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27"/>
  </p:notesMasterIdLst>
  <p:sldIdLst>
    <p:sldId id="321" r:id="rId3"/>
    <p:sldId id="351" r:id="rId4"/>
    <p:sldId id="352" r:id="rId5"/>
    <p:sldId id="379" r:id="rId6"/>
    <p:sldId id="364" r:id="rId7"/>
    <p:sldId id="357" r:id="rId8"/>
    <p:sldId id="356" r:id="rId9"/>
    <p:sldId id="381" r:id="rId10"/>
    <p:sldId id="391" r:id="rId11"/>
    <p:sldId id="361" r:id="rId12"/>
    <p:sldId id="362" r:id="rId13"/>
    <p:sldId id="363" r:id="rId14"/>
    <p:sldId id="371" r:id="rId15"/>
    <p:sldId id="377" r:id="rId16"/>
    <p:sldId id="373" r:id="rId17"/>
    <p:sldId id="375" r:id="rId18"/>
    <p:sldId id="372" r:id="rId19"/>
    <p:sldId id="378" r:id="rId20"/>
    <p:sldId id="382" r:id="rId21"/>
    <p:sldId id="383" r:id="rId22"/>
    <p:sldId id="387" r:id="rId23"/>
    <p:sldId id="388" r:id="rId24"/>
    <p:sldId id="386" r:id="rId25"/>
    <p:sldId id="389" r:id="rId26"/>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extLst>
    <p:ext uri="{521415D9-36F7-43E2-AB2F-B90AF26B5E84}">
      <p14:sectionLst xmlns:p14="http://schemas.microsoft.com/office/powerpoint/2010/main">
        <p14:section name="預設章節" id="{B6BB0F07-25D3-40CE-B0F4-054DAF0D26E1}">
          <p14:sldIdLst>
            <p14:sldId id="321"/>
            <p14:sldId id="351"/>
            <p14:sldId id="352"/>
            <p14:sldId id="379"/>
            <p14:sldId id="364"/>
            <p14:sldId id="357"/>
            <p14:sldId id="356"/>
            <p14:sldId id="381"/>
            <p14:sldId id="391"/>
            <p14:sldId id="361"/>
            <p14:sldId id="362"/>
            <p14:sldId id="363"/>
            <p14:sldId id="371"/>
            <p14:sldId id="377"/>
            <p14:sldId id="373"/>
            <p14:sldId id="375"/>
            <p14:sldId id="372"/>
            <p14:sldId id="378"/>
            <p14:sldId id="382"/>
            <p14:sldId id="383"/>
            <p14:sldId id="387"/>
            <p14:sldId id="388"/>
            <p14:sldId id="386"/>
            <p14:sldId id="38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FF0000"/>
    <a:srgbClr val="0000FF"/>
    <a:srgbClr val="3232C8"/>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29" autoAdjust="0"/>
    <p:restoredTop sz="95400" autoAdjust="0"/>
  </p:normalViewPr>
  <p:slideViewPr>
    <p:cSldViewPr>
      <p:cViewPr varScale="1">
        <p:scale>
          <a:sx n="85" d="100"/>
          <a:sy n="85" d="100"/>
        </p:scale>
        <p:origin x="1522" y="58"/>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TW"/>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TW"/>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TW"/>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7AB28E4-D0F4-473D-BC83-AE812BB6AFB3}" type="slidenum">
              <a:rPr lang="en-US" altLang="zh-TW"/>
              <a:pPr>
                <a:defRPr/>
              </a:pPr>
              <a:t>‹#›</a:t>
            </a:fld>
            <a:endParaRPr lang="en-US" altLang="zh-TW"/>
          </a:p>
        </p:txBody>
      </p:sp>
    </p:spTree>
    <p:extLst>
      <p:ext uri="{BB962C8B-B14F-4D97-AF65-F5344CB8AC3E}">
        <p14:creationId xmlns:p14="http://schemas.microsoft.com/office/powerpoint/2010/main" val="39291010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5030B75-0E80-47D2-AC42-E90E2A7228EE}" type="slidenum">
              <a:rPr lang="en-US" altLang="zh-TW" smtClean="0"/>
              <a:pPr/>
              <a:t>1</a:t>
            </a:fld>
            <a:endParaRPr lang="en-US" altLang="zh-TW" dirty="0"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xfrm>
            <a:off x="685800" y="4344988"/>
            <a:ext cx="5486400" cy="4113212"/>
          </a:xfrm>
          <a:noFill/>
          <a:ln/>
        </p:spPr>
        <p:txBody>
          <a:bodyPr/>
          <a:lstStyle/>
          <a:p>
            <a:pPr eaLnBrk="1" hangingPunct="1"/>
            <a:endParaRPr lang="zh-TW" altLang="zh-TW" smtClean="0"/>
          </a:p>
        </p:txBody>
      </p:sp>
    </p:spTree>
    <p:extLst>
      <p:ext uri="{BB962C8B-B14F-4D97-AF65-F5344CB8AC3E}">
        <p14:creationId xmlns:p14="http://schemas.microsoft.com/office/powerpoint/2010/main" val="12945413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4" name="Picture 13"/>
          <p:cNvPicPr>
            <a:picLocks noChangeAspect="1" noChangeArrowheads="1"/>
          </p:cNvPicPr>
          <p:nvPr/>
        </p:nvPicPr>
        <p:blipFill>
          <a:blip r:embed="rId2" cstate="print"/>
          <a:srcRect/>
          <a:stretch>
            <a:fillRect/>
          </a:stretch>
        </p:blipFill>
        <p:spPr bwMode="auto">
          <a:xfrm>
            <a:off x="0" y="0"/>
            <a:ext cx="9144000" cy="6843713"/>
          </a:xfrm>
          <a:prstGeom prst="rect">
            <a:avLst/>
          </a:prstGeom>
          <a:noFill/>
          <a:ln w="9525">
            <a:noFill/>
            <a:miter lim="800000"/>
            <a:headEnd/>
            <a:tailEnd/>
          </a:ln>
        </p:spPr>
      </p:pic>
      <p:pic>
        <p:nvPicPr>
          <p:cNvPr id="5" name="Picture 12" descr="logo"/>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027988" y="5734050"/>
            <a:ext cx="854075" cy="839788"/>
          </a:xfrm>
          <a:prstGeom prst="rect">
            <a:avLst/>
          </a:prstGeom>
          <a:noFill/>
          <a:ln w="9525">
            <a:noFill/>
            <a:miter lim="800000"/>
            <a:headEnd/>
            <a:tailEnd/>
          </a:ln>
        </p:spPr>
      </p:pic>
      <p:pic>
        <p:nvPicPr>
          <p:cNvPr id="6" name="圖片 12" descr="Microsystem_Mark1.png"/>
          <p:cNvPicPr>
            <a:picLocks noChangeAspect="1"/>
          </p:cNvPicPr>
          <p:nvPr/>
        </p:nvPicPr>
        <p:blipFill>
          <a:blip r:embed="rId4" cstate="print"/>
          <a:srcRect/>
          <a:stretch>
            <a:fillRect/>
          </a:stretch>
        </p:blipFill>
        <p:spPr bwMode="auto">
          <a:xfrm>
            <a:off x="0" y="1844675"/>
            <a:ext cx="2592388" cy="1944688"/>
          </a:xfrm>
          <a:prstGeom prst="rect">
            <a:avLst/>
          </a:prstGeom>
          <a:noFill/>
          <a:ln w="9525">
            <a:noFill/>
            <a:miter lim="800000"/>
            <a:headEnd/>
            <a:tailEnd/>
          </a:ln>
        </p:spPr>
      </p:pic>
      <p:pic>
        <p:nvPicPr>
          <p:cNvPr id="7" name="Picture 15" descr="12314221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50825" y="3860800"/>
            <a:ext cx="2232025" cy="574675"/>
          </a:xfrm>
          <a:prstGeom prst="rect">
            <a:avLst/>
          </a:prstGeom>
          <a:noFill/>
          <a:ln w="9525">
            <a:noFill/>
            <a:miter lim="800000"/>
            <a:headEnd/>
            <a:tailEnd/>
          </a:ln>
        </p:spPr>
      </p:pic>
      <p:sp>
        <p:nvSpPr>
          <p:cNvPr id="4099" name="Rectangle 3"/>
          <p:cNvSpPr>
            <a:spLocks noGrp="1" noChangeArrowheads="1"/>
          </p:cNvSpPr>
          <p:nvPr>
            <p:ph type="ctrTitle"/>
          </p:nvPr>
        </p:nvSpPr>
        <p:spPr>
          <a:xfrm>
            <a:off x="2124075" y="2130425"/>
            <a:ext cx="6840538" cy="1470025"/>
          </a:xfrm>
        </p:spPr>
        <p:txBody>
          <a:bodyPr/>
          <a:lstStyle>
            <a:lvl1pPr>
              <a:defRPr/>
            </a:lvl1pPr>
          </a:lstStyle>
          <a:p>
            <a:r>
              <a:rPr lang="zh-TW" altLang="en-US"/>
              <a:t>按一下以編輯母片標題樣式</a:t>
            </a:r>
          </a:p>
        </p:txBody>
      </p:sp>
      <p:sp>
        <p:nvSpPr>
          <p:cNvPr id="4100" name="Rectangle 4"/>
          <p:cNvSpPr>
            <a:spLocks noGrp="1" noChangeArrowheads="1"/>
          </p:cNvSpPr>
          <p:nvPr>
            <p:ph type="subTitle" idx="1"/>
          </p:nvPr>
        </p:nvSpPr>
        <p:spPr>
          <a:xfrm>
            <a:off x="2843213" y="3860800"/>
            <a:ext cx="6113462" cy="1752600"/>
          </a:xfrm>
        </p:spPr>
        <p:txBody>
          <a:bodyPr/>
          <a:lstStyle>
            <a:lvl1pPr marL="0" indent="0" algn="ctr">
              <a:buFont typeface="Wingdings" pitchFamily="2" charset="2"/>
              <a:buNone/>
              <a:defRPr/>
            </a:lvl1pPr>
          </a:lstStyle>
          <a:p>
            <a:r>
              <a:rPr lang="zh-TW" altLang="en-US"/>
              <a:t>按一下以編輯母片副標題樣式</a:t>
            </a:r>
          </a:p>
        </p:txBody>
      </p:sp>
      <p:sp>
        <p:nvSpPr>
          <p:cNvPr id="8" name="Rectangle 5"/>
          <p:cNvSpPr>
            <a:spLocks noGrp="1" noChangeArrowheads="1"/>
          </p:cNvSpPr>
          <p:nvPr>
            <p:ph type="dt" sz="half" idx="10"/>
          </p:nvPr>
        </p:nvSpPr>
        <p:spPr/>
        <p:txBody>
          <a:bodyPr/>
          <a:lstStyle>
            <a:lvl1pPr>
              <a:defRPr/>
            </a:lvl1pPr>
          </a:lstStyle>
          <a:p>
            <a:pPr>
              <a:defRPr/>
            </a:pPr>
            <a:endParaRPr lang="en-US" altLang="zh-TW"/>
          </a:p>
        </p:txBody>
      </p:sp>
      <p:sp>
        <p:nvSpPr>
          <p:cNvPr id="9" name="Rectangle 6"/>
          <p:cNvSpPr>
            <a:spLocks noGrp="1" noChangeArrowheads="1"/>
          </p:cNvSpPr>
          <p:nvPr>
            <p:ph type="ftr" sz="quarter" idx="11"/>
          </p:nvPr>
        </p:nvSpPr>
        <p:spPr/>
        <p:txBody>
          <a:bodyPr/>
          <a:lstStyle>
            <a:lvl1pPr>
              <a:defRPr/>
            </a:lvl1pPr>
          </a:lstStyle>
          <a:p>
            <a:pPr>
              <a:defRPr/>
            </a:pPr>
            <a:endParaRPr lang="en-US" altLang="zh-TW"/>
          </a:p>
        </p:txBody>
      </p:sp>
      <p:sp>
        <p:nvSpPr>
          <p:cNvPr id="10" name="Rectangle 7"/>
          <p:cNvSpPr>
            <a:spLocks noGrp="1" noChangeArrowheads="1"/>
          </p:cNvSpPr>
          <p:nvPr>
            <p:ph type="sldNum" sz="quarter" idx="12"/>
          </p:nvPr>
        </p:nvSpPr>
        <p:spPr>
          <a:xfrm>
            <a:off x="6975475" y="6453188"/>
            <a:ext cx="2133600" cy="360362"/>
          </a:xfrm>
        </p:spPr>
        <p:txBody>
          <a:bodyPr/>
          <a:lstStyle>
            <a:lvl1pPr>
              <a:defRPr/>
            </a:lvl1pPr>
          </a:lstStyle>
          <a:p>
            <a:pPr>
              <a:defRPr/>
            </a:pPr>
            <a:fld id="{C4E39C2D-F00A-4725-8FEE-120C44A801AE}" type="slidenum">
              <a:rPr lang="en-US" altLang="zh-TW"/>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A87F1743-F4BF-460A-A4D4-DCB4B43E19F7}" type="slidenum">
              <a:rPr lang="en-US" altLang="zh-TW"/>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09515175-48DE-4C6C-A897-26408B22C226}" type="slidenum">
              <a:rPr lang="en-US" altLang="zh-TW"/>
              <a:pPr>
                <a:defRPr/>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123825" y="469900"/>
            <a:ext cx="8264525" cy="720725"/>
          </a:xfrm>
        </p:spPr>
        <p:txBody>
          <a:bodyPr/>
          <a:lstStyle/>
          <a:p>
            <a:r>
              <a:rPr lang="zh-TW" altLang="en-US" smtClean="0"/>
              <a:t>按一下以編輯母片標題樣式</a:t>
            </a:r>
            <a:endParaRPr lang="zh-TW" altLang="en-US"/>
          </a:p>
        </p:txBody>
      </p:sp>
      <p:sp>
        <p:nvSpPr>
          <p:cNvPr id="3" name="表格版面配置區 2"/>
          <p:cNvSpPr>
            <a:spLocks noGrp="1"/>
          </p:cNvSpPr>
          <p:nvPr>
            <p:ph type="tbl" idx="1"/>
          </p:nvPr>
        </p:nvSpPr>
        <p:spPr>
          <a:xfrm>
            <a:off x="123825" y="1263650"/>
            <a:ext cx="8264525" cy="5040313"/>
          </a:xfrm>
        </p:spPr>
        <p:txBody>
          <a:bodyPr/>
          <a:lstStyle/>
          <a:p>
            <a:endParaRPr lang="zh-TW" altLang="en-US"/>
          </a:p>
        </p:txBody>
      </p:sp>
    </p:spTree>
    <p:extLst>
      <p:ext uri="{BB962C8B-B14F-4D97-AF65-F5344CB8AC3E}">
        <p14:creationId xmlns:p14="http://schemas.microsoft.com/office/powerpoint/2010/main" val="51300164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a:prstGeom prst="rect">
            <a:avLst/>
          </a:prstGeo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52BDB271-6A2F-43E4-9482-531DF2A612D8}" type="slidenum">
              <a:rPr lang="en-US" altLang="zh-TW"/>
              <a:pPr>
                <a:defRPr/>
              </a:pPr>
              <a:t>‹#›</a:t>
            </a:fld>
            <a:endParaRPr lang="en-US" altLang="zh-TW"/>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57200" y="1600200"/>
            <a:ext cx="8229600" cy="4525963"/>
          </a:xfrm>
          <a:prstGeom prst="rect">
            <a:avLst/>
          </a:prstGeo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996E5996-249E-4F85-9474-3DFDE86CA732}" type="slidenum">
              <a:rPr lang="en-US" altLang="zh-TW"/>
              <a:pPr>
                <a:defRPr/>
              </a:pPr>
              <a:t>‹#›</a:t>
            </a:fld>
            <a:endParaRPr lang="en-US" altLang="zh-TW"/>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87C9BDF3-3769-401A-9FBC-6C684A899C3D}" type="slidenum">
              <a:rPr lang="en-US" altLang="zh-TW"/>
              <a:pPr>
                <a:defRPr/>
              </a:pPr>
              <a:t>‹#›</a:t>
            </a:fld>
            <a:endParaRPr lang="en-US" altLang="zh-TW"/>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8C62E5C0-0EEB-476D-A93B-33CB419792EC}" type="slidenum">
              <a:rPr lang="en-US" altLang="zh-TW"/>
              <a:pPr>
                <a:defRPr/>
              </a:pPr>
              <a:t>‹#›</a:t>
            </a:fld>
            <a:endParaRPr lang="en-US" altLang="zh-TW"/>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79F600AF-A78A-413B-9570-4F85C0D97539}" type="slidenum">
              <a:rPr lang="en-US" altLang="zh-TW"/>
              <a:pPr>
                <a:defRPr/>
              </a:pPr>
              <a:t>‹#›</a:t>
            </a:fld>
            <a:endParaRPr lang="en-US" altLang="zh-TW"/>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099F0F82-2A68-43CD-9781-5CB79EDD20A0}" type="slidenum">
              <a:rPr lang="en-US" altLang="zh-TW"/>
              <a:pPr>
                <a:defRPr/>
              </a:pPr>
              <a:t>‹#›</a:t>
            </a:fld>
            <a:endParaRPr lang="en-US" altLang="zh-TW"/>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CF06BA18-4C85-445D-8064-2636B290E6DB}" type="slidenum">
              <a:rPr lang="en-US" altLang="zh-TW"/>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51A9D463-1FF0-4C49-AA43-327DA3788198}" type="slidenum">
              <a:rPr lang="en-US" altLang="zh-TW"/>
              <a:pPr>
                <a:defRPr/>
              </a:pPr>
              <a:t>‹#›</a:t>
            </a:fld>
            <a:endParaRPr lang="en-US" altLang="zh-TW"/>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895CFEF7-FED9-4CEC-A9AE-31281723E6AC}" type="slidenum">
              <a:rPr lang="en-US" altLang="zh-TW"/>
              <a:pPr>
                <a:defRPr/>
              </a:pPr>
              <a:t>‹#›</a:t>
            </a:fld>
            <a:endParaRPr lang="en-US" altLang="zh-TW"/>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6670D4B4-5A36-4765-B935-2F3CDE4860F8}" type="slidenum">
              <a:rPr lang="en-US" altLang="zh-TW"/>
              <a:pPr>
                <a:defRPr/>
              </a:pPr>
              <a:t>‹#›</a:t>
            </a:fld>
            <a:endParaRPr lang="en-US" altLang="zh-TW"/>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a:prstGeom prst="rect">
            <a:avLst/>
          </a:prstGeom>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1600200"/>
            <a:ext cx="8229600" cy="4525963"/>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B1A6DA01-4BAB-40AD-9B45-8959AAE4E7C8}" type="slidenum">
              <a:rPr lang="en-US" altLang="zh-TW"/>
              <a:pPr>
                <a:defRPr/>
              </a:pPr>
              <a:t>‹#›</a:t>
            </a:fld>
            <a:endParaRPr lang="en-US" altLang="zh-TW"/>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a:prstGeom prst="rect">
            <a:avLst/>
          </a:prstGeo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a:prstGeom prst="rect">
            <a:avLst/>
          </a:prstGeo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67AE5A8F-CE30-41C4-9644-E8B8E6879CBF}" type="slidenum">
              <a:rPr lang="en-US" altLang="zh-TW"/>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DA10D17A-B7E6-4541-A2D2-7E8A1CD0EC82}" type="slidenum">
              <a:rPr lang="en-US" altLang="zh-TW"/>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169FD2E7-806B-43EB-8EFE-2C8032BEC6F4}" type="slidenum">
              <a:rPr lang="en-US" altLang="zh-TW"/>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749835B0-7991-47FE-83E6-588C608CAD6C}" type="slidenum">
              <a:rPr lang="en-US" altLang="zh-TW"/>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D091C240-6337-4013-B776-7E338EB19109}" type="slidenum">
              <a:rPr lang="en-US" altLang="zh-TW"/>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DD97E7BD-8499-466D-97D6-DC6F5364870F}" type="slidenum">
              <a:rPr lang="en-US" altLang="zh-TW"/>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D5E327C5-C215-4A5C-A489-BD89E1C3AAA8}" type="slidenum">
              <a:rPr lang="en-US" altLang="zh-TW"/>
              <a:pPr>
                <a:defRPr/>
              </a:pPr>
              <a:t>‹#›</a:t>
            </a:fld>
            <a:endParaRPr lang="en-US"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226E058E-8552-4387-998C-8B573E9508DA}" type="slidenum">
              <a:rPr lang="en-US" altLang="zh-TW"/>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6.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5"/>
          <p:cNvPicPr>
            <a:picLocks noChangeAspect="1" noChangeArrowheads="1"/>
          </p:cNvPicPr>
          <p:nvPr/>
        </p:nvPicPr>
        <p:blipFill>
          <a:blip r:embed="rId14" cstate="print"/>
          <a:srcRect/>
          <a:stretch>
            <a:fillRect/>
          </a:stretch>
        </p:blipFill>
        <p:spPr bwMode="auto">
          <a:xfrm>
            <a:off x="0" y="0"/>
            <a:ext cx="9144000" cy="6843713"/>
          </a:xfrm>
          <a:prstGeom prst="rect">
            <a:avLst/>
          </a:prstGeom>
          <a:noFill/>
          <a:ln w="9525">
            <a:noFill/>
            <a:miter lim="800000"/>
            <a:headEnd/>
            <a:tailEnd/>
          </a:ln>
        </p:spPr>
      </p:pic>
      <p:sp>
        <p:nvSpPr>
          <p:cNvPr id="1027" name="Rectangle 2"/>
          <p:cNvSpPr>
            <a:spLocks noGrp="1" noChangeArrowheads="1"/>
          </p:cNvSpPr>
          <p:nvPr>
            <p:ph type="title"/>
          </p:nvPr>
        </p:nvSpPr>
        <p:spPr bwMode="auto">
          <a:xfrm>
            <a:off x="1476375" y="274638"/>
            <a:ext cx="721042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TW"/>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TW"/>
          </a:p>
        </p:txBody>
      </p:sp>
      <p:sp>
        <p:nvSpPr>
          <p:cNvPr id="1030" name="Rectangle 6"/>
          <p:cNvSpPr>
            <a:spLocks noGrp="1" noChangeArrowheads="1"/>
          </p:cNvSpPr>
          <p:nvPr>
            <p:ph type="sldNum" sz="quarter" idx="4"/>
          </p:nvPr>
        </p:nvSpPr>
        <p:spPr bwMode="auto">
          <a:xfrm>
            <a:off x="6948488" y="6453188"/>
            <a:ext cx="213360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B4550C1-F6E0-47A5-BC6F-A44D5BCE9803}" type="slidenum">
              <a:rPr lang="en-US" altLang="zh-TW"/>
              <a:pPr>
                <a:defRPr/>
              </a:pPr>
              <a:t>‹#›</a:t>
            </a:fld>
            <a:endParaRPr lang="en-US" altLang="zh-TW"/>
          </a:p>
        </p:txBody>
      </p:sp>
      <p:sp>
        <p:nvSpPr>
          <p:cNvPr id="13" name="Rectangle 7"/>
          <p:cNvSpPr/>
          <p:nvPr/>
        </p:nvSpPr>
        <p:spPr>
          <a:xfrm>
            <a:off x="0" y="1412875"/>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zh-TW"/>
          </a:p>
        </p:txBody>
      </p:sp>
      <p:sp>
        <p:nvSpPr>
          <p:cNvPr id="15" name="Rectangle 8"/>
          <p:cNvSpPr/>
          <p:nvPr/>
        </p:nvSpPr>
        <p:spPr>
          <a:xfrm>
            <a:off x="555625" y="1412875"/>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zh-TW"/>
          </a:p>
        </p:txBody>
      </p:sp>
      <p:pic>
        <p:nvPicPr>
          <p:cNvPr id="1034" name="圖片 10" descr="Microsystem_Mark1.png"/>
          <p:cNvPicPr>
            <a:picLocks noChangeAspect="1"/>
          </p:cNvPicPr>
          <p:nvPr/>
        </p:nvPicPr>
        <p:blipFill>
          <a:blip r:embed="rId15" cstate="print"/>
          <a:srcRect/>
          <a:stretch>
            <a:fillRect/>
          </a:stretch>
        </p:blipFill>
        <p:spPr bwMode="auto">
          <a:xfrm>
            <a:off x="-71438" y="188913"/>
            <a:ext cx="1524001" cy="1143000"/>
          </a:xfrm>
          <a:prstGeom prst="rect">
            <a:avLst/>
          </a:prstGeom>
          <a:noFill/>
          <a:ln w="9525">
            <a:noFill/>
            <a:miter lim="800000"/>
            <a:headEnd/>
            <a:tailEnd/>
          </a:ln>
        </p:spPr>
      </p:pic>
      <p:pic>
        <p:nvPicPr>
          <p:cNvPr id="1035" name="Picture 16" descr="logo"/>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a:off x="8027988" y="5734050"/>
            <a:ext cx="854075" cy="8397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9"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810" r:id="rId12"/>
  </p:sldLayoutIdLst>
  <p:hf hdr="0" ftr="0" dt="0"/>
  <p:txStyles>
    <p:titleStyle>
      <a:lvl1pPr algn="ctr" rtl="0" eaLnBrk="0" fontAlgn="base" hangingPunct="0">
        <a:spcBef>
          <a:spcPct val="0"/>
        </a:spcBef>
        <a:spcAft>
          <a:spcPct val="0"/>
        </a:spcAft>
        <a:defRPr kumimoji="1" sz="4200">
          <a:solidFill>
            <a:schemeClr val="tx2"/>
          </a:solidFill>
          <a:latin typeface="+mj-lt"/>
          <a:ea typeface="+mj-ea"/>
          <a:cs typeface="+mj-cs"/>
        </a:defRPr>
      </a:lvl1pPr>
      <a:lvl2pPr algn="ctr" rtl="0" eaLnBrk="0" fontAlgn="base" hangingPunct="0">
        <a:spcBef>
          <a:spcPct val="0"/>
        </a:spcBef>
        <a:spcAft>
          <a:spcPct val="0"/>
        </a:spcAft>
        <a:defRPr kumimoji="1" sz="4200">
          <a:solidFill>
            <a:schemeClr val="tx2"/>
          </a:solidFill>
          <a:latin typeface="Tw Cen MT" pitchFamily="34" charset="0"/>
          <a:ea typeface="微軟正黑體" pitchFamily="34" charset="-120"/>
        </a:defRPr>
      </a:lvl2pPr>
      <a:lvl3pPr algn="ctr" rtl="0" eaLnBrk="0" fontAlgn="base" hangingPunct="0">
        <a:spcBef>
          <a:spcPct val="0"/>
        </a:spcBef>
        <a:spcAft>
          <a:spcPct val="0"/>
        </a:spcAft>
        <a:defRPr kumimoji="1" sz="4200">
          <a:solidFill>
            <a:schemeClr val="tx2"/>
          </a:solidFill>
          <a:latin typeface="Tw Cen MT" pitchFamily="34" charset="0"/>
          <a:ea typeface="微軟正黑體" pitchFamily="34" charset="-120"/>
        </a:defRPr>
      </a:lvl3pPr>
      <a:lvl4pPr algn="ctr" rtl="0" eaLnBrk="0" fontAlgn="base" hangingPunct="0">
        <a:spcBef>
          <a:spcPct val="0"/>
        </a:spcBef>
        <a:spcAft>
          <a:spcPct val="0"/>
        </a:spcAft>
        <a:defRPr kumimoji="1" sz="4200">
          <a:solidFill>
            <a:schemeClr val="tx2"/>
          </a:solidFill>
          <a:latin typeface="Tw Cen MT" pitchFamily="34" charset="0"/>
          <a:ea typeface="微軟正黑體" pitchFamily="34" charset="-120"/>
        </a:defRPr>
      </a:lvl4pPr>
      <a:lvl5pPr algn="ctr" rtl="0" eaLnBrk="0" fontAlgn="base" hangingPunct="0">
        <a:spcBef>
          <a:spcPct val="0"/>
        </a:spcBef>
        <a:spcAft>
          <a:spcPct val="0"/>
        </a:spcAft>
        <a:defRPr kumimoji="1" sz="4200">
          <a:solidFill>
            <a:schemeClr val="tx2"/>
          </a:solidFill>
          <a:latin typeface="Tw Cen MT" pitchFamily="34" charset="0"/>
          <a:ea typeface="微軟正黑體" pitchFamily="34" charset="-120"/>
        </a:defRPr>
      </a:lvl5pPr>
      <a:lvl6pPr marL="457200" algn="ctr" rtl="0" fontAlgn="base">
        <a:spcBef>
          <a:spcPct val="0"/>
        </a:spcBef>
        <a:spcAft>
          <a:spcPct val="0"/>
        </a:spcAft>
        <a:defRPr kumimoji="1" sz="4200">
          <a:solidFill>
            <a:schemeClr val="tx2"/>
          </a:solidFill>
          <a:latin typeface="Tw Cen MT" pitchFamily="34" charset="0"/>
          <a:ea typeface="微軟正黑體" pitchFamily="34" charset="-120"/>
        </a:defRPr>
      </a:lvl6pPr>
      <a:lvl7pPr marL="914400" algn="ctr" rtl="0" fontAlgn="base">
        <a:spcBef>
          <a:spcPct val="0"/>
        </a:spcBef>
        <a:spcAft>
          <a:spcPct val="0"/>
        </a:spcAft>
        <a:defRPr kumimoji="1" sz="4200">
          <a:solidFill>
            <a:schemeClr val="tx2"/>
          </a:solidFill>
          <a:latin typeface="Tw Cen MT" pitchFamily="34" charset="0"/>
          <a:ea typeface="微軟正黑體" pitchFamily="34" charset="-120"/>
        </a:defRPr>
      </a:lvl7pPr>
      <a:lvl8pPr marL="1371600" algn="ctr" rtl="0" fontAlgn="base">
        <a:spcBef>
          <a:spcPct val="0"/>
        </a:spcBef>
        <a:spcAft>
          <a:spcPct val="0"/>
        </a:spcAft>
        <a:defRPr kumimoji="1" sz="4200">
          <a:solidFill>
            <a:schemeClr val="tx2"/>
          </a:solidFill>
          <a:latin typeface="Tw Cen MT" pitchFamily="34" charset="0"/>
          <a:ea typeface="微軟正黑體" pitchFamily="34" charset="-120"/>
        </a:defRPr>
      </a:lvl8pPr>
      <a:lvl9pPr marL="1828800" algn="ctr" rtl="0" fontAlgn="base">
        <a:spcBef>
          <a:spcPct val="0"/>
        </a:spcBef>
        <a:spcAft>
          <a:spcPct val="0"/>
        </a:spcAft>
        <a:defRPr kumimoji="1" sz="4200">
          <a:solidFill>
            <a:schemeClr val="tx2"/>
          </a:solidFill>
          <a:latin typeface="Tw Cen MT" pitchFamily="34" charset="0"/>
          <a:ea typeface="微軟正黑體" pitchFamily="34" charset="-120"/>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kumimoji="1" sz="29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kumimoji="1" sz="2600">
          <a:solidFill>
            <a:schemeClr val="tx1"/>
          </a:solidFill>
          <a:latin typeface="+mn-lt"/>
          <a:ea typeface="+mn-ea"/>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kumimoji="1" sz="2300">
          <a:solidFill>
            <a:schemeClr val="tx1"/>
          </a:solidFill>
          <a:latin typeface="+mn-lt"/>
          <a:ea typeface="+mn-ea"/>
        </a:defRPr>
      </a:lvl3pPr>
      <a:lvl4pPr marL="1371600" indent="-228600" algn="l" rtl="0" eaLnBrk="0" fontAlgn="base" hangingPunct="0">
        <a:spcBef>
          <a:spcPts val="400"/>
        </a:spcBef>
        <a:spcAft>
          <a:spcPct val="0"/>
        </a:spcAft>
        <a:buClr>
          <a:srgbClr val="EB641B"/>
        </a:buClr>
        <a:buSzPct val="75000"/>
        <a:buFont typeface="Wingdings" pitchFamily="2" charset="2"/>
        <a:buChar char=""/>
        <a:defRPr kumimoji="1" sz="2000">
          <a:solidFill>
            <a:schemeClr val="tx1"/>
          </a:solidFill>
          <a:latin typeface="+mn-lt"/>
          <a:ea typeface="+mn-ea"/>
        </a:defRPr>
      </a:lvl4pPr>
      <a:lvl5pPr marL="1828800" indent="-228600" algn="l" rtl="0" eaLnBrk="0" fontAlgn="base" hangingPunct="0">
        <a:spcBef>
          <a:spcPts val="400"/>
        </a:spcBef>
        <a:spcAft>
          <a:spcPct val="0"/>
        </a:spcAft>
        <a:buClr>
          <a:srgbClr val="39639D"/>
        </a:buClr>
        <a:buSzPct val="65000"/>
        <a:buFont typeface="Wingdings" pitchFamily="2" charset="2"/>
        <a:buChar char=""/>
        <a:defRPr kumimoji="1" sz="2000">
          <a:solidFill>
            <a:schemeClr val="tx1"/>
          </a:solidFill>
          <a:latin typeface="+mn-lt"/>
          <a:ea typeface="+mn-ea"/>
        </a:defRPr>
      </a:lvl5pPr>
      <a:lvl6pPr marL="2286000" indent="-228600" algn="l" rtl="0" eaLnBrk="0" fontAlgn="base" hangingPunct="0">
        <a:spcBef>
          <a:spcPts val="400"/>
        </a:spcBef>
        <a:spcAft>
          <a:spcPct val="0"/>
        </a:spcAft>
        <a:buClr>
          <a:srgbClr val="39639D"/>
        </a:buClr>
        <a:buSzPct val="65000"/>
        <a:buFont typeface="Wingdings" pitchFamily="2" charset="2"/>
        <a:buChar char=""/>
        <a:defRPr kumimoji="1" sz="2000">
          <a:solidFill>
            <a:schemeClr val="tx1"/>
          </a:solidFill>
          <a:latin typeface="+mn-lt"/>
          <a:ea typeface="+mn-ea"/>
        </a:defRPr>
      </a:lvl6pPr>
      <a:lvl7pPr marL="2743200" indent="-228600" algn="l" rtl="0" eaLnBrk="0" fontAlgn="base" hangingPunct="0">
        <a:spcBef>
          <a:spcPts val="400"/>
        </a:spcBef>
        <a:spcAft>
          <a:spcPct val="0"/>
        </a:spcAft>
        <a:buClr>
          <a:srgbClr val="39639D"/>
        </a:buClr>
        <a:buSzPct val="65000"/>
        <a:buFont typeface="Wingdings" pitchFamily="2" charset="2"/>
        <a:buChar char=""/>
        <a:defRPr kumimoji="1" sz="2000">
          <a:solidFill>
            <a:schemeClr val="tx1"/>
          </a:solidFill>
          <a:latin typeface="+mn-lt"/>
          <a:ea typeface="+mn-ea"/>
        </a:defRPr>
      </a:lvl7pPr>
      <a:lvl8pPr marL="3200400" indent="-228600" algn="l" rtl="0" eaLnBrk="0" fontAlgn="base" hangingPunct="0">
        <a:spcBef>
          <a:spcPts val="400"/>
        </a:spcBef>
        <a:spcAft>
          <a:spcPct val="0"/>
        </a:spcAft>
        <a:buClr>
          <a:srgbClr val="39639D"/>
        </a:buClr>
        <a:buSzPct val="65000"/>
        <a:buFont typeface="Wingdings" pitchFamily="2" charset="2"/>
        <a:buChar char=""/>
        <a:defRPr kumimoji="1" sz="2000">
          <a:solidFill>
            <a:schemeClr val="tx1"/>
          </a:solidFill>
          <a:latin typeface="+mn-lt"/>
          <a:ea typeface="+mn-ea"/>
        </a:defRPr>
      </a:lvl8pPr>
      <a:lvl9pPr marL="3657600" indent="-228600" algn="l" rtl="0" eaLnBrk="0" fontAlgn="base" hangingPunct="0">
        <a:spcBef>
          <a:spcPts val="400"/>
        </a:spcBef>
        <a:spcAft>
          <a:spcPct val="0"/>
        </a:spcAft>
        <a:buClr>
          <a:srgbClr val="39639D"/>
        </a:buClr>
        <a:buSzPct val="65000"/>
        <a:buFont typeface="Wingdings" pitchFamily="2" charset="2"/>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4"/>
          <p:cNvPicPr>
            <a:picLocks noChangeAspect="1" noChangeArrowheads="1"/>
          </p:cNvPicPr>
          <p:nvPr/>
        </p:nvPicPr>
        <p:blipFill>
          <a:blip r:embed="rId13" cstate="print"/>
          <a:srcRect/>
          <a:stretch>
            <a:fillRect/>
          </a:stretch>
        </p:blipFill>
        <p:spPr bwMode="auto">
          <a:xfrm>
            <a:off x="0" y="0"/>
            <a:ext cx="9144000" cy="6843713"/>
          </a:xfrm>
          <a:prstGeom prst="rect">
            <a:avLst/>
          </a:prstGeom>
          <a:noFill/>
          <a:ln w="9525">
            <a:noFill/>
            <a:miter lim="800000"/>
            <a:headEnd/>
            <a:tailEnd/>
          </a:ln>
        </p:spPr>
      </p:pic>
      <p:sp>
        <p:nvSpPr>
          <p:cNvPr id="717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TW"/>
          </a:p>
        </p:txBody>
      </p:sp>
      <p:sp>
        <p:nvSpPr>
          <p:cNvPr id="717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TW"/>
          </a:p>
        </p:txBody>
      </p:sp>
      <p:sp>
        <p:nvSpPr>
          <p:cNvPr id="7174" name="Rectangle 6"/>
          <p:cNvSpPr>
            <a:spLocks noGrp="1" noChangeArrowheads="1"/>
          </p:cNvSpPr>
          <p:nvPr>
            <p:ph type="sldNum" sz="quarter" idx="4"/>
          </p:nvPr>
        </p:nvSpPr>
        <p:spPr bwMode="auto">
          <a:xfrm>
            <a:off x="6973888" y="6451600"/>
            <a:ext cx="2133600" cy="360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37D47FD-37A4-4D71-B7E1-39D8E265AC69}" type="slidenum">
              <a:rPr lang="en-US" altLang="zh-TW"/>
              <a:pPr>
                <a:defRPr/>
              </a:pPr>
              <a:t>‹#›</a:t>
            </a:fld>
            <a:endParaRPr lang="en-US" altLang="zh-TW"/>
          </a:p>
        </p:txBody>
      </p:sp>
      <p:sp>
        <p:nvSpPr>
          <p:cNvPr id="7183" name="Rectangle 15"/>
          <p:cNvSpPr>
            <a:spLocks noChangeArrowheads="1"/>
          </p:cNvSpPr>
          <p:nvPr/>
        </p:nvSpPr>
        <p:spPr bwMode="auto">
          <a:xfrm>
            <a:off x="2124075" y="2130425"/>
            <a:ext cx="6840538" cy="1470025"/>
          </a:xfrm>
          <a:prstGeom prst="rect">
            <a:avLst/>
          </a:prstGeom>
          <a:noFill/>
          <a:ln w="9525">
            <a:noFill/>
            <a:miter lim="800000"/>
            <a:headEnd/>
            <a:tailEnd/>
          </a:ln>
          <a:effectLst/>
        </p:spPr>
        <p:txBody>
          <a:bodyPr anchor="ctr"/>
          <a:lstStyle/>
          <a:p>
            <a:pPr algn="ctr">
              <a:defRPr/>
            </a:pPr>
            <a:r>
              <a:rPr lang="zh-TW" altLang="en-US" sz="4400">
                <a:solidFill>
                  <a:schemeClr val="tx2"/>
                </a:solidFill>
              </a:rPr>
              <a:t>按一下以編輯母片標題樣式</a:t>
            </a:r>
          </a:p>
        </p:txBody>
      </p:sp>
      <p:sp>
        <p:nvSpPr>
          <p:cNvPr id="7184" name="Rectangle 16"/>
          <p:cNvSpPr>
            <a:spLocks noChangeArrowheads="1"/>
          </p:cNvSpPr>
          <p:nvPr/>
        </p:nvSpPr>
        <p:spPr bwMode="auto">
          <a:xfrm>
            <a:off x="2843213" y="3860800"/>
            <a:ext cx="6113462" cy="1752600"/>
          </a:xfrm>
          <a:prstGeom prst="rect">
            <a:avLst/>
          </a:prstGeom>
          <a:noFill/>
          <a:ln w="9525">
            <a:noFill/>
            <a:miter lim="800000"/>
            <a:headEnd/>
            <a:tailEnd/>
          </a:ln>
          <a:effectLst/>
        </p:spPr>
        <p:txBody>
          <a:bodyPr/>
          <a:lstStyle/>
          <a:p>
            <a:pPr algn="ctr">
              <a:spcBef>
                <a:spcPct val="20000"/>
              </a:spcBef>
              <a:defRPr/>
            </a:pPr>
            <a:r>
              <a:rPr lang="zh-TW" altLang="en-US" sz="3200"/>
              <a:t>按一下以編輯母片副標題樣式</a:t>
            </a:r>
          </a:p>
        </p:txBody>
      </p:sp>
      <p:pic>
        <p:nvPicPr>
          <p:cNvPr id="2056" name="圖片 12" descr="Microsystem_Mark1.png"/>
          <p:cNvPicPr>
            <a:picLocks noChangeAspect="1"/>
          </p:cNvPicPr>
          <p:nvPr/>
        </p:nvPicPr>
        <p:blipFill>
          <a:blip r:embed="rId14" cstate="print"/>
          <a:srcRect/>
          <a:stretch>
            <a:fillRect/>
          </a:stretch>
        </p:blipFill>
        <p:spPr bwMode="auto">
          <a:xfrm>
            <a:off x="0" y="1844675"/>
            <a:ext cx="2592388" cy="1944688"/>
          </a:xfrm>
          <a:prstGeom prst="rect">
            <a:avLst/>
          </a:prstGeom>
          <a:noFill/>
          <a:ln w="9525">
            <a:noFill/>
            <a:miter lim="800000"/>
            <a:headEnd/>
            <a:tailEnd/>
          </a:ln>
        </p:spPr>
      </p:pic>
      <p:pic>
        <p:nvPicPr>
          <p:cNvPr id="2057" name="Picture 18" descr="123142210"/>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250825" y="3860800"/>
            <a:ext cx="2232025" cy="574675"/>
          </a:xfrm>
          <a:prstGeom prst="rect">
            <a:avLst/>
          </a:prstGeom>
          <a:noFill/>
          <a:ln w="9525">
            <a:noFill/>
            <a:miter lim="800000"/>
            <a:headEnd/>
            <a:tailEnd/>
          </a:ln>
        </p:spPr>
      </p:pic>
      <p:pic>
        <p:nvPicPr>
          <p:cNvPr id="2058" name="Picture 19" descr="logo"/>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a:off x="8027988" y="5734050"/>
            <a:ext cx="854075" cy="8397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新細明體" pitchFamily="18" charset="-120"/>
        </a:defRPr>
      </a:lvl2pPr>
      <a:lvl3pPr algn="ctr" rtl="0" eaLnBrk="0" fontAlgn="base" hangingPunct="0">
        <a:spcBef>
          <a:spcPct val="0"/>
        </a:spcBef>
        <a:spcAft>
          <a:spcPct val="0"/>
        </a:spcAft>
        <a:defRPr kumimoji="1" sz="4400">
          <a:solidFill>
            <a:schemeClr val="tx2"/>
          </a:solidFill>
          <a:latin typeface="Arial" charset="0"/>
          <a:ea typeface="新細明體" pitchFamily="18" charset="-120"/>
        </a:defRPr>
      </a:lvl3pPr>
      <a:lvl4pPr algn="ctr" rtl="0" eaLnBrk="0" fontAlgn="base" hangingPunct="0">
        <a:spcBef>
          <a:spcPct val="0"/>
        </a:spcBef>
        <a:spcAft>
          <a:spcPct val="0"/>
        </a:spcAft>
        <a:defRPr kumimoji="1" sz="4400">
          <a:solidFill>
            <a:schemeClr val="tx2"/>
          </a:solidFill>
          <a:latin typeface="Arial" charset="0"/>
          <a:ea typeface="新細明體" pitchFamily="18" charset="-120"/>
        </a:defRPr>
      </a:lvl4pPr>
      <a:lvl5pPr algn="ctr" rtl="0" eaLnBrk="0" fontAlgn="base" hangingPunct="0">
        <a:spcBef>
          <a:spcPct val="0"/>
        </a:spcBef>
        <a:spcAft>
          <a:spcPct val="0"/>
        </a:spcAft>
        <a:defRPr kumimoji="1" sz="4400">
          <a:solidFill>
            <a:schemeClr val="tx2"/>
          </a:solidFill>
          <a:latin typeface="Arial" charset="0"/>
          <a:ea typeface="新細明體" pitchFamily="18" charset="-120"/>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12"/>
          </p:nvPr>
        </p:nvSpPr>
        <p:spPr>
          <a:noFill/>
        </p:spPr>
        <p:txBody>
          <a:bodyPr/>
          <a:lstStyle/>
          <a:p>
            <a:fld id="{3720AD24-D385-4F02-93E7-2B02EC8CA66E}" type="slidenum">
              <a:rPr lang="en-US" altLang="zh-TW" smtClean="0"/>
              <a:pPr/>
              <a:t>1</a:t>
            </a:fld>
            <a:endParaRPr lang="en-US" altLang="zh-TW" dirty="0" smtClean="0"/>
          </a:p>
        </p:txBody>
      </p:sp>
      <p:sp>
        <p:nvSpPr>
          <p:cNvPr id="5" name="Rectangle 2"/>
          <p:cNvSpPr txBox="1">
            <a:spLocks noChangeArrowheads="1"/>
          </p:cNvSpPr>
          <p:nvPr/>
        </p:nvSpPr>
        <p:spPr bwMode="auto">
          <a:xfrm>
            <a:off x="2124075" y="4695825"/>
            <a:ext cx="6840538" cy="1470025"/>
          </a:xfrm>
          <a:prstGeom prst="rect">
            <a:avLst/>
          </a:prstGeom>
          <a:noFill/>
          <a:ln w="9525">
            <a:noFill/>
            <a:miter lim="800000"/>
            <a:headEnd/>
            <a:tailEnd/>
          </a:ln>
        </p:spPr>
        <p:txBody>
          <a:bodyPr anchor="ctr"/>
          <a:lstStyle/>
          <a:p>
            <a:pPr algn="r">
              <a:defRPr/>
            </a:pPr>
            <a:endParaRPr lang="en-US" altLang="zh-TW" sz="3600" kern="0" dirty="0">
              <a:solidFill>
                <a:srgbClr val="002060"/>
              </a:solidFill>
              <a:latin typeface="Times New Roman" pitchFamily="18" charset="0"/>
              <a:ea typeface="Arial Unicode MS" pitchFamily="34" charset="-120"/>
              <a:cs typeface="Times New Roman" pitchFamily="18" charset="0"/>
            </a:endParaRPr>
          </a:p>
        </p:txBody>
      </p:sp>
      <p:sp>
        <p:nvSpPr>
          <p:cNvPr id="6" name="Rectangle 4"/>
          <p:cNvSpPr txBox="1">
            <a:spLocks noChangeArrowheads="1"/>
          </p:cNvSpPr>
          <p:nvPr/>
        </p:nvSpPr>
        <p:spPr bwMode="gray">
          <a:xfrm>
            <a:off x="1763688" y="2492896"/>
            <a:ext cx="6934200" cy="1439862"/>
          </a:xfrm>
          <a:prstGeom prst="rect">
            <a:avLst/>
          </a:prstGeom>
          <a:noFill/>
          <a:ln w="9525">
            <a:noFill/>
            <a:miter lim="800000"/>
            <a:headEnd/>
            <a:tailEnd/>
          </a:ln>
          <a:effectLst>
            <a:outerShdw dist="17961" dir="2700000" algn="ctr" rotWithShape="0">
              <a:srgbClr val="C0C0C0"/>
            </a:outerShdw>
          </a:effectLst>
        </p:spPr>
        <p:txBody>
          <a:bodyPr anchor="ctr"/>
          <a:lstStyle>
            <a:lvl1pPr algn="r" rtl="0" fontAlgn="base">
              <a:spcBef>
                <a:spcPct val="0"/>
              </a:spcBef>
              <a:spcAft>
                <a:spcPct val="0"/>
              </a:spcAft>
              <a:defRPr sz="4000" b="1">
                <a:solidFill>
                  <a:schemeClr val="hlink"/>
                </a:solidFill>
                <a:latin typeface="+mj-lt"/>
                <a:ea typeface="+mj-ea"/>
                <a:cs typeface="+mj-cs"/>
              </a:defRPr>
            </a:lvl1pPr>
            <a:lvl2pPr algn="l" rtl="0" fontAlgn="base">
              <a:spcBef>
                <a:spcPct val="0"/>
              </a:spcBef>
              <a:spcAft>
                <a:spcPct val="0"/>
              </a:spcAft>
              <a:defRPr sz="2800" b="1">
                <a:solidFill>
                  <a:schemeClr val="hlink"/>
                </a:solidFill>
                <a:latin typeface="Arial" charset="0"/>
                <a:ea typeface="標楷體" pitchFamily="65" charset="-120"/>
              </a:defRPr>
            </a:lvl2pPr>
            <a:lvl3pPr algn="l" rtl="0" fontAlgn="base">
              <a:spcBef>
                <a:spcPct val="0"/>
              </a:spcBef>
              <a:spcAft>
                <a:spcPct val="0"/>
              </a:spcAft>
              <a:defRPr sz="2800" b="1">
                <a:solidFill>
                  <a:schemeClr val="hlink"/>
                </a:solidFill>
                <a:latin typeface="Arial" charset="0"/>
                <a:ea typeface="標楷體" pitchFamily="65" charset="-120"/>
              </a:defRPr>
            </a:lvl3pPr>
            <a:lvl4pPr algn="l" rtl="0" fontAlgn="base">
              <a:spcBef>
                <a:spcPct val="0"/>
              </a:spcBef>
              <a:spcAft>
                <a:spcPct val="0"/>
              </a:spcAft>
              <a:defRPr sz="2800" b="1">
                <a:solidFill>
                  <a:schemeClr val="hlink"/>
                </a:solidFill>
                <a:latin typeface="Arial" charset="0"/>
                <a:ea typeface="標楷體" pitchFamily="65" charset="-120"/>
              </a:defRPr>
            </a:lvl4pPr>
            <a:lvl5pPr algn="l" rtl="0" fontAlgn="base">
              <a:spcBef>
                <a:spcPct val="0"/>
              </a:spcBef>
              <a:spcAft>
                <a:spcPct val="0"/>
              </a:spcAft>
              <a:defRPr sz="2800" b="1">
                <a:solidFill>
                  <a:schemeClr val="hlink"/>
                </a:solidFill>
                <a:latin typeface="Arial" charset="0"/>
                <a:ea typeface="標楷體" pitchFamily="65" charset="-120"/>
              </a:defRPr>
            </a:lvl5pPr>
            <a:lvl6pPr marL="457200" algn="l" rtl="0" fontAlgn="base">
              <a:spcBef>
                <a:spcPct val="0"/>
              </a:spcBef>
              <a:spcAft>
                <a:spcPct val="0"/>
              </a:spcAft>
              <a:defRPr sz="2800" b="1">
                <a:solidFill>
                  <a:schemeClr val="hlink"/>
                </a:solidFill>
                <a:latin typeface="Arial" charset="0"/>
                <a:ea typeface="標楷體" pitchFamily="65" charset="-120"/>
              </a:defRPr>
            </a:lvl6pPr>
            <a:lvl7pPr marL="914400" algn="l" rtl="0" fontAlgn="base">
              <a:spcBef>
                <a:spcPct val="0"/>
              </a:spcBef>
              <a:spcAft>
                <a:spcPct val="0"/>
              </a:spcAft>
              <a:defRPr sz="2800" b="1">
                <a:solidFill>
                  <a:schemeClr val="hlink"/>
                </a:solidFill>
                <a:latin typeface="Arial" charset="0"/>
                <a:ea typeface="標楷體" pitchFamily="65" charset="-120"/>
              </a:defRPr>
            </a:lvl7pPr>
            <a:lvl8pPr marL="1371600" algn="l" rtl="0" fontAlgn="base">
              <a:spcBef>
                <a:spcPct val="0"/>
              </a:spcBef>
              <a:spcAft>
                <a:spcPct val="0"/>
              </a:spcAft>
              <a:defRPr sz="2800" b="1">
                <a:solidFill>
                  <a:schemeClr val="hlink"/>
                </a:solidFill>
                <a:latin typeface="Arial" charset="0"/>
                <a:ea typeface="標楷體" pitchFamily="65" charset="-120"/>
              </a:defRPr>
            </a:lvl8pPr>
            <a:lvl9pPr marL="1828800" algn="l" rtl="0" fontAlgn="base">
              <a:spcBef>
                <a:spcPct val="0"/>
              </a:spcBef>
              <a:spcAft>
                <a:spcPct val="0"/>
              </a:spcAft>
              <a:defRPr sz="2800" b="1">
                <a:solidFill>
                  <a:schemeClr val="hlink"/>
                </a:solidFill>
                <a:latin typeface="Arial" charset="0"/>
                <a:ea typeface="標楷體" pitchFamily="65" charset="-120"/>
              </a:defRPr>
            </a:lvl9pPr>
          </a:lstStyle>
          <a:p>
            <a:pPr eaLnBrk="1" hangingPunct="1">
              <a:defRPr/>
            </a:pPr>
            <a:r>
              <a:rPr lang="en-US" altLang="zh-TW" sz="7200" kern="0" dirty="0" smtClean="0">
                <a:solidFill>
                  <a:srgbClr val="1A50B2"/>
                </a:solidFill>
                <a:latin typeface="Arial"/>
              </a:rPr>
              <a:t>Verilog</a:t>
            </a:r>
            <a:endParaRPr lang="en-US" altLang="zh-TW" sz="7200" kern="0" dirty="0">
              <a:solidFill>
                <a:srgbClr val="1A50B2"/>
              </a:solidFill>
              <a:latin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Rectangle 9"/>
          <p:cNvSpPr>
            <a:spLocks noGrp="1" noChangeArrowheads="1"/>
          </p:cNvSpPr>
          <p:nvPr>
            <p:ph type="title"/>
          </p:nvPr>
        </p:nvSpPr>
        <p:spPr>
          <a:xfrm>
            <a:off x="1259632" y="476250"/>
            <a:ext cx="7704856" cy="720725"/>
          </a:xfrm>
        </p:spPr>
        <p:txBody>
          <a:bodyPr/>
          <a:lstStyle/>
          <a:p>
            <a:r>
              <a:rPr lang="zh-TW" altLang="en-US" sz="4400" dirty="0" smtClean="0">
                <a:latin typeface="標楷體" panose="03000509000000000000" pitchFamily="65" charset="-120"/>
                <a:ea typeface="標楷體" panose="03000509000000000000" pitchFamily="65" charset="-120"/>
              </a:rPr>
              <a:t>多</a:t>
            </a:r>
            <a:r>
              <a:rPr lang="zh-TW" altLang="en-US" sz="4400" dirty="0">
                <a:latin typeface="標楷體" panose="03000509000000000000" pitchFamily="65" charset="-120"/>
                <a:ea typeface="標楷體" panose="03000509000000000000" pitchFamily="65" charset="-120"/>
              </a:rPr>
              <a:t>進制表示</a:t>
            </a:r>
          </a:p>
        </p:txBody>
      </p:sp>
      <p:sp>
        <p:nvSpPr>
          <p:cNvPr id="28682" name="Rectangle 10"/>
          <p:cNvSpPr>
            <a:spLocks noGrp="1" noChangeArrowheads="1"/>
          </p:cNvSpPr>
          <p:nvPr>
            <p:ph type="body" idx="1"/>
          </p:nvPr>
        </p:nvSpPr>
        <p:spPr/>
        <p:txBody>
          <a:bodyPr/>
          <a:lstStyle/>
          <a:p>
            <a:pPr>
              <a:lnSpc>
                <a:spcPct val="100000"/>
              </a:lnSpc>
            </a:pPr>
            <a:r>
              <a:rPr lang="en-US" altLang="zh-TW" sz="2800" dirty="0">
                <a:solidFill>
                  <a:srgbClr val="FF3399"/>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800" dirty="0">
                <a:solidFill>
                  <a:srgbClr val="FF3399"/>
                </a:solidFill>
                <a:latin typeface="Times New Roman" panose="02020603050405020304" pitchFamily="18" charset="0"/>
                <a:ea typeface="標楷體" panose="03000509000000000000" pitchFamily="65" charset="-120"/>
                <a:cs typeface="Times New Roman" panose="02020603050405020304" pitchFamily="18" charset="0"/>
              </a:rPr>
              <a:t>＜位元長度＞</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800" dirty="0">
                <a:solidFill>
                  <a:srgbClr val="0066CC"/>
                </a:solidFill>
                <a:latin typeface="Times New Roman" panose="02020603050405020304" pitchFamily="18" charset="0"/>
                <a:ea typeface="標楷體" panose="03000509000000000000" pitchFamily="65" charset="-120"/>
                <a:cs typeface="Times New Roman" panose="02020603050405020304" pitchFamily="18" charset="0"/>
              </a:rPr>
              <a:t>＜進制表示＞</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8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＜數值資料＞</a:t>
            </a:r>
          </a:p>
          <a:p>
            <a:pPr lvl="1">
              <a:lnSpc>
                <a:spcPct val="100000"/>
              </a:lnSpc>
            </a:pPr>
            <a:r>
              <a:rPr lang="zh-TW" altLang="en-US" sz="2800" dirty="0">
                <a:solidFill>
                  <a:srgbClr val="FF3399"/>
                </a:solidFill>
                <a:latin typeface="Times New Roman" panose="02020603050405020304" pitchFamily="18" charset="0"/>
                <a:ea typeface="標楷體" panose="03000509000000000000" pitchFamily="65" charset="-120"/>
                <a:cs typeface="Times New Roman" panose="02020603050405020304" pitchFamily="18" charset="0"/>
              </a:rPr>
              <a:t>位元長度</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：以十進制數字表示該筆資料的總位元長度。若是未設定，則視為</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32</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位元。若是冠上負號‘</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，則視為</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2’s</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二補數資料。</a:t>
            </a:r>
          </a:p>
          <a:p>
            <a:pPr lvl="1">
              <a:lnSpc>
                <a:spcPct val="100000"/>
              </a:lnSpc>
            </a:pPr>
            <a:r>
              <a:rPr lang="zh-TW" altLang="en-US" sz="2800" dirty="0">
                <a:solidFill>
                  <a:srgbClr val="0066CC"/>
                </a:solidFill>
                <a:latin typeface="Times New Roman" panose="02020603050405020304" pitchFamily="18" charset="0"/>
                <a:ea typeface="標楷體" panose="03000509000000000000" pitchFamily="65" charset="-120"/>
                <a:cs typeface="Times New Roman" panose="02020603050405020304" pitchFamily="18" charset="0"/>
              </a:rPr>
              <a:t>進制表示</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：分別</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以</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’b</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’o</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’d</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或</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h</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表示這是二進制、八進制、十進制或十六進制的資料。若未設定，則視為十進制。</a:t>
            </a:r>
          </a:p>
          <a:p>
            <a:pPr lvl="1">
              <a:lnSpc>
                <a:spcPct val="100000"/>
              </a:lnSpc>
            </a:pPr>
            <a:r>
              <a:rPr lang="zh-TW" altLang="en-US" sz="2800" dirty="0">
                <a:solidFill>
                  <a:srgbClr val="009900"/>
                </a:solidFill>
                <a:latin typeface="Times New Roman" panose="02020603050405020304" pitchFamily="18" charset="0"/>
                <a:ea typeface="標楷體" panose="03000509000000000000" pitchFamily="65" charset="-120"/>
                <a:cs typeface="Times New Roman" panose="02020603050405020304" pitchFamily="18" charset="0"/>
              </a:rPr>
              <a:t>數值資料</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：在定義的多進制下該數值的表示式。可混</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用</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x</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和</a:t>
            </a: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’z</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邏輯</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準位。可使用底線</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字元</a:t>
            </a:r>
            <a:r>
              <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rPr>
              <a:t>’_’</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來</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分隔較長的數字描述，增加可讀性。</a:t>
            </a:r>
          </a:p>
        </p:txBody>
      </p:sp>
    </p:spTree>
    <p:extLst>
      <p:ext uri="{BB962C8B-B14F-4D97-AF65-F5344CB8AC3E}">
        <p14:creationId xmlns:p14="http://schemas.microsoft.com/office/powerpoint/2010/main" val="213125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p:cNvSpPr>
            <a:spLocks noGrp="1" noChangeArrowheads="1"/>
          </p:cNvSpPr>
          <p:nvPr>
            <p:ph type="title"/>
          </p:nvPr>
        </p:nvSpPr>
        <p:spPr/>
        <p:txBody>
          <a:bodyPr/>
          <a:lstStyle/>
          <a:p>
            <a:r>
              <a:rPr lang="zh-TW" altLang="en-US" sz="4400" dirty="0">
                <a:latin typeface="標楷體" panose="03000509000000000000" pitchFamily="65" charset="-120"/>
                <a:ea typeface="標楷體" panose="03000509000000000000" pitchFamily="65" charset="-120"/>
              </a:rPr>
              <a:t>多進制表示</a:t>
            </a:r>
            <a:endParaRPr lang="zh-TW" altLang="zh-TW" sz="4400" dirty="0"/>
          </a:p>
        </p:txBody>
      </p:sp>
      <p:sp>
        <p:nvSpPr>
          <p:cNvPr id="29701" name="Rectangle 5"/>
          <p:cNvSpPr>
            <a:spLocks noGrp="1" noChangeArrowheads="1"/>
          </p:cNvSpPr>
          <p:nvPr>
            <p:ph type="body" idx="1"/>
          </p:nvPr>
        </p:nvSpPr>
        <p:spPr>
          <a:xfrm>
            <a:off x="457200" y="1600200"/>
            <a:ext cx="8363272" cy="4525963"/>
          </a:xfrm>
        </p:spPr>
        <p:txBody>
          <a:bodyPr/>
          <a:lstStyle/>
          <a:p>
            <a:pPr lvl="1" algn="just">
              <a:lnSpc>
                <a:spcPct val="200000"/>
              </a:lnSpc>
              <a:buFont typeface="Wingdings" panose="05000000000000000000" pitchFamily="2" charset="2"/>
              <a:buNone/>
              <a:tabLst>
                <a:tab pos="2154238" algn="l"/>
                <a:tab pos="2963863" algn="l"/>
              </a:tabLst>
            </a:pPr>
            <a:r>
              <a:rPr lang="pt-BR" altLang="zh-TW" sz="2000" dirty="0">
                <a:latin typeface="Arial" panose="020B0604020202020204" pitchFamily="34" charset="0"/>
                <a:ea typeface="標楷體" panose="03000509000000000000" pitchFamily="65" charset="-120"/>
                <a:cs typeface="Arial" panose="020B0604020202020204" pitchFamily="34" charset="0"/>
              </a:rPr>
              <a:t>A = 4’b1010</a:t>
            </a:r>
            <a:r>
              <a:rPr lang="pt-BR" altLang="zh-TW" sz="2000" dirty="0" smtClean="0">
                <a:latin typeface="Arial" panose="020B0604020202020204" pitchFamily="34" charset="0"/>
                <a:ea typeface="標楷體" panose="03000509000000000000" pitchFamily="65" charset="-120"/>
                <a:cs typeface="Arial" panose="020B0604020202020204" pitchFamily="34" charset="0"/>
              </a:rPr>
              <a:t>;	// </a:t>
            </a:r>
            <a:r>
              <a:rPr lang="pt-BR" altLang="zh-TW" sz="2000" dirty="0">
                <a:latin typeface="Arial" panose="020B0604020202020204" pitchFamily="34" charset="0"/>
                <a:ea typeface="標楷體" panose="03000509000000000000" pitchFamily="65" charset="-120"/>
                <a:cs typeface="Arial" panose="020B0604020202020204" pitchFamily="34" charset="0"/>
              </a:rPr>
              <a:t>A</a:t>
            </a:r>
            <a:r>
              <a:rPr lang="zh-TW" altLang="pt-BR" sz="2000" dirty="0">
                <a:latin typeface="Arial" panose="020B0604020202020204" pitchFamily="34" charset="0"/>
                <a:ea typeface="標楷體" panose="03000509000000000000" pitchFamily="65" charset="-120"/>
                <a:cs typeface="Arial" panose="020B0604020202020204" pitchFamily="34" charset="0"/>
              </a:rPr>
              <a:t>被填入四位元二進制資料</a:t>
            </a:r>
            <a:r>
              <a:rPr lang="pt-BR" altLang="zh-TW" sz="2000" dirty="0">
                <a:latin typeface="Arial" panose="020B0604020202020204" pitchFamily="34" charset="0"/>
                <a:ea typeface="標楷體" panose="03000509000000000000" pitchFamily="65" charset="-120"/>
                <a:cs typeface="Arial" panose="020B0604020202020204" pitchFamily="34" charset="0"/>
              </a:rPr>
              <a:t>1010</a:t>
            </a:r>
            <a:r>
              <a:rPr lang="zh-TW" altLang="pt-BR" sz="2000" dirty="0">
                <a:latin typeface="Arial" panose="020B0604020202020204" pitchFamily="34" charset="0"/>
                <a:ea typeface="標楷體" panose="03000509000000000000" pitchFamily="65" charset="-120"/>
                <a:cs typeface="Arial" panose="020B0604020202020204" pitchFamily="34" charset="0"/>
              </a:rPr>
              <a:t>，相當於</a:t>
            </a:r>
          </a:p>
          <a:p>
            <a:pPr lvl="1" algn="just">
              <a:lnSpc>
                <a:spcPct val="200000"/>
              </a:lnSpc>
              <a:buFont typeface="Wingdings" panose="05000000000000000000" pitchFamily="2" charset="2"/>
              <a:buNone/>
              <a:tabLst>
                <a:tab pos="2154238" algn="l"/>
                <a:tab pos="2963863" algn="l"/>
              </a:tabLst>
            </a:pPr>
            <a:r>
              <a:rPr lang="pt-BR" altLang="zh-TW" sz="2000" dirty="0">
                <a:latin typeface="Arial" panose="020B0604020202020204" pitchFamily="34" charset="0"/>
                <a:ea typeface="標楷體" panose="03000509000000000000" pitchFamily="65" charset="-120"/>
                <a:cs typeface="Arial" panose="020B0604020202020204" pitchFamily="34" charset="0"/>
              </a:rPr>
              <a:t>	</a:t>
            </a:r>
            <a:r>
              <a:rPr lang="pt-BR" altLang="zh-TW" sz="2000" dirty="0" smtClean="0">
                <a:latin typeface="Arial" panose="020B0604020202020204" pitchFamily="34" charset="0"/>
                <a:ea typeface="標楷體" panose="03000509000000000000" pitchFamily="65" charset="-120"/>
                <a:cs typeface="Arial" panose="020B0604020202020204" pitchFamily="34" charset="0"/>
              </a:rPr>
              <a:t>	//</a:t>
            </a:r>
            <a:r>
              <a:rPr lang="zh-TW" altLang="pt-BR" sz="2000" dirty="0" smtClean="0">
                <a:latin typeface="Arial" panose="020B0604020202020204" pitchFamily="34" charset="0"/>
                <a:ea typeface="標楷體" panose="03000509000000000000" pitchFamily="65" charset="-120"/>
                <a:cs typeface="Arial" panose="020B0604020202020204" pitchFamily="34" charset="0"/>
              </a:rPr>
              <a:t>八進制</a:t>
            </a:r>
            <a:r>
              <a:rPr lang="zh-TW" altLang="pt-BR" sz="2000" dirty="0">
                <a:latin typeface="Arial" panose="020B0604020202020204" pitchFamily="34" charset="0"/>
                <a:ea typeface="標楷體" panose="03000509000000000000" pitchFamily="65" charset="-120"/>
                <a:cs typeface="Arial" panose="020B0604020202020204" pitchFamily="34" charset="0"/>
              </a:rPr>
              <a:t>的</a:t>
            </a:r>
            <a:r>
              <a:rPr lang="pt-BR" altLang="zh-TW" sz="2000" dirty="0">
                <a:latin typeface="Arial" panose="020B0604020202020204" pitchFamily="34" charset="0"/>
                <a:ea typeface="標楷體" panose="03000509000000000000" pitchFamily="65" charset="-120"/>
                <a:cs typeface="Arial" panose="020B0604020202020204" pitchFamily="34" charset="0"/>
              </a:rPr>
              <a:t>4’o12</a:t>
            </a:r>
            <a:r>
              <a:rPr lang="zh-TW" altLang="pt-BR" sz="2000" dirty="0">
                <a:latin typeface="Arial" panose="020B0604020202020204" pitchFamily="34" charset="0"/>
                <a:ea typeface="標楷體" panose="03000509000000000000" pitchFamily="65" charset="-120"/>
                <a:cs typeface="Arial" panose="020B0604020202020204" pitchFamily="34" charset="0"/>
              </a:rPr>
              <a:t>、十進制的</a:t>
            </a:r>
            <a:r>
              <a:rPr lang="pt-BR" altLang="zh-TW" sz="2000" dirty="0">
                <a:latin typeface="Arial" panose="020B0604020202020204" pitchFamily="34" charset="0"/>
                <a:ea typeface="標楷體" panose="03000509000000000000" pitchFamily="65" charset="-120"/>
                <a:cs typeface="Arial" panose="020B0604020202020204" pitchFamily="34" charset="0"/>
              </a:rPr>
              <a:t>4’d10</a:t>
            </a:r>
            <a:r>
              <a:rPr lang="zh-TW" altLang="pt-BR" sz="2000" dirty="0">
                <a:latin typeface="Arial" panose="020B0604020202020204" pitchFamily="34" charset="0"/>
                <a:ea typeface="標楷體" panose="03000509000000000000" pitchFamily="65" charset="-120"/>
                <a:cs typeface="Arial" panose="020B0604020202020204" pitchFamily="34" charset="0"/>
              </a:rPr>
              <a:t>或十六進制的</a:t>
            </a:r>
            <a:r>
              <a:rPr lang="pt-BR" altLang="zh-TW" sz="2000" dirty="0" smtClean="0">
                <a:latin typeface="Arial" panose="020B0604020202020204" pitchFamily="34" charset="0"/>
                <a:ea typeface="標楷體" panose="03000509000000000000" pitchFamily="65" charset="-120"/>
                <a:cs typeface="Arial" panose="020B0604020202020204" pitchFamily="34" charset="0"/>
              </a:rPr>
              <a:t>4’ha</a:t>
            </a:r>
          </a:p>
          <a:p>
            <a:pPr lvl="1" algn="just">
              <a:lnSpc>
                <a:spcPct val="200000"/>
              </a:lnSpc>
              <a:buFont typeface="Wingdings" panose="05000000000000000000" pitchFamily="2" charset="2"/>
              <a:buNone/>
              <a:tabLst>
                <a:tab pos="2154238" algn="l"/>
                <a:tab pos="2963863" algn="l"/>
              </a:tabLst>
            </a:pPr>
            <a:r>
              <a:rPr lang="en-US" altLang="zh-TW" sz="2000" dirty="0" smtClean="0">
                <a:latin typeface="Arial" panose="020B0604020202020204" pitchFamily="34" charset="0"/>
                <a:ea typeface="標楷體" panose="03000509000000000000" pitchFamily="65" charset="-120"/>
                <a:cs typeface="Arial" panose="020B0604020202020204" pitchFamily="34" charset="0"/>
              </a:rPr>
              <a:t>A </a:t>
            </a:r>
            <a:r>
              <a:rPr lang="en-US" altLang="zh-TW" sz="2000" dirty="0">
                <a:latin typeface="Arial" panose="020B0604020202020204" pitchFamily="34" charset="0"/>
                <a:ea typeface="標楷體" panose="03000509000000000000" pitchFamily="65" charset="-120"/>
                <a:cs typeface="Arial" panose="020B0604020202020204" pitchFamily="34" charset="0"/>
              </a:rPr>
              <a:t>= -4’h5</a:t>
            </a:r>
            <a:r>
              <a:rPr lang="en-US" altLang="zh-TW" sz="2000" dirty="0" smtClean="0">
                <a:latin typeface="Arial" panose="020B0604020202020204" pitchFamily="34" charset="0"/>
                <a:ea typeface="標楷體" panose="03000509000000000000" pitchFamily="65" charset="-120"/>
                <a:cs typeface="Arial" panose="020B0604020202020204" pitchFamily="34" charset="0"/>
              </a:rPr>
              <a:t>;	// </a:t>
            </a:r>
            <a:r>
              <a:rPr lang="en-US" altLang="zh-TW" sz="2000" dirty="0">
                <a:latin typeface="Arial" panose="020B0604020202020204" pitchFamily="34" charset="0"/>
                <a:ea typeface="標楷體" panose="03000509000000000000" pitchFamily="65" charset="-120"/>
                <a:cs typeface="Arial" panose="020B0604020202020204" pitchFamily="34" charset="0"/>
              </a:rPr>
              <a:t>A</a:t>
            </a:r>
            <a:r>
              <a:rPr lang="zh-TW" altLang="en-US" sz="2000" dirty="0">
                <a:latin typeface="Arial" panose="020B0604020202020204" pitchFamily="34" charset="0"/>
                <a:ea typeface="標楷體" panose="03000509000000000000" pitchFamily="65" charset="-120"/>
                <a:cs typeface="Arial" panose="020B0604020202020204" pitchFamily="34" charset="0"/>
              </a:rPr>
              <a:t>被填入四位元十六進制資料</a:t>
            </a:r>
            <a:r>
              <a:rPr lang="en-US" altLang="zh-TW" sz="2000" dirty="0">
                <a:latin typeface="Arial" panose="020B0604020202020204" pitchFamily="34" charset="0"/>
                <a:ea typeface="標楷體" panose="03000509000000000000" pitchFamily="65" charset="-120"/>
                <a:cs typeface="Arial" panose="020B0604020202020204" pitchFamily="34" charset="0"/>
              </a:rPr>
              <a:t>5</a:t>
            </a:r>
            <a:r>
              <a:rPr lang="zh-TW" altLang="en-US" sz="2000" dirty="0">
                <a:latin typeface="Arial" panose="020B0604020202020204" pitchFamily="34" charset="0"/>
                <a:ea typeface="標楷體" panose="03000509000000000000" pitchFamily="65" charset="-120"/>
                <a:cs typeface="Arial" panose="020B0604020202020204" pitchFamily="34" charset="0"/>
              </a:rPr>
              <a:t>的二補數，相當於</a:t>
            </a:r>
          </a:p>
          <a:p>
            <a:pPr lvl="1" algn="just">
              <a:lnSpc>
                <a:spcPct val="200000"/>
              </a:lnSpc>
              <a:buFont typeface="Wingdings" panose="05000000000000000000" pitchFamily="2" charset="2"/>
              <a:buNone/>
              <a:tabLst>
                <a:tab pos="2154238" algn="l"/>
                <a:tab pos="2963863" algn="l"/>
              </a:tabLst>
            </a:pPr>
            <a:r>
              <a:rPr lang="zh-TW" altLang="en-US" sz="2000" dirty="0">
                <a:latin typeface="Arial" panose="020B0604020202020204" pitchFamily="34" charset="0"/>
                <a:ea typeface="標楷體" panose="03000509000000000000" pitchFamily="65" charset="-120"/>
                <a:cs typeface="Arial" panose="020B0604020202020204" pitchFamily="34" charset="0"/>
              </a:rPr>
              <a:t>		</a:t>
            </a:r>
            <a:r>
              <a:rPr lang="en-US" altLang="zh-TW" sz="2000" dirty="0">
                <a:latin typeface="Arial" panose="020B0604020202020204" pitchFamily="34" charset="0"/>
                <a:ea typeface="標楷體" panose="03000509000000000000" pitchFamily="65" charset="-120"/>
                <a:cs typeface="Arial" panose="020B0604020202020204" pitchFamily="34" charset="0"/>
              </a:rPr>
              <a:t>// </a:t>
            </a:r>
            <a:r>
              <a:rPr lang="zh-TW" altLang="en-US" sz="2000" dirty="0">
                <a:latin typeface="Arial" panose="020B0604020202020204" pitchFamily="34" charset="0"/>
                <a:ea typeface="標楷體" panose="03000509000000000000" pitchFamily="65" charset="-120"/>
                <a:cs typeface="Arial" panose="020B0604020202020204" pitchFamily="34" charset="0"/>
              </a:rPr>
              <a:t>二進制的</a:t>
            </a:r>
            <a:r>
              <a:rPr lang="en-US" altLang="zh-TW" sz="2000" dirty="0">
                <a:latin typeface="Arial" panose="020B0604020202020204" pitchFamily="34" charset="0"/>
                <a:ea typeface="標楷體" panose="03000509000000000000" pitchFamily="65" charset="-120"/>
                <a:cs typeface="Arial" panose="020B0604020202020204" pitchFamily="34" charset="0"/>
              </a:rPr>
              <a:t>4’b1011</a:t>
            </a:r>
            <a:r>
              <a:rPr lang="zh-TW" altLang="en-US" sz="2000" dirty="0">
                <a:latin typeface="Arial" panose="020B0604020202020204" pitchFamily="34" charset="0"/>
                <a:ea typeface="標楷體" panose="03000509000000000000" pitchFamily="65" charset="-120"/>
                <a:cs typeface="Arial" panose="020B0604020202020204" pitchFamily="34" charset="0"/>
              </a:rPr>
              <a:t>、八進制的</a:t>
            </a:r>
            <a:r>
              <a:rPr lang="en-US" altLang="zh-TW" sz="2000" dirty="0">
                <a:latin typeface="Arial" panose="020B0604020202020204" pitchFamily="34" charset="0"/>
                <a:ea typeface="標楷體" panose="03000509000000000000" pitchFamily="65" charset="-120"/>
                <a:cs typeface="Arial" panose="020B0604020202020204" pitchFamily="34" charset="0"/>
              </a:rPr>
              <a:t>4’o13</a:t>
            </a:r>
            <a:r>
              <a:rPr lang="zh-TW" altLang="en-US" sz="2000" dirty="0">
                <a:latin typeface="Arial" panose="020B0604020202020204" pitchFamily="34" charset="0"/>
                <a:ea typeface="標楷體" panose="03000509000000000000" pitchFamily="65" charset="-120"/>
                <a:cs typeface="Arial" panose="020B0604020202020204" pitchFamily="34" charset="0"/>
              </a:rPr>
              <a:t>或十進</a:t>
            </a:r>
            <a:r>
              <a:rPr lang="zh-TW" altLang="en-US" sz="2000" dirty="0" smtClean="0">
                <a:latin typeface="Arial" panose="020B0604020202020204" pitchFamily="34" charset="0"/>
                <a:ea typeface="標楷體" panose="03000509000000000000" pitchFamily="65" charset="-120"/>
                <a:cs typeface="Arial" panose="020B0604020202020204" pitchFamily="34" charset="0"/>
              </a:rPr>
              <a:t>制的</a:t>
            </a:r>
            <a:r>
              <a:rPr lang="en-US" altLang="zh-TW" sz="2000" dirty="0" smtClean="0">
                <a:latin typeface="Arial" panose="020B0604020202020204" pitchFamily="34" charset="0"/>
                <a:ea typeface="標楷體" panose="03000509000000000000" pitchFamily="65" charset="-120"/>
                <a:cs typeface="Arial" panose="020B0604020202020204" pitchFamily="34" charset="0"/>
              </a:rPr>
              <a:t>4’d11</a:t>
            </a:r>
            <a:endParaRPr lang="en-US" altLang="zh-TW" sz="2000" dirty="0">
              <a:latin typeface="Arial" panose="020B0604020202020204" pitchFamily="34" charset="0"/>
              <a:ea typeface="標楷體" panose="03000509000000000000" pitchFamily="65" charset="-120"/>
              <a:cs typeface="Arial" panose="020B0604020202020204" pitchFamily="34" charset="0"/>
            </a:endParaRPr>
          </a:p>
          <a:p>
            <a:pPr lvl="1" algn="just">
              <a:lnSpc>
                <a:spcPct val="200000"/>
              </a:lnSpc>
              <a:buFont typeface="Wingdings" panose="05000000000000000000" pitchFamily="2" charset="2"/>
              <a:buNone/>
              <a:tabLst>
                <a:tab pos="2154238" algn="l"/>
                <a:tab pos="2963863" algn="l"/>
              </a:tabLst>
            </a:pPr>
            <a:r>
              <a:rPr lang="en-US" altLang="zh-TW" sz="2000" dirty="0">
                <a:latin typeface="Arial" panose="020B0604020202020204" pitchFamily="34" charset="0"/>
                <a:ea typeface="標楷體" panose="03000509000000000000" pitchFamily="65" charset="-120"/>
                <a:cs typeface="Arial" panose="020B0604020202020204" pitchFamily="34" charset="0"/>
              </a:rPr>
              <a:t>A = 4’b10x0</a:t>
            </a:r>
            <a:r>
              <a:rPr lang="en-US" altLang="zh-TW" sz="2000" dirty="0" smtClean="0">
                <a:latin typeface="Arial" panose="020B0604020202020204" pitchFamily="34" charset="0"/>
                <a:ea typeface="標楷體" panose="03000509000000000000" pitchFamily="65" charset="-120"/>
                <a:cs typeface="Arial" panose="020B0604020202020204" pitchFamily="34" charset="0"/>
              </a:rPr>
              <a:t>;	// </a:t>
            </a:r>
            <a:r>
              <a:rPr lang="en-US" altLang="zh-TW" sz="2000" dirty="0">
                <a:latin typeface="Arial" panose="020B0604020202020204" pitchFamily="34" charset="0"/>
                <a:ea typeface="標楷體" panose="03000509000000000000" pitchFamily="65" charset="-120"/>
                <a:cs typeface="Arial" panose="020B0604020202020204" pitchFamily="34" charset="0"/>
              </a:rPr>
              <a:t>A</a:t>
            </a:r>
            <a:r>
              <a:rPr lang="zh-TW" altLang="en-US" sz="2000" dirty="0">
                <a:latin typeface="Arial" panose="020B0604020202020204" pitchFamily="34" charset="0"/>
                <a:ea typeface="標楷體" panose="03000509000000000000" pitchFamily="65" charset="-120"/>
                <a:cs typeface="Arial" panose="020B0604020202020204" pitchFamily="34" charset="0"/>
              </a:rPr>
              <a:t>被填入四位元二進制資料，右第二位元為未知</a:t>
            </a:r>
          </a:p>
          <a:p>
            <a:pPr lvl="1" algn="just">
              <a:lnSpc>
                <a:spcPct val="200000"/>
              </a:lnSpc>
              <a:buFont typeface="Wingdings" panose="05000000000000000000" pitchFamily="2" charset="2"/>
              <a:buNone/>
              <a:tabLst>
                <a:tab pos="2154238" algn="l"/>
                <a:tab pos="2963863" algn="l"/>
              </a:tabLst>
            </a:pPr>
            <a:r>
              <a:rPr lang="en-US" altLang="zh-TW" sz="2000" dirty="0">
                <a:latin typeface="Arial" panose="020B0604020202020204" pitchFamily="34" charset="0"/>
                <a:ea typeface="標楷體" panose="03000509000000000000" pitchFamily="65" charset="-120"/>
                <a:cs typeface="Arial" panose="020B0604020202020204" pitchFamily="34" charset="0"/>
              </a:rPr>
              <a:t>A = 4’bz10</a:t>
            </a:r>
            <a:r>
              <a:rPr lang="en-US" altLang="zh-TW" sz="2000" dirty="0" smtClean="0">
                <a:latin typeface="Arial" panose="020B0604020202020204" pitchFamily="34" charset="0"/>
                <a:ea typeface="標楷體" panose="03000509000000000000" pitchFamily="65" charset="-120"/>
                <a:cs typeface="Arial" panose="020B0604020202020204" pitchFamily="34" charset="0"/>
              </a:rPr>
              <a:t>;	// </a:t>
            </a:r>
            <a:r>
              <a:rPr lang="en-US" altLang="zh-TW" sz="2000" dirty="0">
                <a:latin typeface="Arial" panose="020B0604020202020204" pitchFamily="34" charset="0"/>
                <a:ea typeface="標楷體" panose="03000509000000000000" pitchFamily="65" charset="-120"/>
                <a:cs typeface="Arial" panose="020B0604020202020204" pitchFamily="34" charset="0"/>
              </a:rPr>
              <a:t>A</a:t>
            </a:r>
            <a:r>
              <a:rPr lang="zh-TW" altLang="en-US" sz="2000" dirty="0">
                <a:latin typeface="Arial" panose="020B0604020202020204" pitchFamily="34" charset="0"/>
                <a:ea typeface="標楷體" panose="03000509000000000000" pitchFamily="65" charset="-120"/>
                <a:cs typeface="Arial" panose="020B0604020202020204" pitchFamily="34" charset="0"/>
              </a:rPr>
              <a:t>被填入四位元二進制資料，左二個位元為高阻抗</a:t>
            </a:r>
          </a:p>
          <a:p>
            <a:pPr lvl="1" algn="just">
              <a:lnSpc>
                <a:spcPct val="200000"/>
              </a:lnSpc>
              <a:buFont typeface="Wingdings" panose="05000000000000000000" pitchFamily="2" charset="2"/>
              <a:buNone/>
              <a:tabLst>
                <a:tab pos="2154238" algn="l"/>
                <a:tab pos="2963863" algn="l"/>
              </a:tabLst>
            </a:pPr>
            <a:r>
              <a:rPr lang="en-US" altLang="zh-TW" sz="2000" dirty="0">
                <a:latin typeface="Arial" panose="020B0604020202020204" pitchFamily="34" charset="0"/>
                <a:ea typeface="標楷體" panose="03000509000000000000" pitchFamily="65" charset="-120"/>
                <a:cs typeface="Arial" panose="020B0604020202020204" pitchFamily="34" charset="0"/>
              </a:rPr>
              <a:t>B = 8’b1011_1100;	// </a:t>
            </a:r>
            <a:r>
              <a:rPr lang="zh-TW" altLang="en-US" sz="2000" dirty="0">
                <a:latin typeface="Arial" panose="020B0604020202020204" pitchFamily="34" charset="0"/>
                <a:ea typeface="標楷體" panose="03000509000000000000" pitchFamily="65" charset="-120"/>
                <a:cs typeface="Arial" panose="020B0604020202020204" pitchFamily="34" charset="0"/>
              </a:rPr>
              <a:t>可</a:t>
            </a:r>
            <a:r>
              <a:rPr lang="zh-TW" altLang="en-US" sz="2000" dirty="0" smtClean="0">
                <a:latin typeface="Arial" panose="020B0604020202020204" pitchFamily="34" charset="0"/>
                <a:ea typeface="標楷體" panose="03000509000000000000" pitchFamily="65" charset="-120"/>
                <a:cs typeface="Arial" panose="020B0604020202020204" pitchFamily="34" charset="0"/>
              </a:rPr>
              <a:t>使用</a:t>
            </a:r>
            <a:r>
              <a:rPr lang="en-US" altLang="zh-TW" sz="2000" dirty="0">
                <a:latin typeface="Arial" panose="020B0604020202020204" pitchFamily="34" charset="0"/>
                <a:ea typeface="標楷體" panose="03000509000000000000" pitchFamily="65" charset="-120"/>
                <a:cs typeface="Arial" panose="020B0604020202020204" pitchFamily="34" charset="0"/>
              </a:rPr>
              <a:t>’_’</a:t>
            </a:r>
            <a:r>
              <a:rPr lang="zh-TW" altLang="en-US" sz="2000" dirty="0">
                <a:latin typeface="Arial" panose="020B0604020202020204" pitchFamily="34" charset="0"/>
                <a:ea typeface="標楷體" panose="03000509000000000000" pitchFamily="65" charset="-120"/>
                <a:cs typeface="Arial" panose="020B0604020202020204" pitchFamily="34" charset="0"/>
              </a:rPr>
              <a:t>增加可讀性</a:t>
            </a:r>
          </a:p>
        </p:txBody>
      </p:sp>
    </p:spTree>
    <p:extLst>
      <p:ext uri="{BB962C8B-B14F-4D97-AF65-F5344CB8AC3E}">
        <p14:creationId xmlns:p14="http://schemas.microsoft.com/office/powerpoint/2010/main" val="30471870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6"/>
          <p:cNvSpPr>
            <a:spLocks noGrp="1" noChangeArrowheads="1"/>
          </p:cNvSpPr>
          <p:nvPr>
            <p:ph type="title"/>
          </p:nvPr>
        </p:nvSpPr>
        <p:spPr>
          <a:xfrm>
            <a:off x="1331640" y="274638"/>
            <a:ext cx="7632847" cy="1143000"/>
          </a:xfrm>
        </p:spPr>
        <p:txBody>
          <a:bodyPr/>
          <a:lstStyle/>
          <a:p>
            <a:r>
              <a:rPr lang="zh-TW" altLang="en-US" sz="4400" dirty="0" smtClean="0">
                <a:latin typeface="標楷體" panose="03000509000000000000" pitchFamily="65" charset="-120"/>
                <a:ea typeface="標楷體" panose="03000509000000000000" pitchFamily="65" charset="-120"/>
              </a:rPr>
              <a:t>邏輯</a:t>
            </a:r>
            <a:r>
              <a:rPr lang="zh-TW" altLang="en-US" sz="4400" dirty="0">
                <a:latin typeface="標楷體" panose="03000509000000000000" pitchFamily="65" charset="-120"/>
                <a:ea typeface="標楷體" panose="03000509000000000000" pitchFamily="65" charset="-120"/>
              </a:rPr>
              <a:t>準位與信號強度</a:t>
            </a:r>
          </a:p>
        </p:txBody>
      </p:sp>
      <p:sp>
        <p:nvSpPr>
          <p:cNvPr id="23559" name="Rectangle 7"/>
          <p:cNvSpPr>
            <a:spLocks noGrp="1" noChangeArrowheads="1"/>
          </p:cNvSpPr>
          <p:nvPr>
            <p:ph type="body" idx="1"/>
          </p:nvPr>
        </p:nvSpPr>
        <p:spPr/>
        <p:txBody>
          <a:bodyPr/>
          <a:lstStyle/>
          <a:p>
            <a:r>
              <a:rPr lang="zh-TW" altLang="en-US" sz="2800" dirty="0">
                <a:latin typeface="Arial" panose="020B0604020202020204" pitchFamily="34" charset="0"/>
                <a:ea typeface="標楷體" panose="03000509000000000000" pitchFamily="65" charset="-120"/>
                <a:cs typeface="Arial" panose="020B0604020202020204" pitchFamily="34" charset="0"/>
              </a:rPr>
              <a:t>邏輯準位</a:t>
            </a:r>
          </a:p>
          <a:p>
            <a:pPr lvl="1"/>
            <a:r>
              <a:rPr lang="en-US" altLang="zh-TW" sz="2800" dirty="0">
                <a:latin typeface="Arial" panose="020B0604020202020204" pitchFamily="34" charset="0"/>
                <a:ea typeface="標楷體" panose="03000509000000000000" pitchFamily="65" charset="-120"/>
                <a:cs typeface="Arial" panose="020B0604020202020204" pitchFamily="34" charset="0"/>
              </a:rPr>
              <a:t>0		 </a:t>
            </a:r>
            <a:r>
              <a:rPr lang="zh-TW" altLang="en-US" sz="2800" dirty="0">
                <a:latin typeface="Arial" panose="020B0604020202020204" pitchFamily="34" charset="0"/>
                <a:ea typeface="標楷體" panose="03000509000000000000" pitchFamily="65" charset="-120"/>
                <a:cs typeface="Arial" panose="020B0604020202020204" pitchFamily="34" charset="0"/>
              </a:rPr>
              <a:t>邏輯 </a:t>
            </a:r>
            <a:r>
              <a:rPr lang="en-US" altLang="zh-TW" sz="2800" dirty="0">
                <a:latin typeface="Arial" panose="020B0604020202020204" pitchFamily="34" charset="0"/>
                <a:ea typeface="標楷體" panose="03000509000000000000" pitchFamily="65" charset="-120"/>
                <a:cs typeface="Arial" panose="020B0604020202020204" pitchFamily="34" charset="0"/>
              </a:rPr>
              <a:t>0 </a:t>
            </a:r>
            <a:r>
              <a:rPr lang="zh-TW" altLang="en-US" sz="2800" dirty="0">
                <a:latin typeface="Arial" panose="020B0604020202020204" pitchFamily="34" charset="0"/>
                <a:ea typeface="標楷體" panose="03000509000000000000" pitchFamily="65" charset="-120"/>
                <a:cs typeface="Arial" panose="020B0604020202020204" pitchFamily="34" charset="0"/>
              </a:rPr>
              <a:t>態或條件判斷式</a:t>
            </a:r>
            <a:r>
              <a:rPr lang="zh-TW" altLang="en-US" sz="2800" dirty="0" smtClean="0">
                <a:latin typeface="Arial" panose="020B0604020202020204" pitchFamily="34" charset="0"/>
                <a:ea typeface="標楷體" panose="03000509000000000000" pitchFamily="65" charset="-120"/>
                <a:cs typeface="Arial" panose="020B0604020202020204" pitchFamily="34" charset="0"/>
              </a:rPr>
              <a:t>中的‘假’。</a:t>
            </a:r>
            <a:endParaRPr lang="zh-TW" altLang="en-US" sz="2800" dirty="0">
              <a:latin typeface="Arial" panose="020B0604020202020204" pitchFamily="34" charset="0"/>
              <a:ea typeface="標楷體" panose="03000509000000000000" pitchFamily="65" charset="-120"/>
              <a:cs typeface="Arial" panose="020B0604020202020204" pitchFamily="34" charset="0"/>
            </a:endParaRPr>
          </a:p>
          <a:p>
            <a:pPr lvl="1"/>
            <a:r>
              <a:rPr lang="en-US" altLang="zh-TW" sz="2800" dirty="0">
                <a:latin typeface="Arial" panose="020B0604020202020204" pitchFamily="34" charset="0"/>
                <a:ea typeface="標楷體" panose="03000509000000000000" pitchFamily="65" charset="-120"/>
                <a:cs typeface="Arial" panose="020B0604020202020204" pitchFamily="34" charset="0"/>
              </a:rPr>
              <a:t>1		 </a:t>
            </a:r>
            <a:r>
              <a:rPr lang="zh-TW" altLang="en-US" sz="2800" dirty="0">
                <a:latin typeface="Arial" panose="020B0604020202020204" pitchFamily="34" charset="0"/>
                <a:ea typeface="標楷體" panose="03000509000000000000" pitchFamily="65" charset="-120"/>
                <a:cs typeface="Arial" panose="020B0604020202020204" pitchFamily="34" charset="0"/>
              </a:rPr>
              <a:t>邏輯 </a:t>
            </a:r>
            <a:r>
              <a:rPr lang="en-US" altLang="zh-TW" sz="2800" dirty="0">
                <a:latin typeface="Arial" panose="020B0604020202020204" pitchFamily="34" charset="0"/>
                <a:ea typeface="標楷體" panose="03000509000000000000" pitchFamily="65" charset="-120"/>
                <a:cs typeface="Arial" panose="020B0604020202020204" pitchFamily="34" charset="0"/>
              </a:rPr>
              <a:t>1 </a:t>
            </a:r>
            <a:r>
              <a:rPr lang="zh-TW" altLang="en-US" sz="2800" dirty="0">
                <a:latin typeface="Arial" panose="020B0604020202020204" pitchFamily="34" charset="0"/>
                <a:ea typeface="標楷體" panose="03000509000000000000" pitchFamily="65" charset="-120"/>
                <a:cs typeface="Arial" panose="020B0604020202020204" pitchFamily="34" charset="0"/>
              </a:rPr>
              <a:t>態或條件判斷式中的‘真’。</a:t>
            </a:r>
          </a:p>
          <a:p>
            <a:pPr lvl="1"/>
            <a:r>
              <a:rPr lang="en-US" altLang="zh-TW" sz="2800" dirty="0">
                <a:latin typeface="Arial" panose="020B0604020202020204" pitchFamily="34" charset="0"/>
                <a:ea typeface="標楷體" panose="03000509000000000000" pitchFamily="65" charset="-120"/>
                <a:cs typeface="Arial" panose="020B0604020202020204" pitchFamily="34" charset="0"/>
              </a:rPr>
              <a:t>x </a:t>
            </a:r>
            <a:r>
              <a:rPr lang="zh-TW" altLang="en-US" sz="2800" dirty="0">
                <a:latin typeface="Arial" panose="020B0604020202020204" pitchFamily="34" charset="0"/>
                <a:ea typeface="標楷體" panose="03000509000000000000" pitchFamily="65" charset="-120"/>
                <a:cs typeface="Arial" panose="020B0604020202020204" pitchFamily="34" charset="0"/>
              </a:rPr>
              <a:t>或 </a:t>
            </a:r>
            <a:r>
              <a:rPr lang="en-US" altLang="zh-TW" sz="2800" dirty="0">
                <a:latin typeface="Arial" panose="020B0604020202020204" pitchFamily="34" charset="0"/>
                <a:ea typeface="標楷體" panose="03000509000000000000" pitchFamily="65" charset="-120"/>
                <a:cs typeface="Arial" panose="020B0604020202020204" pitchFamily="34" charset="0"/>
              </a:rPr>
              <a:t>X	 </a:t>
            </a:r>
            <a:r>
              <a:rPr lang="zh-TW" altLang="en-US" sz="2800" dirty="0">
                <a:latin typeface="Arial" panose="020B0604020202020204" pitchFamily="34" charset="0"/>
                <a:ea typeface="標楷體" panose="03000509000000000000" pitchFamily="65" charset="-120"/>
                <a:cs typeface="Arial" panose="020B0604020202020204" pitchFamily="34" charset="0"/>
              </a:rPr>
              <a:t>浮接，邏輯值未定 </a:t>
            </a:r>
            <a:r>
              <a:rPr lang="en-US" altLang="zh-TW" sz="2800" dirty="0">
                <a:latin typeface="Arial" panose="020B0604020202020204" pitchFamily="34" charset="0"/>
                <a:ea typeface="標楷體" panose="03000509000000000000" pitchFamily="65" charset="-120"/>
                <a:cs typeface="Arial" panose="020B0604020202020204" pitchFamily="34" charset="0"/>
              </a:rPr>
              <a:t>(Floating</a:t>
            </a:r>
            <a:r>
              <a:rPr lang="en-US" altLang="zh-TW" sz="2800" dirty="0" smtClean="0">
                <a:latin typeface="Arial" panose="020B0604020202020204" pitchFamily="34" charset="0"/>
                <a:ea typeface="標楷體" panose="03000509000000000000" pitchFamily="65" charset="-120"/>
                <a:cs typeface="Arial" panose="020B0604020202020204" pitchFamily="34" charset="0"/>
              </a:rPr>
              <a:t>)</a:t>
            </a:r>
            <a:r>
              <a:rPr lang="zh-TW" altLang="en-US" sz="2800" dirty="0" smtClean="0">
                <a:latin typeface="Arial" panose="020B0604020202020204" pitchFamily="34" charset="0"/>
                <a:ea typeface="標楷體" panose="03000509000000000000" pitchFamily="65" charset="-120"/>
                <a:cs typeface="Arial" panose="020B0604020202020204" pitchFamily="34" charset="0"/>
              </a:rPr>
              <a:t>。</a:t>
            </a:r>
            <a:endParaRPr lang="zh-TW" altLang="en-US" sz="2800" dirty="0">
              <a:latin typeface="Arial" panose="020B0604020202020204" pitchFamily="34" charset="0"/>
              <a:ea typeface="標楷體" panose="03000509000000000000" pitchFamily="65" charset="-120"/>
              <a:cs typeface="Arial" panose="020B0604020202020204" pitchFamily="34" charset="0"/>
            </a:endParaRPr>
          </a:p>
          <a:p>
            <a:pPr lvl="1"/>
            <a:r>
              <a:rPr lang="en-US" altLang="zh-TW" sz="2800" dirty="0">
                <a:latin typeface="Arial" panose="020B0604020202020204" pitchFamily="34" charset="0"/>
                <a:ea typeface="標楷體" panose="03000509000000000000" pitchFamily="65" charset="-120"/>
                <a:cs typeface="Arial" panose="020B0604020202020204" pitchFamily="34" charset="0"/>
              </a:rPr>
              <a:t>z </a:t>
            </a:r>
            <a:r>
              <a:rPr lang="zh-TW" altLang="en-US" sz="2800" dirty="0">
                <a:latin typeface="Arial" panose="020B0604020202020204" pitchFamily="34" charset="0"/>
                <a:ea typeface="標楷體" panose="03000509000000000000" pitchFamily="65" charset="-120"/>
                <a:cs typeface="Arial" panose="020B0604020202020204" pitchFamily="34" charset="0"/>
              </a:rPr>
              <a:t>或 </a:t>
            </a:r>
            <a:r>
              <a:rPr lang="en-US" altLang="zh-TW" sz="2800" dirty="0">
                <a:latin typeface="Arial" panose="020B0604020202020204" pitchFamily="34" charset="0"/>
                <a:ea typeface="標楷體" panose="03000509000000000000" pitchFamily="65" charset="-120"/>
                <a:cs typeface="Arial" panose="020B0604020202020204" pitchFamily="34" charset="0"/>
              </a:rPr>
              <a:t>Z	 </a:t>
            </a:r>
            <a:r>
              <a:rPr lang="zh-TW" altLang="en-US" sz="2800" dirty="0">
                <a:latin typeface="Arial" panose="020B0604020202020204" pitchFamily="34" charset="0"/>
                <a:ea typeface="標楷體" panose="03000509000000000000" pitchFamily="65" charset="-120"/>
                <a:cs typeface="Arial" panose="020B0604020202020204" pitchFamily="34" charset="0"/>
              </a:rPr>
              <a:t>邏輯高</a:t>
            </a:r>
            <a:r>
              <a:rPr lang="zh-TW" altLang="en-US" sz="2800" dirty="0" smtClean="0">
                <a:latin typeface="Arial" panose="020B0604020202020204" pitchFamily="34" charset="0"/>
                <a:ea typeface="標楷體" panose="03000509000000000000" pitchFamily="65" charset="-120"/>
                <a:cs typeface="Arial" panose="020B0604020202020204" pitchFamily="34" charset="0"/>
              </a:rPr>
              <a:t>阻抗 </a:t>
            </a:r>
            <a:r>
              <a:rPr lang="en-US" altLang="zh-TW" sz="2800" dirty="0" smtClean="0">
                <a:latin typeface="Arial" panose="020B0604020202020204" pitchFamily="34" charset="0"/>
                <a:ea typeface="標楷體" panose="03000509000000000000" pitchFamily="65" charset="-120"/>
                <a:cs typeface="Arial" panose="020B0604020202020204" pitchFamily="34" charset="0"/>
              </a:rPr>
              <a:t>(</a:t>
            </a:r>
            <a:r>
              <a:rPr lang="en-US" altLang="zh-TW" sz="2800" dirty="0">
                <a:latin typeface="Arial" panose="020B0604020202020204" pitchFamily="34" charset="0"/>
                <a:ea typeface="標楷體" panose="03000509000000000000" pitchFamily="65" charset="-120"/>
                <a:cs typeface="Arial" panose="020B0604020202020204" pitchFamily="34" charset="0"/>
              </a:rPr>
              <a:t>High Impedance</a:t>
            </a:r>
            <a:r>
              <a:rPr lang="en-US" altLang="zh-TW" sz="2800" dirty="0" smtClean="0">
                <a:latin typeface="Arial" panose="020B0604020202020204" pitchFamily="34" charset="0"/>
                <a:ea typeface="標楷體" panose="03000509000000000000" pitchFamily="65" charset="-120"/>
                <a:cs typeface="Arial" panose="020B0604020202020204" pitchFamily="34" charset="0"/>
              </a:rPr>
              <a:t>)</a:t>
            </a:r>
            <a:r>
              <a:rPr lang="zh-TW" altLang="en-US" sz="2800" dirty="0" smtClean="0">
                <a:latin typeface="Arial" panose="020B0604020202020204" pitchFamily="34" charset="0"/>
                <a:ea typeface="標楷體" panose="03000509000000000000" pitchFamily="65" charset="-120"/>
                <a:cs typeface="Arial" panose="020B0604020202020204" pitchFamily="34" charset="0"/>
              </a:rPr>
              <a:t>。</a:t>
            </a:r>
            <a:endParaRPr lang="zh-TW" altLang="en-US" sz="2800" dirty="0">
              <a:latin typeface="Arial" panose="020B0604020202020204" pitchFamily="34" charset="0"/>
              <a:ea typeface="標楷體" panose="03000509000000000000" pitchFamily="65" charset="-120"/>
              <a:cs typeface="Arial" panose="020B0604020202020204" pitchFamily="34" charset="0"/>
            </a:endParaRPr>
          </a:p>
        </p:txBody>
      </p:sp>
    </p:spTree>
    <p:extLst>
      <p:ext uri="{BB962C8B-B14F-4D97-AF65-F5344CB8AC3E}">
        <p14:creationId xmlns:p14="http://schemas.microsoft.com/office/powerpoint/2010/main" val="2660452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直線接點 13"/>
          <p:cNvCxnSpPr/>
          <p:nvPr/>
        </p:nvCxnSpPr>
        <p:spPr>
          <a:xfrm>
            <a:off x="3292619" y="5922725"/>
            <a:ext cx="7200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3304049" y="4266541"/>
            <a:ext cx="7200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sz="4400" dirty="0" smtClean="0">
                <a:latin typeface="Arial" panose="020B0604020202020204" pitchFamily="34" charset="0"/>
                <a:cs typeface="Arial" panose="020B0604020202020204" pitchFamily="34" charset="0"/>
              </a:rPr>
              <a:t>assign </a:t>
            </a:r>
            <a:endParaRPr lang="zh-TW" altLang="en-US" sz="4400" dirty="0">
              <a:latin typeface="Arial" panose="020B0604020202020204" pitchFamily="34" charset="0"/>
              <a:cs typeface="Arial" panose="020B0604020202020204" pitchFamily="34" charset="0"/>
            </a:endParaRPr>
          </a:p>
        </p:txBody>
      </p:sp>
      <p:sp>
        <p:nvSpPr>
          <p:cNvPr id="3" name="投影片編號版面配置區 2"/>
          <p:cNvSpPr>
            <a:spLocks noGrp="1"/>
          </p:cNvSpPr>
          <p:nvPr>
            <p:ph type="sldNum" sz="quarter" idx="12"/>
          </p:nvPr>
        </p:nvSpPr>
        <p:spPr/>
        <p:txBody>
          <a:bodyPr/>
          <a:lstStyle/>
          <a:p>
            <a:pPr>
              <a:defRPr/>
            </a:pPr>
            <a:fld id="{D091C240-6337-4013-B776-7E338EB19109}" type="slidenum">
              <a:rPr lang="en-US" altLang="zh-TW" smtClean="0"/>
              <a:pPr>
                <a:defRPr/>
              </a:pPr>
              <a:t>13</a:t>
            </a:fld>
            <a:endParaRPr lang="en-US" altLang="zh-TW"/>
          </a:p>
        </p:txBody>
      </p:sp>
      <p:sp>
        <p:nvSpPr>
          <p:cNvPr id="7" name="Rectangle 6"/>
          <p:cNvSpPr txBox="1">
            <a:spLocks noChangeArrowheads="1"/>
          </p:cNvSpPr>
          <p:nvPr/>
        </p:nvSpPr>
        <p:spPr>
          <a:xfrm>
            <a:off x="457200" y="1628800"/>
            <a:ext cx="8229600" cy="4497363"/>
          </a:xfrm>
          <a:prstGeom prst="rect">
            <a:avLst/>
          </a:prstGeom>
        </p:spPr>
        <p:txBody>
          <a:bodyPr/>
          <a:lstStyle>
            <a:lvl1pPr marL="319088" indent="-319088" algn="l" rtl="0" eaLnBrk="0" fontAlgn="base" hangingPunct="0">
              <a:spcBef>
                <a:spcPts val="700"/>
              </a:spcBef>
              <a:spcAft>
                <a:spcPct val="0"/>
              </a:spcAft>
              <a:buClr>
                <a:schemeClr val="accent2"/>
              </a:buClr>
              <a:buSzPct val="60000"/>
              <a:buFont typeface="Wingdings" pitchFamily="2" charset="2"/>
              <a:buChar char=""/>
              <a:defRPr kumimoji="1" sz="29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kumimoji="1" sz="2600">
                <a:solidFill>
                  <a:schemeClr val="tx1"/>
                </a:solidFill>
                <a:latin typeface="+mn-lt"/>
                <a:ea typeface="+mn-ea"/>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kumimoji="1" sz="2300">
                <a:solidFill>
                  <a:schemeClr val="tx1"/>
                </a:solidFill>
                <a:latin typeface="+mn-lt"/>
                <a:ea typeface="+mn-ea"/>
              </a:defRPr>
            </a:lvl3pPr>
            <a:lvl4pPr marL="1371600" indent="-228600" algn="l" rtl="0" eaLnBrk="0" fontAlgn="base" hangingPunct="0">
              <a:spcBef>
                <a:spcPts val="400"/>
              </a:spcBef>
              <a:spcAft>
                <a:spcPct val="0"/>
              </a:spcAft>
              <a:buClr>
                <a:srgbClr val="EB641B"/>
              </a:buClr>
              <a:buSzPct val="75000"/>
              <a:buFont typeface="Wingdings" pitchFamily="2" charset="2"/>
              <a:buChar char=""/>
              <a:defRPr kumimoji="1" sz="2000">
                <a:solidFill>
                  <a:schemeClr val="tx1"/>
                </a:solidFill>
                <a:latin typeface="+mn-lt"/>
                <a:ea typeface="+mn-ea"/>
              </a:defRPr>
            </a:lvl4pPr>
            <a:lvl5pPr marL="1828800" indent="-228600" algn="l" rtl="0" eaLnBrk="0" fontAlgn="base" hangingPunct="0">
              <a:spcBef>
                <a:spcPts val="400"/>
              </a:spcBef>
              <a:spcAft>
                <a:spcPct val="0"/>
              </a:spcAft>
              <a:buClr>
                <a:srgbClr val="39639D"/>
              </a:buClr>
              <a:buSzPct val="65000"/>
              <a:buFont typeface="Wingdings" pitchFamily="2" charset="2"/>
              <a:buChar char=""/>
              <a:defRPr kumimoji="1" sz="2000">
                <a:solidFill>
                  <a:schemeClr val="tx1"/>
                </a:solidFill>
                <a:latin typeface="+mn-lt"/>
                <a:ea typeface="+mn-ea"/>
              </a:defRPr>
            </a:lvl5pPr>
            <a:lvl6pPr marL="2286000" indent="-228600" algn="l" rtl="0" eaLnBrk="0" fontAlgn="base" hangingPunct="0">
              <a:spcBef>
                <a:spcPts val="400"/>
              </a:spcBef>
              <a:spcAft>
                <a:spcPct val="0"/>
              </a:spcAft>
              <a:buClr>
                <a:srgbClr val="39639D"/>
              </a:buClr>
              <a:buSzPct val="65000"/>
              <a:buFont typeface="Wingdings" pitchFamily="2" charset="2"/>
              <a:buChar char=""/>
              <a:defRPr kumimoji="1" sz="2000">
                <a:solidFill>
                  <a:schemeClr val="tx1"/>
                </a:solidFill>
                <a:latin typeface="+mn-lt"/>
                <a:ea typeface="+mn-ea"/>
              </a:defRPr>
            </a:lvl6pPr>
            <a:lvl7pPr marL="2743200" indent="-228600" algn="l" rtl="0" eaLnBrk="0" fontAlgn="base" hangingPunct="0">
              <a:spcBef>
                <a:spcPts val="400"/>
              </a:spcBef>
              <a:spcAft>
                <a:spcPct val="0"/>
              </a:spcAft>
              <a:buClr>
                <a:srgbClr val="39639D"/>
              </a:buClr>
              <a:buSzPct val="65000"/>
              <a:buFont typeface="Wingdings" pitchFamily="2" charset="2"/>
              <a:buChar char=""/>
              <a:defRPr kumimoji="1" sz="2000">
                <a:solidFill>
                  <a:schemeClr val="tx1"/>
                </a:solidFill>
                <a:latin typeface="+mn-lt"/>
                <a:ea typeface="+mn-ea"/>
              </a:defRPr>
            </a:lvl7pPr>
            <a:lvl8pPr marL="3200400" indent="-228600" algn="l" rtl="0" eaLnBrk="0" fontAlgn="base" hangingPunct="0">
              <a:spcBef>
                <a:spcPts val="400"/>
              </a:spcBef>
              <a:spcAft>
                <a:spcPct val="0"/>
              </a:spcAft>
              <a:buClr>
                <a:srgbClr val="39639D"/>
              </a:buClr>
              <a:buSzPct val="65000"/>
              <a:buFont typeface="Wingdings" pitchFamily="2" charset="2"/>
              <a:buChar char=""/>
              <a:defRPr kumimoji="1" sz="2000">
                <a:solidFill>
                  <a:schemeClr val="tx1"/>
                </a:solidFill>
                <a:latin typeface="+mn-lt"/>
                <a:ea typeface="+mn-ea"/>
              </a:defRPr>
            </a:lvl8pPr>
            <a:lvl9pPr marL="3657600" indent="-228600" algn="l" rtl="0" eaLnBrk="0" fontAlgn="base" hangingPunct="0">
              <a:spcBef>
                <a:spcPts val="400"/>
              </a:spcBef>
              <a:spcAft>
                <a:spcPct val="0"/>
              </a:spcAft>
              <a:buClr>
                <a:srgbClr val="39639D"/>
              </a:buClr>
              <a:buSzPct val="65000"/>
              <a:buFont typeface="Wingdings" pitchFamily="2" charset="2"/>
              <a:buChar char=""/>
              <a:defRPr kumimoji="1" sz="2000">
                <a:solidFill>
                  <a:schemeClr val="tx1"/>
                </a:solidFill>
                <a:latin typeface="+mn-lt"/>
                <a:ea typeface="+mn-ea"/>
              </a:defRPr>
            </a:lvl9pPr>
          </a:lstStyle>
          <a:p>
            <a:pPr lvl="1">
              <a:spcBef>
                <a:spcPts val="1200"/>
              </a:spcBef>
            </a:pPr>
            <a:r>
              <a:rPr lang="en-US" altLang="zh-TW" sz="2400" kern="0" dirty="0" smtClean="0">
                <a:latin typeface="Arial" panose="020B0604020202020204" pitchFamily="34" charset="0"/>
                <a:ea typeface="標楷體" panose="03000509000000000000" pitchFamily="65" charset="-120"/>
                <a:cs typeface="Arial" panose="020B0604020202020204" pitchFamily="34" charset="0"/>
              </a:rPr>
              <a:t>assign </a:t>
            </a:r>
            <a:r>
              <a:rPr lang="zh-TW" altLang="en-US" sz="2400" kern="0" dirty="0" smtClean="0">
                <a:latin typeface="Arial" panose="020B0604020202020204" pitchFamily="34" charset="0"/>
                <a:ea typeface="標楷體" panose="03000509000000000000" pitchFamily="65" charset="-120"/>
                <a:cs typeface="Arial" panose="020B0604020202020204" pitchFamily="34" charset="0"/>
              </a:rPr>
              <a:t>輸出信號＝輸入信號與運算子的組合運算式</a:t>
            </a:r>
            <a:endParaRPr lang="en-US" altLang="zh-TW" sz="2400" kern="0" dirty="0" smtClean="0">
              <a:latin typeface="Arial" panose="020B0604020202020204" pitchFamily="34" charset="0"/>
              <a:ea typeface="標楷體" panose="03000509000000000000" pitchFamily="65" charset="-120"/>
              <a:cs typeface="Arial" panose="020B0604020202020204" pitchFamily="34" charset="0"/>
            </a:endParaRPr>
          </a:p>
          <a:p>
            <a:pPr lvl="1">
              <a:spcBef>
                <a:spcPts val="1200"/>
              </a:spcBef>
            </a:pPr>
            <a:r>
              <a:rPr lang="zh-TW" altLang="en-US" sz="2400" kern="0" dirty="0" smtClean="0">
                <a:latin typeface="Arial" panose="020B0604020202020204" pitchFamily="34" charset="0"/>
                <a:ea typeface="標楷體" panose="03000509000000000000" pitchFamily="65" charset="-120"/>
                <a:cs typeface="Arial" panose="020B0604020202020204" pitchFamily="34" charset="0"/>
              </a:rPr>
              <a:t>指向之輸出必須是</a:t>
            </a:r>
            <a:r>
              <a:rPr lang="en-US" altLang="zh-TW" sz="2400" kern="0" dirty="0" smtClean="0">
                <a:latin typeface="Arial" panose="020B0604020202020204" pitchFamily="34" charset="0"/>
                <a:ea typeface="標楷體" panose="03000509000000000000" pitchFamily="65" charset="-120"/>
                <a:cs typeface="Arial" panose="020B0604020202020204" pitchFamily="34" charset="0"/>
              </a:rPr>
              <a:t>wire</a:t>
            </a:r>
            <a:endParaRPr lang="zh-TW" altLang="en-US" sz="2400" kern="0" dirty="0" smtClean="0">
              <a:latin typeface="Arial" panose="020B0604020202020204" pitchFamily="34" charset="0"/>
              <a:ea typeface="標楷體" panose="03000509000000000000" pitchFamily="65" charset="-120"/>
              <a:cs typeface="Arial" panose="020B0604020202020204" pitchFamily="34" charset="0"/>
            </a:endParaRPr>
          </a:p>
          <a:p>
            <a:pPr lvl="1">
              <a:spcBef>
                <a:spcPts val="1200"/>
              </a:spcBef>
            </a:pPr>
            <a:r>
              <a:rPr lang="zh-TW" altLang="en-US" sz="2400" kern="0" dirty="0" smtClean="0">
                <a:latin typeface="Arial" panose="020B0604020202020204" pitchFamily="34" charset="0"/>
                <a:ea typeface="標楷體" panose="03000509000000000000" pitchFamily="65" charset="-120"/>
                <a:cs typeface="Arial" panose="020B0604020202020204" pitchFamily="34" charset="0"/>
              </a:rPr>
              <a:t>只能合成組合邏輯電路（不含有記憶性電路）</a:t>
            </a:r>
            <a:endParaRPr lang="en-US" altLang="zh-TW" sz="2400" kern="0" dirty="0" smtClean="0">
              <a:latin typeface="Arial" panose="020B0604020202020204" pitchFamily="34" charset="0"/>
              <a:ea typeface="標楷體" panose="03000509000000000000" pitchFamily="65" charset="-120"/>
              <a:cs typeface="Arial" panose="020B0604020202020204" pitchFamily="34" charset="0"/>
            </a:endParaRPr>
          </a:p>
          <a:p>
            <a:pPr lvl="1">
              <a:spcBef>
                <a:spcPts val="1200"/>
              </a:spcBef>
            </a:pPr>
            <a:r>
              <a:rPr lang="en-US" altLang="zh-TW" sz="2400" kern="0" dirty="0">
                <a:latin typeface="Arial" panose="020B0604020202020204" pitchFamily="34" charset="0"/>
                <a:ea typeface="標楷體" panose="03000509000000000000" pitchFamily="65" charset="-120"/>
                <a:cs typeface="Arial" panose="020B0604020202020204" pitchFamily="34" charset="0"/>
              </a:rPr>
              <a:t>a</a:t>
            </a:r>
            <a:r>
              <a:rPr lang="en-US" altLang="zh-TW" sz="2400" kern="0" dirty="0" smtClean="0">
                <a:latin typeface="Arial" panose="020B0604020202020204" pitchFamily="34" charset="0"/>
                <a:ea typeface="標楷體" panose="03000509000000000000" pitchFamily="65" charset="-120"/>
                <a:cs typeface="Arial" panose="020B0604020202020204" pitchFamily="34" charset="0"/>
              </a:rPr>
              <a:t>ssign a = b + c;</a:t>
            </a:r>
            <a:endParaRPr lang="zh-TW" altLang="en-US" sz="2400" kern="0" dirty="0">
              <a:latin typeface="Arial" panose="020B0604020202020204" pitchFamily="34" charset="0"/>
              <a:ea typeface="標楷體" panose="03000509000000000000" pitchFamily="65" charset="-120"/>
              <a:cs typeface="Arial" panose="020B0604020202020204" pitchFamily="34" charset="0"/>
            </a:endParaRPr>
          </a:p>
        </p:txBody>
      </p:sp>
      <p:sp>
        <p:nvSpPr>
          <p:cNvPr id="4" name="圓角矩形 3"/>
          <p:cNvSpPr/>
          <p:nvPr/>
        </p:nvSpPr>
        <p:spPr>
          <a:xfrm>
            <a:off x="2843808" y="4122525"/>
            <a:ext cx="50405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圓角矩形 7"/>
          <p:cNvSpPr/>
          <p:nvPr/>
        </p:nvSpPr>
        <p:spPr>
          <a:xfrm>
            <a:off x="2843808" y="5759924"/>
            <a:ext cx="504056" cy="7200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等腰三角形 4"/>
          <p:cNvSpPr/>
          <p:nvPr/>
        </p:nvSpPr>
        <p:spPr>
          <a:xfrm rot="5400000" flipH="1">
            <a:off x="2829869" y="4637596"/>
            <a:ext cx="216024" cy="144016"/>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0" name="等腰三角形 9"/>
          <p:cNvSpPr/>
          <p:nvPr/>
        </p:nvSpPr>
        <p:spPr>
          <a:xfrm rot="5400000" flipH="1">
            <a:off x="2829869" y="6253802"/>
            <a:ext cx="216024" cy="144016"/>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1" name="流程圖: 或 10"/>
          <p:cNvSpPr/>
          <p:nvPr/>
        </p:nvSpPr>
        <p:spPr>
          <a:xfrm>
            <a:off x="4283968" y="4842605"/>
            <a:ext cx="576064" cy="504056"/>
          </a:xfrm>
          <a:prstGeom prst="flowChartOr">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 name="直線接點 15"/>
          <p:cNvCxnSpPr>
            <a:endCxn id="11" idx="1"/>
          </p:cNvCxnSpPr>
          <p:nvPr/>
        </p:nvCxnSpPr>
        <p:spPr>
          <a:xfrm>
            <a:off x="3995936" y="4266541"/>
            <a:ext cx="372395" cy="649881"/>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接點 17"/>
          <p:cNvCxnSpPr>
            <a:endCxn id="11" idx="3"/>
          </p:cNvCxnSpPr>
          <p:nvPr/>
        </p:nvCxnSpPr>
        <p:spPr>
          <a:xfrm flipV="1">
            <a:off x="3995936" y="5272844"/>
            <a:ext cx="372395" cy="649881"/>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4860032" y="5105872"/>
            <a:ext cx="1008112" cy="0"/>
          </a:xfrm>
          <a:prstGeom prst="line">
            <a:avLst/>
          </a:prstGeom>
          <a:ln w="381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2987824" y="3789040"/>
            <a:ext cx="288032" cy="369332"/>
          </a:xfrm>
          <a:prstGeom prst="rect">
            <a:avLst/>
          </a:prstGeom>
          <a:noFill/>
        </p:spPr>
        <p:txBody>
          <a:bodyPr wrap="square" rtlCol="0">
            <a:spAutoFit/>
          </a:bodyPr>
          <a:lstStyle/>
          <a:p>
            <a:r>
              <a:rPr lang="en-US" altLang="zh-TW" dirty="0" smtClean="0"/>
              <a:t>b</a:t>
            </a:r>
            <a:endParaRPr lang="zh-TW" altLang="en-US" dirty="0"/>
          </a:p>
        </p:txBody>
      </p:sp>
      <p:sp>
        <p:nvSpPr>
          <p:cNvPr id="26" name="文字方塊 25"/>
          <p:cNvSpPr txBox="1"/>
          <p:nvPr/>
        </p:nvSpPr>
        <p:spPr>
          <a:xfrm>
            <a:off x="2987824" y="5445224"/>
            <a:ext cx="288032" cy="369332"/>
          </a:xfrm>
          <a:prstGeom prst="rect">
            <a:avLst/>
          </a:prstGeom>
          <a:noFill/>
        </p:spPr>
        <p:txBody>
          <a:bodyPr wrap="square" rtlCol="0">
            <a:spAutoFit/>
          </a:bodyPr>
          <a:lstStyle/>
          <a:p>
            <a:r>
              <a:rPr lang="en-US" altLang="zh-TW" dirty="0" smtClean="0"/>
              <a:t>c</a:t>
            </a:r>
            <a:endParaRPr lang="zh-TW" altLang="en-US" dirty="0"/>
          </a:p>
        </p:txBody>
      </p:sp>
      <p:sp>
        <p:nvSpPr>
          <p:cNvPr id="27" name="文字方塊 26"/>
          <p:cNvSpPr txBox="1"/>
          <p:nvPr/>
        </p:nvSpPr>
        <p:spPr>
          <a:xfrm>
            <a:off x="5219066" y="4797152"/>
            <a:ext cx="288032" cy="369332"/>
          </a:xfrm>
          <a:prstGeom prst="rect">
            <a:avLst/>
          </a:prstGeom>
          <a:noFill/>
        </p:spPr>
        <p:txBody>
          <a:bodyPr wrap="square" rtlCol="0">
            <a:spAutoFit/>
          </a:bodyPr>
          <a:lstStyle/>
          <a:p>
            <a:r>
              <a:rPr lang="en-US" altLang="zh-TW" dirty="0" smtClean="0"/>
              <a:t>a</a:t>
            </a:r>
            <a:endParaRPr lang="zh-TW" altLang="en-US" dirty="0"/>
          </a:p>
        </p:txBody>
      </p:sp>
    </p:spTree>
    <p:extLst>
      <p:ext uri="{BB962C8B-B14F-4D97-AF65-F5344CB8AC3E}">
        <p14:creationId xmlns:p14="http://schemas.microsoft.com/office/powerpoint/2010/main" val="2491123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1" name="Rectangle 7"/>
          <p:cNvSpPr>
            <a:spLocks noGrp="1" noChangeArrowheads="1"/>
          </p:cNvSpPr>
          <p:nvPr>
            <p:ph type="title"/>
          </p:nvPr>
        </p:nvSpPr>
        <p:spPr/>
        <p:txBody>
          <a:bodyPr/>
          <a:lstStyle/>
          <a:p>
            <a:r>
              <a:rPr lang="zh-TW" altLang="en-US" sz="4400" dirty="0" smtClean="0">
                <a:latin typeface="Times New Roman" panose="02020603050405020304" pitchFamily="18" charset="0"/>
                <a:ea typeface="標楷體" panose="03000509000000000000" pitchFamily="65" charset="-120"/>
                <a:cs typeface="Times New Roman" panose="02020603050405020304" pitchFamily="18" charset="0"/>
              </a:rPr>
              <a:t>條件運算子</a:t>
            </a:r>
            <a:endParaRPr lang="zh-TW" altLang="en-US" sz="4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Rectangle 8"/>
          <p:cNvSpPr txBox="1">
            <a:spLocks noChangeArrowheads="1"/>
          </p:cNvSpPr>
          <p:nvPr/>
        </p:nvSpPr>
        <p:spPr bwMode="auto">
          <a:xfrm>
            <a:off x="411931" y="1628800"/>
            <a:ext cx="8264525"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just" rtl="0" fontAlgn="base">
              <a:lnSpc>
                <a:spcPct val="110000"/>
              </a:lnSpc>
              <a:spcBef>
                <a:spcPct val="20000"/>
              </a:spcBef>
              <a:spcAft>
                <a:spcPct val="0"/>
              </a:spcAft>
              <a:buClr>
                <a:schemeClr val="accent2"/>
              </a:buClr>
              <a:buFont typeface="Wingdings" panose="05000000000000000000" pitchFamily="2" charset="2"/>
              <a:buChar char="v"/>
              <a:defRPr kumimoji="1" sz="2800" b="1" kern="1200">
                <a:solidFill>
                  <a:schemeClr val="folHlink"/>
                </a:solidFill>
                <a:latin typeface="+mn-lt"/>
                <a:ea typeface="+mn-ea"/>
                <a:cs typeface="+mn-cs"/>
              </a:defRPr>
            </a:lvl1pPr>
            <a:lvl2pPr marL="693738" indent="-271463" algn="just" rtl="0" fontAlgn="base">
              <a:lnSpc>
                <a:spcPct val="110000"/>
              </a:lnSpc>
              <a:spcBef>
                <a:spcPct val="20000"/>
              </a:spcBef>
              <a:spcAft>
                <a:spcPct val="0"/>
              </a:spcAft>
              <a:buClr>
                <a:schemeClr val="accent1"/>
              </a:buClr>
              <a:buFont typeface="Wingdings" panose="05000000000000000000" pitchFamily="2" charset="2"/>
              <a:buChar char="§"/>
              <a:defRPr kumimoji="1" sz="2800" kern="1200">
                <a:solidFill>
                  <a:schemeClr val="tx1"/>
                </a:solidFill>
                <a:latin typeface="+mn-lt"/>
                <a:ea typeface="+mn-ea"/>
                <a:cs typeface="+mn-cs"/>
              </a:defRPr>
            </a:lvl2pPr>
            <a:lvl3pPr marL="1069975" indent="-373063" algn="just" rtl="0" fontAlgn="base">
              <a:lnSpc>
                <a:spcPct val="110000"/>
              </a:lnSpc>
              <a:spcBef>
                <a:spcPct val="20000"/>
              </a:spcBef>
              <a:spcAft>
                <a:spcPct val="0"/>
              </a:spcAft>
              <a:buClr>
                <a:schemeClr val="bg2"/>
              </a:buClr>
              <a:buFont typeface="Wingdings" panose="05000000000000000000" pitchFamily="2" charset="2"/>
              <a:buChar char="ú"/>
              <a:defRPr kumimoji="1" sz="2800" kern="1200">
                <a:solidFill>
                  <a:schemeClr val="tx1"/>
                </a:solidFill>
                <a:latin typeface="+mn-lt"/>
                <a:ea typeface="+mn-ea"/>
                <a:cs typeface="+mn-cs"/>
              </a:defRPr>
            </a:lvl3pPr>
            <a:lvl4pPr marL="1725613" indent="-250825" algn="just" rtl="0" fontAlgn="base">
              <a:lnSpc>
                <a:spcPct val="110000"/>
              </a:lnSpc>
              <a:spcBef>
                <a:spcPct val="20000"/>
              </a:spcBef>
              <a:spcAft>
                <a:spcPct val="0"/>
              </a:spcAft>
              <a:buChar char="–"/>
              <a:defRPr kumimoji="1" sz="2800" kern="1200">
                <a:solidFill>
                  <a:schemeClr val="tx1"/>
                </a:solidFill>
                <a:latin typeface="+mn-lt"/>
                <a:ea typeface="+mn-ea"/>
                <a:cs typeface="+mn-cs"/>
              </a:defRPr>
            </a:lvl4pPr>
            <a:lvl5pPr marL="2046288" indent="-234950" algn="just" rtl="0" fontAlgn="base">
              <a:lnSpc>
                <a:spcPct val="110000"/>
              </a:lnSpc>
              <a:spcBef>
                <a:spcPct val="20000"/>
              </a:spcBef>
              <a:spcAft>
                <a:spcPct val="0"/>
              </a:spcAft>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3075" indent="-457200" algn="l" eaLnBrk="0" hangingPunct="0">
              <a:spcBef>
                <a:spcPts val="550"/>
              </a:spcBef>
              <a:buSzPct val="70000"/>
              <a:buFont typeface="Wingdings 2" panose="05020102010507070707" pitchFamily="18" charset="2"/>
              <a:buChar char="£"/>
            </a:pP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輸出信號＝條件判斷式</a:t>
            </a:r>
            <a:r>
              <a:rPr lang="en-US" altLang="zh-TW" sz="2400" b="0" kern="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條件成立時的輸出值：條件不成立時輸出值。</a:t>
            </a:r>
          </a:p>
          <a:p>
            <a:pPr marL="473075" indent="-457200" algn="l" eaLnBrk="0" hangingPunct="0">
              <a:spcBef>
                <a:spcPts val="550"/>
              </a:spcBef>
              <a:buSzPct val="70000"/>
              <a:buFont typeface="Wingdings 2" panose="05020102010507070707" pitchFamily="18" charset="2"/>
              <a:buChar char="£"/>
            </a:pP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assign  P</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 &gt;</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a:t>
            </a:r>
            <a:r>
              <a:rPr lang="en-US" altLang="zh-TW"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b="0" dirty="0" smtClean="0">
                <a:solidFill>
                  <a:srgbClr val="C00000"/>
                </a:solidFill>
                <a:latin typeface="Arial" panose="020B0604020202020204" pitchFamily="34" charset="0"/>
                <a:ea typeface="標楷體" panose="03000509000000000000" pitchFamily="65" charset="-120"/>
              </a:rPr>
              <a:t>？</a:t>
            </a:r>
            <a:r>
              <a:rPr lang="en-US" altLang="zh-TW"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zh-TW" altLang="en-US" sz="2400" b="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a:t>
            </a:r>
            <a:r>
              <a:rPr lang="zh-TW" altLang="en-US" sz="2400" b="0" dirty="0" smtClean="0">
                <a:solidFill>
                  <a:srgbClr val="000000"/>
                </a:solidFill>
                <a:latin typeface="Arial" panose="020B0604020202020204" pitchFamily="34" charset="0"/>
                <a:ea typeface="標楷體" panose="03000509000000000000" pitchFamily="65" charset="-120"/>
              </a:rPr>
              <a:t>；</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r>
            <a:b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若 </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 &gt;= B</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，將 </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 </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送至 </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；若 </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 &lt; B</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，將 </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 </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送至 </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P</a:t>
            </a:r>
            <a:r>
              <a:rPr lang="zh-TW" altLang="en-US"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r>
            <a:br>
              <a:rPr lang="en-US" altLang="zh-TW"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本例相當於取 </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 </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二個輸入中較大者輸出。</a:t>
            </a:r>
          </a:p>
          <a:p>
            <a:pPr marL="473075" indent="-457200" algn="l" eaLnBrk="0" hangingPunct="0">
              <a:spcBef>
                <a:spcPts val="550"/>
              </a:spcBef>
              <a:buSzPct val="70000"/>
              <a:buFont typeface="Wingdings 2" panose="05020102010507070707" pitchFamily="18" charset="2"/>
              <a:buChar char="£"/>
            </a:pP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assign  Q</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 &gt;</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0</a:t>
            </a:r>
            <a:r>
              <a:rPr lang="en-US" altLang="zh-TW"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b="0" dirty="0" smtClean="0">
                <a:solidFill>
                  <a:srgbClr val="C00000"/>
                </a:solidFill>
                <a:latin typeface="Arial" panose="020B0604020202020204" pitchFamily="34" charset="0"/>
                <a:ea typeface="標楷體" panose="03000509000000000000" pitchFamily="65" charset="-120"/>
              </a:rPr>
              <a:t>？</a:t>
            </a:r>
            <a:r>
              <a:rPr lang="en-US" altLang="zh-TW"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zh-TW" altLang="en-US" sz="2400" b="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zh-TW" altLang="en-US" sz="2400" b="0" dirty="0" smtClean="0">
                <a:solidFill>
                  <a:srgbClr val="000000"/>
                </a:solidFill>
                <a:latin typeface="Arial" panose="020B0604020202020204" pitchFamily="34" charset="0"/>
                <a:ea typeface="標楷體" panose="03000509000000000000" pitchFamily="65" charset="-120"/>
              </a:rPr>
              <a:t>；</a:t>
            </a:r>
            <a:r>
              <a:rPr lang="en-US" altLang="zh-TW"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br>
              <a:rPr lang="en-US" altLang="zh-TW"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取 </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 </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的絕對值輸出到 </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Q</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p>
          <a:p>
            <a:pPr marL="473075" indent="-457200" algn="l" eaLnBrk="0" hangingPunct="0">
              <a:spcBef>
                <a:spcPts val="550"/>
              </a:spcBef>
              <a:buSzPct val="70000"/>
              <a:buFont typeface="Wingdings 2" panose="05020102010507070707" pitchFamily="18" charset="2"/>
              <a:buChar char="£"/>
            </a:pP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assign  R</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 &gt;</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 </a:t>
            </a:r>
            <a:r>
              <a:rPr lang="zh-TW" altLang="en-US" sz="2400" b="0" dirty="0" smtClean="0">
                <a:solidFill>
                  <a:srgbClr val="C00000"/>
                </a:solidFill>
                <a:latin typeface="Arial" panose="020B0604020202020204" pitchFamily="34" charset="0"/>
                <a:ea typeface="標楷體" panose="03000509000000000000" pitchFamily="65" charset="-120"/>
              </a:rPr>
              <a:t>？</a:t>
            </a:r>
            <a:r>
              <a:rPr lang="en-US" altLang="zh-TW"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 &gt;</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C</a:t>
            </a:r>
            <a:r>
              <a:rPr lang="en-US" altLang="zh-TW"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b="0" dirty="0" smtClean="0">
                <a:solidFill>
                  <a:srgbClr val="C00000"/>
                </a:solidFill>
                <a:latin typeface="Arial" panose="020B0604020202020204" pitchFamily="34" charset="0"/>
                <a:ea typeface="標楷體" panose="03000509000000000000" pitchFamily="65" charset="-120"/>
              </a:rPr>
              <a:t>？</a:t>
            </a:r>
            <a:r>
              <a:rPr lang="en-US" altLang="zh-TW"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zh-TW" altLang="en-US" sz="2400" b="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C)</a:t>
            </a:r>
            <a:r>
              <a:rPr lang="zh-TW" altLang="en-US" sz="2400" b="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 &gt;</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C</a:t>
            </a:r>
            <a:r>
              <a:rPr lang="en-US" altLang="zh-TW"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b="0" dirty="0" smtClean="0">
                <a:solidFill>
                  <a:srgbClr val="C00000"/>
                </a:solidFill>
                <a:latin typeface="Arial" panose="020B0604020202020204" pitchFamily="34" charset="0"/>
                <a:ea typeface="標楷體" panose="03000509000000000000" pitchFamily="65" charset="-120"/>
              </a:rPr>
              <a:t>？</a:t>
            </a:r>
            <a:r>
              <a:rPr lang="en-US" altLang="zh-TW"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a:t>
            </a:r>
            <a:r>
              <a:rPr lang="zh-TW" altLang="en-US" sz="2400" b="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C)</a:t>
            </a:r>
            <a:r>
              <a:rPr lang="zh-TW" altLang="en-US" sz="2400" b="0" dirty="0" smtClean="0">
                <a:solidFill>
                  <a:srgbClr val="000000"/>
                </a:solidFill>
                <a:latin typeface="Arial" panose="020B0604020202020204" pitchFamily="34" charset="0"/>
                <a:ea typeface="標楷體" panose="03000509000000000000" pitchFamily="65" charset="-120"/>
              </a:rPr>
              <a:t>；</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r>
            <a:b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br>
            <a:r>
              <a:rPr lang="en-US" altLang="zh-TW"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相當於取 </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B</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C </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三個輸入中最大者送至 </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R</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p>
        </p:txBody>
      </p:sp>
    </p:spTree>
    <p:extLst>
      <p:ext uri="{BB962C8B-B14F-4D97-AF65-F5344CB8AC3E}">
        <p14:creationId xmlns:p14="http://schemas.microsoft.com/office/powerpoint/2010/main" val="3951817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Grp="1" noChangeArrowheads="1"/>
          </p:cNvSpPr>
          <p:nvPr>
            <p:ph type="title"/>
          </p:nvPr>
        </p:nvSpPr>
        <p:spPr/>
        <p:txBody>
          <a:bodyPr/>
          <a:lstStyle/>
          <a:p>
            <a:r>
              <a:rPr lang="zh-TW" altLang="en-US" sz="4400" dirty="0">
                <a:latin typeface="Times New Roman" panose="02020603050405020304" pitchFamily="18" charset="0"/>
                <a:ea typeface="標楷體" panose="03000509000000000000" pitchFamily="65" charset="-120"/>
                <a:cs typeface="Times New Roman" panose="02020603050405020304" pitchFamily="18" charset="0"/>
              </a:rPr>
              <a:t>算術運算子 </a:t>
            </a:r>
          </a:p>
        </p:txBody>
      </p:sp>
      <p:sp>
        <p:nvSpPr>
          <p:cNvPr id="5" name="Rectangle 4"/>
          <p:cNvSpPr>
            <a:spLocks noChangeArrowheads="1"/>
          </p:cNvSpPr>
          <p:nvPr/>
        </p:nvSpPr>
        <p:spPr bwMode="auto">
          <a:xfrm>
            <a:off x="1" y="3238182"/>
            <a:ext cx="914399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3997" anchor="t">
            <a:spAutoFit/>
          </a:bodyPr>
          <a:lstStyle/>
          <a:p>
            <a:pPr algn="just"/>
            <a:r>
              <a:rPr lang="en-US" altLang="zh-TW"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assign  P </a:t>
            </a:r>
            <a:r>
              <a:rPr lang="zh-TW" altLang="en-US"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 </a:t>
            </a:r>
            <a:r>
              <a:rPr lang="en-US" altLang="zh-TW"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A</a:t>
            </a:r>
            <a:r>
              <a:rPr lang="zh-TW" altLang="en-US" sz="2400" b="1" dirty="0" smtClean="0">
                <a:solidFill>
                  <a:srgbClr val="CC3300"/>
                </a:solidFill>
                <a:latin typeface="Arial" panose="020B0604020202020204" pitchFamily="34" charset="0"/>
                <a:ea typeface="標楷體" panose="03000509000000000000" pitchFamily="65" charset="-120"/>
                <a:cs typeface="Arial" panose="020B0604020202020204" pitchFamily="34" charset="0"/>
              </a:rPr>
              <a:t>＋</a:t>
            </a:r>
            <a:r>
              <a:rPr lang="en-US" altLang="zh-TW"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B</a:t>
            </a:r>
            <a:r>
              <a:rPr lang="zh-TW" altLang="en-US" sz="2400" b="1" dirty="0" smtClean="0">
                <a:solidFill>
                  <a:srgbClr val="CC3300"/>
                </a:solidFill>
                <a:latin typeface="Arial" panose="020B0604020202020204" pitchFamily="34" charset="0"/>
                <a:ea typeface="標楷體" panose="03000509000000000000" pitchFamily="65" charset="-120"/>
                <a:cs typeface="Arial" panose="020B0604020202020204" pitchFamily="34" charset="0"/>
              </a:rPr>
              <a:t>＋</a:t>
            </a:r>
            <a:r>
              <a:rPr lang="en-US" altLang="zh-TW"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Ci</a:t>
            </a:r>
            <a:r>
              <a:rPr lang="zh-TW" altLang="en-US"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a:t>
            </a:r>
            <a:r>
              <a:rPr lang="en-US" altLang="zh-TW"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	// </a:t>
            </a:r>
            <a:r>
              <a:rPr lang="zh-TW" altLang="en-US"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將 </a:t>
            </a:r>
            <a:r>
              <a:rPr lang="en-US" altLang="zh-TW"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A</a:t>
            </a:r>
            <a:r>
              <a:rPr lang="zh-TW" altLang="en-US"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a:t>
            </a:r>
            <a:r>
              <a:rPr lang="en-US" altLang="zh-TW"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B </a:t>
            </a:r>
            <a:r>
              <a:rPr lang="zh-TW" altLang="en-US"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與 </a:t>
            </a:r>
            <a:r>
              <a:rPr lang="en-US" altLang="zh-TW"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Ci </a:t>
            </a:r>
            <a:r>
              <a:rPr lang="zh-TW" altLang="en-US"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相加之後送至 </a:t>
            </a:r>
            <a:r>
              <a:rPr lang="en-US" altLang="zh-TW"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P</a:t>
            </a:r>
          </a:p>
          <a:p>
            <a:pPr algn="just"/>
            <a:r>
              <a:rPr lang="en-US" altLang="zh-TW"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assign  Q</a:t>
            </a:r>
            <a:r>
              <a:rPr lang="zh-TW" altLang="en-US"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 ＝ </a:t>
            </a:r>
            <a:r>
              <a:rPr lang="en-US" altLang="zh-TW"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A</a:t>
            </a:r>
            <a:r>
              <a:rPr lang="zh-TW" altLang="en-US" sz="2400" b="1" dirty="0" smtClean="0">
                <a:solidFill>
                  <a:srgbClr val="CC3300"/>
                </a:solidFill>
                <a:latin typeface="Arial" panose="020B0604020202020204" pitchFamily="34" charset="0"/>
                <a:ea typeface="標楷體" panose="03000509000000000000" pitchFamily="65" charset="-120"/>
                <a:cs typeface="Arial" panose="020B0604020202020204" pitchFamily="34" charset="0"/>
              </a:rPr>
              <a:t>－</a:t>
            </a:r>
            <a:r>
              <a:rPr lang="en-US" altLang="zh-TW"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B</a:t>
            </a:r>
            <a:r>
              <a:rPr lang="zh-TW" altLang="en-US"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a:t>
            </a:r>
            <a:r>
              <a:rPr lang="en-US" altLang="zh-TW"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	// </a:t>
            </a:r>
            <a:r>
              <a:rPr lang="zh-TW" altLang="en-US"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將 </a:t>
            </a:r>
            <a:r>
              <a:rPr lang="en-US" altLang="zh-TW"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A </a:t>
            </a:r>
            <a:r>
              <a:rPr lang="zh-TW" altLang="en-US"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減去 </a:t>
            </a:r>
            <a:r>
              <a:rPr lang="en-US" altLang="zh-TW"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B </a:t>
            </a:r>
            <a:r>
              <a:rPr lang="zh-TW" altLang="en-US"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之後送至 </a:t>
            </a:r>
            <a:r>
              <a:rPr lang="en-US" altLang="zh-TW"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Q</a:t>
            </a:r>
          </a:p>
          <a:p>
            <a:pPr algn="just"/>
            <a:r>
              <a:rPr lang="en-US" altLang="zh-TW"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assign  R </a:t>
            </a:r>
            <a:r>
              <a:rPr lang="zh-TW" altLang="en-US"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 </a:t>
            </a:r>
            <a:r>
              <a:rPr lang="en-US" altLang="zh-TW"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P </a:t>
            </a:r>
            <a:r>
              <a:rPr lang="en-US" altLang="zh-TW" sz="2400" b="1" dirty="0" smtClean="0">
                <a:solidFill>
                  <a:srgbClr val="CC3300"/>
                </a:solidFill>
                <a:latin typeface="Arial" panose="020B0604020202020204" pitchFamily="34" charset="0"/>
                <a:ea typeface="標楷體" panose="03000509000000000000" pitchFamily="65" charset="-120"/>
                <a:cs typeface="Arial" panose="020B0604020202020204" pitchFamily="34" charset="0"/>
              </a:rPr>
              <a:t>*</a:t>
            </a:r>
            <a:r>
              <a:rPr lang="en-US" altLang="zh-TW"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 Q</a:t>
            </a:r>
            <a:r>
              <a:rPr lang="zh-TW" altLang="en-US"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a:t>
            </a:r>
            <a:r>
              <a:rPr lang="en-US" altLang="zh-TW" sz="2400" dirty="0">
                <a:solidFill>
                  <a:srgbClr val="000000"/>
                </a:solidFill>
                <a:latin typeface="Arial" panose="020B0604020202020204" pitchFamily="34" charset="0"/>
                <a:ea typeface="標楷體" panose="03000509000000000000" pitchFamily="65" charset="-120"/>
                <a:cs typeface="Arial" panose="020B0604020202020204" pitchFamily="34" charset="0"/>
              </a:rPr>
              <a:t>	</a:t>
            </a:r>
            <a:r>
              <a:rPr lang="en-US" altLang="zh-TW"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 </a:t>
            </a:r>
            <a:r>
              <a:rPr lang="zh-TW" altLang="en-US"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將 </a:t>
            </a:r>
            <a:r>
              <a:rPr lang="en-US" altLang="zh-TW"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P </a:t>
            </a:r>
            <a:r>
              <a:rPr lang="zh-TW" altLang="en-US"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與 </a:t>
            </a:r>
            <a:r>
              <a:rPr lang="en-US" altLang="zh-TW"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Q </a:t>
            </a:r>
            <a:r>
              <a:rPr lang="zh-TW" altLang="en-US"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相乘之後送至 </a:t>
            </a:r>
            <a:r>
              <a:rPr lang="en-US" altLang="zh-TW" sz="2400" dirty="0" smtClean="0">
                <a:solidFill>
                  <a:srgbClr val="000000"/>
                </a:solidFill>
                <a:latin typeface="Arial" panose="020B0604020202020204" pitchFamily="34" charset="0"/>
                <a:ea typeface="標楷體" panose="03000509000000000000" pitchFamily="65" charset="-120"/>
                <a:cs typeface="Arial" panose="020B0604020202020204" pitchFamily="34" charset="0"/>
              </a:rPr>
              <a:t>R</a:t>
            </a:r>
          </a:p>
          <a:p>
            <a:pPr algn="just"/>
            <a:endParaRPr lang="en-US" altLang="zh-TW" sz="2400" dirty="0">
              <a:solidFill>
                <a:srgbClr val="000000"/>
              </a:solidFill>
              <a:latin typeface="Arial" panose="020B0604020202020204" pitchFamily="34" charset="0"/>
              <a:ea typeface="標楷體" panose="03000509000000000000" pitchFamily="65" charset="-120"/>
              <a:cs typeface="Arial" panose="020B0604020202020204" pitchFamily="34" charset="0"/>
            </a:endParaRPr>
          </a:p>
        </p:txBody>
      </p:sp>
      <p:sp>
        <p:nvSpPr>
          <p:cNvPr id="7" name="Rectangle 6"/>
          <p:cNvSpPr txBox="1">
            <a:spLocks noChangeArrowheads="1"/>
          </p:cNvSpPr>
          <p:nvPr/>
        </p:nvSpPr>
        <p:spPr bwMode="auto">
          <a:xfrm>
            <a:off x="411931" y="1628801"/>
            <a:ext cx="8264525"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just" rtl="0" fontAlgn="base">
              <a:lnSpc>
                <a:spcPct val="110000"/>
              </a:lnSpc>
              <a:spcBef>
                <a:spcPct val="20000"/>
              </a:spcBef>
              <a:spcAft>
                <a:spcPct val="0"/>
              </a:spcAft>
              <a:buClr>
                <a:schemeClr val="accent2"/>
              </a:buClr>
              <a:buFont typeface="Wingdings" panose="05000000000000000000" pitchFamily="2" charset="2"/>
              <a:buChar char="v"/>
              <a:defRPr kumimoji="1" sz="2800" b="1" kern="1200">
                <a:solidFill>
                  <a:schemeClr val="folHlink"/>
                </a:solidFill>
                <a:latin typeface="+mn-lt"/>
                <a:ea typeface="+mn-ea"/>
                <a:cs typeface="+mn-cs"/>
              </a:defRPr>
            </a:lvl1pPr>
            <a:lvl2pPr marL="693738" indent="-271463" algn="just" rtl="0" fontAlgn="base">
              <a:lnSpc>
                <a:spcPct val="110000"/>
              </a:lnSpc>
              <a:spcBef>
                <a:spcPct val="20000"/>
              </a:spcBef>
              <a:spcAft>
                <a:spcPct val="0"/>
              </a:spcAft>
              <a:buClr>
                <a:schemeClr val="accent1"/>
              </a:buClr>
              <a:buFont typeface="Wingdings" panose="05000000000000000000" pitchFamily="2" charset="2"/>
              <a:buChar char="§"/>
              <a:defRPr kumimoji="1" sz="2800" kern="1200">
                <a:solidFill>
                  <a:schemeClr val="tx1"/>
                </a:solidFill>
                <a:latin typeface="+mn-lt"/>
                <a:ea typeface="+mn-ea"/>
                <a:cs typeface="+mn-cs"/>
              </a:defRPr>
            </a:lvl2pPr>
            <a:lvl3pPr marL="1069975" indent="-373063" algn="just" rtl="0" fontAlgn="base">
              <a:lnSpc>
                <a:spcPct val="110000"/>
              </a:lnSpc>
              <a:spcBef>
                <a:spcPct val="20000"/>
              </a:spcBef>
              <a:spcAft>
                <a:spcPct val="0"/>
              </a:spcAft>
              <a:buClr>
                <a:schemeClr val="bg2"/>
              </a:buClr>
              <a:buFont typeface="Wingdings" panose="05000000000000000000" pitchFamily="2" charset="2"/>
              <a:buChar char="ú"/>
              <a:defRPr kumimoji="1" sz="2800" kern="1200">
                <a:solidFill>
                  <a:schemeClr val="tx1"/>
                </a:solidFill>
                <a:latin typeface="+mn-lt"/>
                <a:ea typeface="+mn-ea"/>
                <a:cs typeface="+mn-cs"/>
              </a:defRPr>
            </a:lvl3pPr>
            <a:lvl4pPr marL="1725613" indent="-250825" algn="just" rtl="0" fontAlgn="base">
              <a:lnSpc>
                <a:spcPct val="110000"/>
              </a:lnSpc>
              <a:spcBef>
                <a:spcPct val="20000"/>
              </a:spcBef>
              <a:spcAft>
                <a:spcPct val="0"/>
              </a:spcAft>
              <a:buChar char="–"/>
              <a:defRPr kumimoji="1" sz="2800" kern="1200">
                <a:solidFill>
                  <a:schemeClr val="tx1"/>
                </a:solidFill>
                <a:latin typeface="+mn-lt"/>
                <a:ea typeface="+mn-ea"/>
                <a:cs typeface="+mn-cs"/>
              </a:defRPr>
            </a:lvl4pPr>
            <a:lvl5pPr marL="2046288" indent="-234950" algn="just" rtl="0" fontAlgn="base">
              <a:lnSpc>
                <a:spcPct val="110000"/>
              </a:lnSpc>
              <a:spcBef>
                <a:spcPct val="20000"/>
              </a:spcBef>
              <a:spcAft>
                <a:spcPct val="0"/>
              </a:spcAft>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3075" indent="-457200" algn="l" eaLnBrk="0" hangingPunct="0">
              <a:spcBef>
                <a:spcPts val="550"/>
              </a:spcBef>
              <a:buSzPct val="70000"/>
              <a:buFont typeface="Wingdings 2" panose="05020102010507070707" pitchFamily="18" charset="2"/>
              <a:buChar char=""/>
            </a:pPr>
            <a:r>
              <a:rPr lang="zh-TW" altLang="en-US"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加</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、減、乘、乘冪運算子（＋、－、</a:t>
            </a:r>
            <a:r>
              <a:rPr lang="zh-TW" altLang="en-US"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p>
          <a:p>
            <a:pPr marL="473075" indent="-457200" algn="l" eaLnBrk="0" hangingPunct="0">
              <a:spcBef>
                <a:spcPts val="550"/>
              </a:spcBef>
              <a:buSzPct val="70000"/>
              <a:buFont typeface="Wingdings 2" panose="05020102010507070707" pitchFamily="18" charset="2"/>
              <a:buChar char=""/>
            </a:pPr>
            <a:r>
              <a:rPr lang="zh-TW" altLang="en-US"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除法</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與取餘數（</a:t>
            </a:r>
            <a:r>
              <a:rPr lang="zh-TW" altLang="en-US" sz="2400" b="0" kern="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 與 </a:t>
            </a:r>
            <a:r>
              <a:rPr lang="zh-TW" altLang="en-US" sz="2400" b="0" kern="0" dirty="0">
                <a:solidFill>
                  <a:srgbClr val="C00000"/>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）大部分編譯程式無法合成它們 。</a:t>
            </a:r>
            <a:r>
              <a:rPr lang="en-US" altLang="zh-TW"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b="0" kern="0" dirty="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在被除數與除數都是變數時</a:t>
            </a:r>
            <a:r>
              <a:rPr lang="en-US" altLang="zh-TW" sz="2400" b="0" kern="0" dirty="0" smtClean="0">
                <a:solidFill>
                  <a:schemeClr val="tx1"/>
                </a:solidFill>
                <a:latin typeface="Times New Roman" panose="02020603050405020304" pitchFamily="18" charset="0"/>
                <a:ea typeface="標楷體" panose="03000509000000000000" pitchFamily="65" charset="-120"/>
                <a:cs typeface="Times New Roman" panose="02020603050405020304" pitchFamily="18" charset="0"/>
              </a:rPr>
              <a:t>)</a:t>
            </a:r>
          </a:p>
        </p:txBody>
      </p:sp>
    </p:spTree>
    <p:extLst>
      <p:ext uri="{BB962C8B-B14F-4D97-AF65-F5344CB8AC3E}">
        <p14:creationId xmlns:p14="http://schemas.microsoft.com/office/powerpoint/2010/main" val="571847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Grp="1" noChangeArrowheads="1"/>
          </p:cNvSpPr>
          <p:nvPr>
            <p:ph type="title"/>
          </p:nvPr>
        </p:nvSpPr>
        <p:spPr/>
        <p:txBody>
          <a:bodyPr/>
          <a:lstStyle/>
          <a:p>
            <a:r>
              <a:rPr lang="zh-TW" altLang="en-US" sz="4400" dirty="0" smtClean="0">
                <a:latin typeface="Times New Roman" panose="02020603050405020304" pitchFamily="18" charset="0"/>
                <a:ea typeface="標楷體" panose="03000509000000000000" pitchFamily="65" charset="-120"/>
                <a:cs typeface="Times New Roman" panose="02020603050405020304" pitchFamily="18" charset="0"/>
              </a:rPr>
              <a:t>位元</a:t>
            </a:r>
            <a:r>
              <a:rPr lang="zh-TW" altLang="en-US" sz="4400" dirty="0">
                <a:latin typeface="Times New Roman" panose="02020603050405020304" pitchFamily="18" charset="0"/>
                <a:ea typeface="標楷體" panose="03000509000000000000" pitchFamily="65" charset="-120"/>
                <a:cs typeface="Times New Roman" panose="02020603050405020304" pitchFamily="18" charset="0"/>
              </a:rPr>
              <a:t>邏輯運算子 </a:t>
            </a:r>
            <a:r>
              <a:rPr lang="zh-TW" altLang="en-US" sz="4400" dirty="0" smtClean="0">
                <a:latin typeface="Times New Roman" panose="02020603050405020304" pitchFamily="18" charset="0"/>
                <a:ea typeface="標楷體" panose="03000509000000000000" pitchFamily="65" charset="-120"/>
                <a:cs typeface="Times New Roman" panose="02020603050405020304" pitchFamily="18" charset="0"/>
              </a:rPr>
              <a:t> </a:t>
            </a:r>
            <a:endParaRPr lang="zh-TW" altLang="en-US" sz="4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6" name="Rectangle 42"/>
          <p:cNvSpPr>
            <a:spLocks noChangeArrowheads="1"/>
          </p:cNvSpPr>
          <p:nvPr/>
        </p:nvSpPr>
        <p:spPr bwMode="auto">
          <a:xfrm>
            <a:off x="-323850" y="3127167"/>
            <a:ext cx="8978458"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3997" anchor="ctr">
            <a:spAutoFit/>
          </a:bodyPr>
          <a:lstStyle/>
          <a:p>
            <a:r>
              <a:rPr lang="en-US" altLang="zh-TW" sz="2200" dirty="0" smtClean="0">
                <a:solidFill>
                  <a:srgbClr val="000000"/>
                </a:solidFill>
                <a:latin typeface="Arial" panose="020B0604020202020204" pitchFamily="34" charset="0"/>
                <a:ea typeface="標楷體" panose="03000509000000000000" pitchFamily="65" charset="-120"/>
              </a:rPr>
              <a:t>assign  P </a:t>
            </a:r>
            <a:r>
              <a:rPr lang="zh-TW" altLang="en-US" sz="2200" dirty="0" smtClean="0">
                <a:solidFill>
                  <a:srgbClr val="000000"/>
                </a:solidFill>
                <a:latin typeface="Arial" panose="020B0604020202020204" pitchFamily="34" charset="0"/>
                <a:ea typeface="標楷體" panose="03000509000000000000" pitchFamily="65" charset="-120"/>
              </a:rPr>
              <a:t>＝</a:t>
            </a:r>
            <a:r>
              <a:rPr lang="en-US" altLang="zh-TW" sz="2200" dirty="0" smtClean="0">
                <a:solidFill>
                  <a:srgbClr val="CC3300"/>
                </a:solidFill>
                <a:latin typeface="Arial" panose="020B0604020202020204" pitchFamily="34" charset="0"/>
                <a:ea typeface="標楷體" panose="03000509000000000000" pitchFamily="65" charset="-120"/>
                <a:cs typeface="Times New Roman" panose="02020603050405020304" pitchFamily="18" charset="0"/>
              </a:rPr>
              <a:t>~</a:t>
            </a:r>
            <a:r>
              <a:rPr lang="en-US" altLang="zh-TW" sz="2200" dirty="0" smtClean="0">
                <a:solidFill>
                  <a:srgbClr val="000000"/>
                </a:solidFill>
                <a:latin typeface="Arial" panose="020B0604020202020204" pitchFamily="34" charset="0"/>
                <a:ea typeface="標楷體" panose="03000509000000000000" pitchFamily="65" charset="-120"/>
              </a:rPr>
              <a:t>A</a:t>
            </a:r>
            <a:r>
              <a:rPr lang="zh-TW" altLang="en-US" sz="2200" dirty="0" smtClean="0">
                <a:solidFill>
                  <a:srgbClr val="000000"/>
                </a:solidFill>
                <a:latin typeface="Arial" panose="020B0604020202020204" pitchFamily="34" charset="0"/>
                <a:ea typeface="標楷體" panose="03000509000000000000" pitchFamily="65" charset="-120"/>
              </a:rPr>
              <a:t>； 	       </a:t>
            </a:r>
            <a:r>
              <a:rPr lang="en-US" altLang="zh-TW" sz="2200" dirty="0" smtClean="0">
                <a:solidFill>
                  <a:srgbClr val="000000"/>
                </a:solidFill>
                <a:latin typeface="Arial" panose="020B0604020202020204" pitchFamily="34" charset="0"/>
                <a:ea typeface="標楷體" panose="03000509000000000000" pitchFamily="65" charset="-120"/>
              </a:rPr>
              <a:t>// </a:t>
            </a:r>
            <a:r>
              <a:rPr lang="zh-TW" altLang="en-US" sz="2200" dirty="0" smtClean="0">
                <a:solidFill>
                  <a:srgbClr val="000000"/>
                </a:solidFill>
                <a:latin typeface="Arial" panose="020B0604020202020204" pitchFamily="34" charset="0"/>
                <a:ea typeface="標楷體" panose="03000509000000000000" pitchFamily="65" charset="-120"/>
              </a:rPr>
              <a:t>將 </a:t>
            </a:r>
            <a:r>
              <a:rPr lang="en-US" altLang="zh-TW" sz="2200" dirty="0" smtClean="0">
                <a:solidFill>
                  <a:srgbClr val="000000"/>
                </a:solidFill>
                <a:latin typeface="Arial" panose="020B0604020202020204" pitchFamily="34" charset="0"/>
                <a:ea typeface="標楷體" panose="03000509000000000000" pitchFamily="65" charset="-120"/>
              </a:rPr>
              <a:t>A </a:t>
            </a:r>
            <a:r>
              <a:rPr lang="zh-TW" altLang="en-US" sz="2200" dirty="0" smtClean="0">
                <a:solidFill>
                  <a:srgbClr val="000000"/>
                </a:solidFill>
                <a:latin typeface="Arial" panose="020B0604020202020204" pitchFamily="34" charset="0"/>
                <a:ea typeface="標楷體" panose="03000509000000000000" pitchFamily="65" charset="-120"/>
              </a:rPr>
              <a:t>作位元反（</a:t>
            </a:r>
            <a:r>
              <a:rPr lang="en-US" altLang="zh-TW" sz="2200" dirty="0" smtClean="0">
                <a:solidFill>
                  <a:srgbClr val="000000"/>
                </a:solidFill>
                <a:latin typeface="Arial" panose="020B0604020202020204" pitchFamily="34" charset="0"/>
                <a:ea typeface="標楷體" panose="03000509000000000000" pitchFamily="65" charset="-120"/>
              </a:rPr>
              <a:t>not</a:t>
            </a:r>
            <a:r>
              <a:rPr lang="zh-TW" altLang="en-US" sz="2200" dirty="0" smtClean="0">
                <a:solidFill>
                  <a:srgbClr val="000000"/>
                </a:solidFill>
                <a:latin typeface="Arial" panose="020B0604020202020204" pitchFamily="34" charset="0"/>
                <a:ea typeface="標楷體" panose="03000509000000000000" pitchFamily="65" charset="-120"/>
              </a:rPr>
              <a:t>）操作之後送至 </a:t>
            </a:r>
            <a:r>
              <a:rPr lang="en-US" altLang="zh-TW" sz="2200" dirty="0" smtClean="0">
                <a:solidFill>
                  <a:srgbClr val="000000"/>
                </a:solidFill>
                <a:latin typeface="Arial" panose="020B0604020202020204" pitchFamily="34" charset="0"/>
                <a:ea typeface="標楷體" panose="03000509000000000000" pitchFamily="65" charset="-120"/>
              </a:rPr>
              <a:t>P</a:t>
            </a:r>
          </a:p>
          <a:p>
            <a:r>
              <a:rPr lang="en-US" altLang="zh-TW" sz="2200" dirty="0" smtClean="0">
                <a:solidFill>
                  <a:srgbClr val="000000"/>
                </a:solidFill>
                <a:latin typeface="Arial" panose="020B0604020202020204" pitchFamily="34" charset="0"/>
                <a:ea typeface="標楷體" panose="03000509000000000000" pitchFamily="65" charset="-120"/>
              </a:rPr>
              <a:t>assign  Q </a:t>
            </a:r>
            <a:r>
              <a:rPr lang="zh-TW" altLang="en-US" sz="2200" dirty="0" smtClean="0">
                <a:solidFill>
                  <a:srgbClr val="000000"/>
                </a:solidFill>
                <a:latin typeface="Arial" panose="020B0604020202020204" pitchFamily="34" charset="0"/>
                <a:ea typeface="標楷體" panose="03000509000000000000" pitchFamily="65" charset="-120"/>
              </a:rPr>
              <a:t>＝</a:t>
            </a:r>
            <a:r>
              <a:rPr lang="en-US" altLang="zh-TW" sz="2200" dirty="0" smtClean="0">
                <a:solidFill>
                  <a:srgbClr val="000000"/>
                </a:solidFill>
                <a:latin typeface="Arial" panose="020B0604020202020204" pitchFamily="34" charset="0"/>
                <a:ea typeface="標楷體" panose="03000509000000000000" pitchFamily="65" charset="-120"/>
              </a:rPr>
              <a:t>A </a:t>
            </a:r>
            <a:r>
              <a:rPr lang="en-US" altLang="zh-TW" sz="2200" b="1" dirty="0" smtClean="0">
                <a:solidFill>
                  <a:srgbClr val="CC3300"/>
                </a:solidFill>
                <a:latin typeface="Arial" panose="020B0604020202020204" pitchFamily="34" charset="0"/>
                <a:ea typeface="標楷體" panose="03000509000000000000" pitchFamily="65" charset="-120"/>
              </a:rPr>
              <a:t>&amp;</a:t>
            </a:r>
            <a:r>
              <a:rPr lang="en-US" altLang="zh-TW" sz="2200" dirty="0" smtClean="0">
                <a:solidFill>
                  <a:srgbClr val="000000"/>
                </a:solidFill>
                <a:latin typeface="Arial" panose="020B0604020202020204" pitchFamily="34" charset="0"/>
                <a:ea typeface="標楷體" panose="03000509000000000000" pitchFamily="65" charset="-120"/>
              </a:rPr>
              <a:t> B</a:t>
            </a:r>
            <a:r>
              <a:rPr lang="zh-TW" altLang="en-US" sz="2200" dirty="0" smtClean="0">
                <a:solidFill>
                  <a:srgbClr val="000000"/>
                </a:solidFill>
                <a:latin typeface="Arial" panose="020B0604020202020204" pitchFamily="34" charset="0"/>
                <a:ea typeface="標楷體" panose="03000509000000000000" pitchFamily="65" charset="-120"/>
              </a:rPr>
              <a:t>；	       </a:t>
            </a:r>
            <a:r>
              <a:rPr lang="en-US" altLang="zh-TW" sz="2200" dirty="0" smtClean="0">
                <a:solidFill>
                  <a:srgbClr val="000000"/>
                </a:solidFill>
                <a:latin typeface="Arial" panose="020B0604020202020204" pitchFamily="34" charset="0"/>
                <a:ea typeface="標楷體" panose="03000509000000000000" pitchFamily="65" charset="-120"/>
              </a:rPr>
              <a:t>// </a:t>
            </a:r>
            <a:r>
              <a:rPr lang="zh-TW" altLang="en-US" sz="2200" dirty="0" smtClean="0">
                <a:solidFill>
                  <a:srgbClr val="000000"/>
                </a:solidFill>
                <a:latin typeface="Arial" panose="020B0604020202020204" pitchFamily="34" charset="0"/>
                <a:ea typeface="標楷體" panose="03000509000000000000" pitchFamily="65" charset="-120"/>
              </a:rPr>
              <a:t>位元及（</a:t>
            </a:r>
            <a:r>
              <a:rPr lang="en-US" altLang="zh-TW" sz="2200" dirty="0" smtClean="0">
                <a:solidFill>
                  <a:srgbClr val="000000"/>
                </a:solidFill>
                <a:latin typeface="Arial" panose="020B0604020202020204" pitchFamily="34" charset="0"/>
                <a:ea typeface="標楷體" panose="03000509000000000000" pitchFamily="65" charset="-120"/>
              </a:rPr>
              <a:t>and</a:t>
            </a:r>
            <a:r>
              <a:rPr lang="zh-TW" altLang="en-US" sz="2200" dirty="0" smtClean="0">
                <a:solidFill>
                  <a:srgbClr val="000000"/>
                </a:solidFill>
                <a:latin typeface="Arial" panose="020B0604020202020204" pitchFamily="34" charset="0"/>
                <a:ea typeface="標楷體" panose="03000509000000000000" pitchFamily="65" charset="-120"/>
              </a:rPr>
              <a:t>）</a:t>
            </a:r>
          </a:p>
          <a:p>
            <a:r>
              <a:rPr lang="en-US" altLang="zh-TW" sz="2200" dirty="0" smtClean="0">
                <a:solidFill>
                  <a:srgbClr val="000000"/>
                </a:solidFill>
                <a:latin typeface="Arial" panose="020B0604020202020204" pitchFamily="34" charset="0"/>
                <a:ea typeface="標楷體" panose="03000509000000000000" pitchFamily="65" charset="-120"/>
              </a:rPr>
              <a:t>assign  R </a:t>
            </a:r>
            <a:r>
              <a:rPr lang="zh-TW" altLang="en-US" sz="2200" dirty="0" smtClean="0">
                <a:solidFill>
                  <a:srgbClr val="000000"/>
                </a:solidFill>
                <a:latin typeface="Arial" panose="020B0604020202020204" pitchFamily="34" charset="0"/>
                <a:ea typeface="標楷體" panose="03000509000000000000" pitchFamily="65" charset="-120"/>
              </a:rPr>
              <a:t>＝</a:t>
            </a:r>
            <a:r>
              <a:rPr lang="en-US" altLang="zh-TW" sz="2200" dirty="0" smtClean="0">
                <a:solidFill>
                  <a:srgbClr val="000000"/>
                </a:solidFill>
                <a:latin typeface="Arial" panose="020B0604020202020204" pitchFamily="34" charset="0"/>
                <a:ea typeface="標楷體" panose="03000509000000000000" pitchFamily="65" charset="-120"/>
              </a:rPr>
              <a:t>A </a:t>
            </a:r>
            <a:r>
              <a:rPr lang="en-US" altLang="zh-TW" sz="2200" b="1" dirty="0" smtClean="0">
                <a:solidFill>
                  <a:srgbClr val="CC3300"/>
                </a:solidFill>
                <a:latin typeface="Arial" panose="020B0604020202020204" pitchFamily="34" charset="0"/>
                <a:ea typeface="標楷體" panose="03000509000000000000" pitchFamily="65" charset="-120"/>
              </a:rPr>
              <a:t>|</a:t>
            </a:r>
            <a:r>
              <a:rPr lang="en-US" altLang="zh-TW" sz="2200" dirty="0" smtClean="0">
                <a:solidFill>
                  <a:srgbClr val="000000"/>
                </a:solidFill>
                <a:latin typeface="Arial" panose="020B0604020202020204" pitchFamily="34" charset="0"/>
                <a:ea typeface="標楷體" panose="03000509000000000000" pitchFamily="65" charset="-120"/>
              </a:rPr>
              <a:t> B</a:t>
            </a:r>
            <a:r>
              <a:rPr lang="zh-TW" altLang="en-US" sz="2200" dirty="0" smtClean="0">
                <a:solidFill>
                  <a:srgbClr val="000000"/>
                </a:solidFill>
                <a:latin typeface="Arial" panose="020B0604020202020204" pitchFamily="34" charset="0"/>
                <a:ea typeface="標楷體" panose="03000509000000000000" pitchFamily="65" charset="-120"/>
              </a:rPr>
              <a:t>；？	       </a:t>
            </a:r>
            <a:r>
              <a:rPr lang="en-US" altLang="zh-TW" sz="2200" dirty="0" smtClean="0">
                <a:solidFill>
                  <a:srgbClr val="000000"/>
                </a:solidFill>
                <a:latin typeface="Arial" panose="020B0604020202020204" pitchFamily="34" charset="0"/>
                <a:ea typeface="標楷體" panose="03000509000000000000" pitchFamily="65" charset="-120"/>
              </a:rPr>
              <a:t>// </a:t>
            </a:r>
            <a:r>
              <a:rPr lang="zh-TW" altLang="en-US" sz="2200" dirty="0" smtClean="0">
                <a:solidFill>
                  <a:srgbClr val="000000"/>
                </a:solidFill>
                <a:latin typeface="Arial" panose="020B0604020202020204" pitchFamily="34" charset="0"/>
                <a:ea typeface="標楷體" panose="03000509000000000000" pitchFamily="65" charset="-120"/>
              </a:rPr>
              <a:t>位元或（</a:t>
            </a:r>
            <a:r>
              <a:rPr lang="en-US" altLang="zh-TW" sz="2200" dirty="0" smtClean="0">
                <a:solidFill>
                  <a:srgbClr val="000000"/>
                </a:solidFill>
                <a:latin typeface="Arial" panose="020B0604020202020204" pitchFamily="34" charset="0"/>
                <a:ea typeface="標楷體" panose="03000509000000000000" pitchFamily="65" charset="-120"/>
              </a:rPr>
              <a:t>or</a:t>
            </a:r>
            <a:r>
              <a:rPr lang="zh-TW" altLang="en-US" sz="2200" dirty="0" smtClean="0">
                <a:solidFill>
                  <a:srgbClr val="000000"/>
                </a:solidFill>
                <a:latin typeface="Arial" panose="020B0604020202020204" pitchFamily="34" charset="0"/>
                <a:ea typeface="標楷體" panose="03000509000000000000" pitchFamily="65" charset="-120"/>
              </a:rPr>
              <a:t>）</a:t>
            </a:r>
          </a:p>
          <a:p>
            <a:r>
              <a:rPr lang="en-US" altLang="zh-TW" sz="2200" dirty="0" smtClean="0">
                <a:solidFill>
                  <a:srgbClr val="000000"/>
                </a:solidFill>
                <a:latin typeface="Arial" panose="020B0604020202020204" pitchFamily="34" charset="0"/>
                <a:ea typeface="標楷體" panose="03000509000000000000" pitchFamily="65" charset="-120"/>
              </a:rPr>
              <a:t>assign  S </a:t>
            </a:r>
            <a:r>
              <a:rPr lang="zh-TW" altLang="en-US" sz="2200" dirty="0" smtClean="0">
                <a:solidFill>
                  <a:srgbClr val="000000"/>
                </a:solidFill>
                <a:latin typeface="Arial" panose="020B0604020202020204" pitchFamily="34" charset="0"/>
                <a:ea typeface="標楷體" panose="03000509000000000000" pitchFamily="65" charset="-120"/>
              </a:rPr>
              <a:t>＝</a:t>
            </a:r>
            <a:r>
              <a:rPr lang="en-US" altLang="zh-TW" sz="2200" dirty="0" smtClean="0">
                <a:solidFill>
                  <a:srgbClr val="000000"/>
                </a:solidFill>
                <a:latin typeface="Arial" panose="020B0604020202020204" pitchFamily="34" charset="0"/>
                <a:ea typeface="標楷體" panose="03000509000000000000" pitchFamily="65" charset="-120"/>
              </a:rPr>
              <a:t>(A </a:t>
            </a:r>
            <a:r>
              <a:rPr lang="en-US" altLang="zh-TW" sz="2200" b="1" dirty="0" smtClean="0">
                <a:solidFill>
                  <a:srgbClr val="CC3300"/>
                </a:solidFill>
                <a:latin typeface="Arial" panose="020B0604020202020204" pitchFamily="34" charset="0"/>
                <a:ea typeface="標楷體" panose="03000509000000000000" pitchFamily="65" charset="-120"/>
              </a:rPr>
              <a:t>&amp;</a:t>
            </a:r>
            <a:r>
              <a:rPr lang="en-US" altLang="zh-TW" sz="2200" dirty="0" smtClean="0">
                <a:solidFill>
                  <a:srgbClr val="CC3300"/>
                </a:solidFill>
                <a:latin typeface="Arial" panose="020B0604020202020204" pitchFamily="34" charset="0"/>
                <a:ea typeface="標楷體" panose="03000509000000000000" pitchFamily="65" charset="-120"/>
              </a:rPr>
              <a:t> </a:t>
            </a:r>
            <a:r>
              <a:rPr lang="en-US" altLang="zh-TW" sz="2200" b="1" dirty="0" smtClean="0">
                <a:solidFill>
                  <a:srgbClr val="CC3300"/>
                </a:solidFill>
                <a:latin typeface="Arial" panose="020B0604020202020204" pitchFamily="34" charset="0"/>
                <a:ea typeface="標楷體" panose="03000509000000000000" pitchFamily="65" charset="-120"/>
              </a:rPr>
              <a:t>~</a:t>
            </a:r>
            <a:r>
              <a:rPr lang="en-US" altLang="zh-TW" sz="2200" dirty="0" smtClean="0">
                <a:solidFill>
                  <a:srgbClr val="000000"/>
                </a:solidFill>
                <a:latin typeface="Arial" panose="020B0604020202020204" pitchFamily="34" charset="0"/>
                <a:ea typeface="標楷體" panose="03000509000000000000" pitchFamily="65" charset="-120"/>
              </a:rPr>
              <a:t>B) </a:t>
            </a:r>
            <a:r>
              <a:rPr lang="en-US" altLang="zh-TW" sz="2200" b="1" dirty="0" smtClean="0">
                <a:solidFill>
                  <a:srgbClr val="CC3300"/>
                </a:solidFill>
                <a:latin typeface="Arial" panose="020B0604020202020204" pitchFamily="34" charset="0"/>
                <a:ea typeface="標楷體" panose="03000509000000000000" pitchFamily="65" charset="-120"/>
              </a:rPr>
              <a:t>|</a:t>
            </a:r>
            <a:r>
              <a:rPr lang="en-US" altLang="zh-TW" sz="2200" dirty="0" smtClean="0">
                <a:solidFill>
                  <a:srgbClr val="0066CC"/>
                </a:solidFill>
                <a:latin typeface="Arial" panose="020B0604020202020204" pitchFamily="34" charset="0"/>
                <a:ea typeface="標楷體" panose="03000509000000000000" pitchFamily="65" charset="-120"/>
              </a:rPr>
              <a:t> </a:t>
            </a:r>
            <a:r>
              <a:rPr lang="en-US" altLang="zh-TW" sz="2200" dirty="0" smtClean="0">
                <a:solidFill>
                  <a:srgbClr val="000000"/>
                </a:solidFill>
                <a:latin typeface="Arial" panose="020B0604020202020204" pitchFamily="34" charset="0"/>
                <a:ea typeface="標楷體" panose="03000509000000000000" pitchFamily="65" charset="-120"/>
              </a:rPr>
              <a:t>C</a:t>
            </a:r>
            <a:r>
              <a:rPr lang="zh-TW" altLang="en-US" sz="2200" dirty="0" smtClean="0">
                <a:solidFill>
                  <a:srgbClr val="000000"/>
                </a:solidFill>
                <a:latin typeface="Arial" panose="020B0604020202020204" pitchFamily="34" charset="0"/>
                <a:ea typeface="標楷體" panose="03000509000000000000" pitchFamily="65" charset="-120"/>
              </a:rPr>
              <a:t>；</a:t>
            </a:r>
            <a:r>
              <a:rPr lang="en-US" altLang="zh-TW" sz="2200" dirty="0" smtClean="0">
                <a:solidFill>
                  <a:srgbClr val="000000"/>
                </a:solidFill>
                <a:latin typeface="Arial" panose="020B0604020202020204" pitchFamily="34" charset="0"/>
                <a:ea typeface="標楷體" panose="03000509000000000000" pitchFamily="65" charset="-120"/>
              </a:rPr>
              <a:t>// </a:t>
            </a:r>
            <a:r>
              <a:rPr lang="zh-TW" altLang="en-US" sz="2200" dirty="0" smtClean="0">
                <a:solidFill>
                  <a:srgbClr val="000000"/>
                </a:solidFill>
                <a:latin typeface="Arial" panose="020B0604020202020204" pitchFamily="34" charset="0"/>
                <a:ea typeface="標楷體" panose="03000509000000000000" pitchFamily="65" charset="-120"/>
              </a:rPr>
              <a:t>相當於布林代數式 </a:t>
            </a:r>
            <a:r>
              <a:rPr lang="en-US" altLang="zh-TW" sz="2200" dirty="0" smtClean="0">
                <a:solidFill>
                  <a:srgbClr val="000000"/>
                </a:solidFill>
                <a:latin typeface="Arial" panose="020B0604020202020204" pitchFamily="34" charset="0"/>
                <a:ea typeface="標楷體" panose="03000509000000000000" pitchFamily="65" charset="-120"/>
              </a:rPr>
              <a:t>S</a:t>
            </a:r>
            <a:r>
              <a:rPr lang="zh-TW" altLang="en-US" sz="2200" dirty="0" smtClean="0">
                <a:solidFill>
                  <a:srgbClr val="000000"/>
                </a:solidFill>
                <a:latin typeface="Arial" panose="020B0604020202020204" pitchFamily="34" charset="0"/>
                <a:ea typeface="標楷體" panose="03000509000000000000" pitchFamily="65" charset="-120"/>
              </a:rPr>
              <a:t>＝</a:t>
            </a:r>
            <a:r>
              <a:rPr lang="en-US" altLang="zh-TW" sz="2200" dirty="0" smtClean="0">
                <a:solidFill>
                  <a:srgbClr val="000000"/>
                </a:solidFill>
                <a:latin typeface="Arial" panose="020B0604020202020204" pitchFamily="34" charset="0"/>
                <a:ea typeface="標楷體" panose="03000509000000000000" pitchFamily="65" charset="-120"/>
              </a:rPr>
              <a:t>AB’</a:t>
            </a:r>
            <a:r>
              <a:rPr lang="zh-TW" altLang="en-US" sz="2200" dirty="0" smtClean="0">
                <a:solidFill>
                  <a:srgbClr val="000000"/>
                </a:solidFill>
                <a:latin typeface="Arial" panose="020B0604020202020204" pitchFamily="34" charset="0"/>
                <a:ea typeface="標楷體" panose="03000509000000000000" pitchFamily="65" charset="-120"/>
              </a:rPr>
              <a:t>＋</a:t>
            </a:r>
            <a:r>
              <a:rPr lang="en-US" altLang="zh-TW" sz="2200" dirty="0" smtClean="0">
                <a:solidFill>
                  <a:srgbClr val="000000"/>
                </a:solidFill>
                <a:latin typeface="Arial" panose="020B0604020202020204" pitchFamily="34" charset="0"/>
                <a:ea typeface="標楷體" panose="03000509000000000000" pitchFamily="65" charset="-120"/>
              </a:rPr>
              <a:t>C</a:t>
            </a:r>
          </a:p>
          <a:p>
            <a:r>
              <a:rPr lang="en-US" altLang="zh-TW" sz="2200" dirty="0" smtClean="0">
                <a:solidFill>
                  <a:srgbClr val="000000"/>
                </a:solidFill>
                <a:latin typeface="Arial" panose="020B0604020202020204" pitchFamily="34" charset="0"/>
                <a:ea typeface="標楷體" panose="03000509000000000000" pitchFamily="65" charset="-120"/>
              </a:rPr>
              <a:t>assign  T </a:t>
            </a:r>
            <a:r>
              <a:rPr lang="zh-TW" altLang="en-US" sz="2200" dirty="0" smtClean="0">
                <a:solidFill>
                  <a:srgbClr val="000000"/>
                </a:solidFill>
                <a:latin typeface="Arial" panose="020B0604020202020204" pitchFamily="34" charset="0"/>
                <a:ea typeface="標楷體" panose="03000509000000000000" pitchFamily="65" charset="-120"/>
              </a:rPr>
              <a:t>＝</a:t>
            </a:r>
            <a:r>
              <a:rPr lang="en-US" altLang="zh-TW" sz="2200" b="1" dirty="0" smtClean="0">
                <a:solidFill>
                  <a:srgbClr val="CC3300"/>
                </a:solidFill>
                <a:latin typeface="Arial" panose="020B0604020202020204" pitchFamily="34" charset="0"/>
                <a:ea typeface="標楷體" panose="03000509000000000000" pitchFamily="65" charset="-120"/>
              </a:rPr>
              <a:t>~</a:t>
            </a:r>
            <a:r>
              <a:rPr lang="en-US" altLang="zh-TW" sz="2200" dirty="0" smtClean="0">
                <a:solidFill>
                  <a:srgbClr val="000000"/>
                </a:solidFill>
                <a:latin typeface="Arial" panose="020B0604020202020204" pitchFamily="34" charset="0"/>
                <a:ea typeface="標楷體" panose="03000509000000000000" pitchFamily="65" charset="-120"/>
              </a:rPr>
              <a:t> ( A </a:t>
            </a:r>
            <a:r>
              <a:rPr lang="en-US" altLang="zh-TW" sz="2200" b="1" dirty="0" smtClean="0">
                <a:solidFill>
                  <a:srgbClr val="CC3300"/>
                </a:solidFill>
                <a:latin typeface="Arial" panose="020B0604020202020204" pitchFamily="34" charset="0"/>
                <a:ea typeface="標楷體" panose="03000509000000000000" pitchFamily="65" charset="-120"/>
              </a:rPr>
              <a:t>&amp;</a:t>
            </a:r>
            <a:r>
              <a:rPr lang="en-US" altLang="zh-TW" sz="2200" dirty="0" smtClean="0">
                <a:solidFill>
                  <a:srgbClr val="000000"/>
                </a:solidFill>
                <a:latin typeface="Arial" panose="020B0604020202020204" pitchFamily="34" charset="0"/>
                <a:ea typeface="標楷體" panose="03000509000000000000" pitchFamily="65" charset="-120"/>
              </a:rPr>
              <a:t> B)</a:t>
            </a:r>
            <a:r>
              <a:rPr lang="zh-TW" altLang="en-US" sz="2200" dirty="0" smtClean="0">
                <a:solidFill>
                  <a:srgbClr val="000000"/>
                </a:solidFill>
                <a:latin typeface="Arial" panose="020B0604020202020204" pitchFamily="34" charset="0"/>
                <a:ea typeface="標楷體" panose="03000509000000000000" pitchFamily="65" charset="-120"/>
              </a:rPr>
              <a:t>；    </a:t>
            </a:r>
            <a:r>
              <a:rPr lang="en-US" altLang="zh-TW" sz="2200" dirty="0" smtClean="0">
                <a:solidFill>
                  <a:srgbClr val="000000"/>
                </a:solidFill>
                <a:latin typeface="Arial" panose="020B0604020202020204" pitchFamily="34" charset="0"/>
                <a:ea typeface="標楷體" panose="03000509000000000000" pitchFamily="65" charset="-120"/>
              </a:rPr>
              <a:t>// </a:t>
            </a:r>
            <a:r>
              <a:rPr lang="zh-TW" altLang="en-US" sz="2200" dirty="0" smtClean="0">
                <a:solidFill>
                  <a:srgbClr val="000000"/>
                </a:solidFill>
                <a:latin typeface="Arial" panose="020B0604020202020204" pitchFamily="34" charset="0"/>
                <a:ea typeface="標楷體" panose="03000509000000000000" pitchFamily="65" charset="-120"/>
              </a:rPr>
              <a:t>位元反及（</a:t>
            </a:r>
            <a:r>
              <a:rPr lang="en-US" altLang="zh-TW" sz="2200" dirty="0" err="1" smtClean="0">
                <a:solidFill>
                  <a:srgbClr val="000000"/>
                </a:solidFill>
                <a:latin typeface="Arial" panose="020B0604020202020204" pitchFamily="34" charset="0"/>
                <a:ea typeface="標楷體" panose="03000509000000000000" pitchFamily="65" charset="-120"/>
              </a:rPr>
              <a:t>nand</a:t>
            </a:r>
            <a:r>
              <a:rPr lang="zh-TW" altLang="en-US" sz="2200" dirty="0" smtClean="0">
                <a:solidFill>
                  <a:srgbClr val="000000"/>
                </a:solidFill>
                <a:latin typeface="Arial" panose="020B0604020202020204" pitchFamily="34" charset="0"/>
                <a:ea typeface="標楷體" panose="03000509000000000000" pitchFamily="65" charset="-120"/>
              </a:rPr>
              <a:t>）</a:t>
            </a:r>
          </a:p>
          <a:p>
            <a:r>
              <a:rPr lang="en-US" altLang="zh-TW" sz="2200" dirty="0" smtClean="0">
                <a:solidFill>
                  <a:srgbClr val="000000"/>
                </a:solidFill>
                <a:latin typeface="Arial" panose="020B0604020202020204" pitchFamily="34" charset="0"/>
                <a:ea typeface="標楷體" panose="03000509000000000000" pitchFamily="65" charset="-120"/>
              </a:rPr>
              <a:t>assign  U </a:t>
            </a:r>
            <a:r>
              <a:rPr lang="zh-TW" altLang="en-US" sz="2200" dirty="0" smtClean="0">
                <a:solidFill>
                  <a:srgbClr val="000000"/>
                </a:solidFill>
                <a:latin typeface="Arial" panose="020B0604020202020204" pitchFamily="34" charset="0"/>
                <a:ea typeface="標楷體" panose="03000509000000000000" pitchFamily="65" charset="-120"/>
              </a:rPr>
              <a:t>＝</a:t>
            </a:r>
            <a:r>
              <a:rPr lang="en-US" altLang="zh-TW" sz="2200" b="1" dirty="0" smtClean="0">
                <a:solidFill>
                  <a:srgbClr val="CC3300"/>
                </a:solidFill>
                <a:latin typeface="Arial" panose="020B0604020202020204" pitchFamily="34" charset="0"/>
                <a:ea typeface="標楷體" panose="03000509000000000000" pitchFamily="65" charset="-120"/>
              </a:rPr>
              <a:t>~</a:t>
            </a:r>
            <a:r>
              <a:rPr lang="en-US" altLang="zh-TW" sz="2200" dirty="0" smtClean="0">
                <a:solidFill>
                  <a:srgbClr val="000000"/>
                </a:solidFill>
                <a:latin typeface="Arial" panose="020B0604020202020204" pitchFamily="34" charset="0"/>
                <a:ea typeface="標楷體" panose="03000509000000000000" pitchFamily="65" charset="-120"/>
              </a:rPr>
              <a:t> ( A </a:t>
            </a:r>
            <a:r>
              <a:rPr lang="en-US" altLang="zh-TW" sz="2200" b="1" dirty="0" smtClean="0">
                <a:solidFill>
                  <a:srgbClr val="CC3300"/>
                </a:solidFill>
                <a:latin typeface="Arial" panose="020B0604020202020204" pitchFamily="34" charset="0"/>
                <a:ea typeface="標楷體" panose="03000509000000000000" pitchFamily="65" charset="-120"/>
              </a:rPr>
              <a:t>|</a:t>
            </a:r>
            <a:r>
              <a:rPr lang="en-US" altLang="zh-TW" sz="2200" dirty="0" smtClean="0">
                <a:solidFill>
                  <a:srgbClr val="000000"/>
                </a:solidFill>
                <a:latin typeface="Arial" panose="020B0604020202020204" pitchFamily="34" charset="0"/>
                <a:ea typeface="標楷體" panose="03000509000000000000" pitchFamily="65" charset="-120"/>
              </a:rPr>
              <a:t> B)</a:t>
            </a:r>
            <a:r>
              <a:rPr lang="zh-TW" altLang="en-US" sz="2200" dirty="0" smtClean="0">
                <a:solidFill>
                  <a:srgbClr val="000000"/>
                </a:solidFill>
                <a:latin typeface="Arial" panose="020B0604020202020204" pitchFamily="34" charset="0"/>
                <a:ea typeface="標楷體" panose="03000509000000000000" pitchFamily="65" charset="-120"/>
              </a:rPr>
              <a:t>；     </a:t>
            </a:r>
            <a:r>
              <a:rPr lang="en-US" altLang="zh-TW" sz="2200" dirty="0" smtClean="0">
                <a:solidFill>
                  <a:srgbClr val="000000"/>
                </a:solidFill>
                <a:latin typeface="Arial" panose="020B0604020202020204" pitchFamily="34" charset="0"/>
                <a:ea typeface="標楷體" panose="03000509000000000000" pitchFamily="65" charset="-120"/>
              </a:rPr>
              <a:t>// </a:t>
            </a:r>
            <a:r>
              <a:rPr lang="zh-TW" altLang="en-US" sz="2200" dirty="0" smtClean="0">
                <a:solidFill>
                  <a:srgbClr val="000000"/>
                </a:solidFill>
                <a:latin typeface="Arial" panose="020B0604020202020204" pitchFamily="34" charset="0"/>
                <a:ea typeface="標楷體" panose="03000509000000000000" pitchFamily="65" charset="-120"/>
              </a:rPr>
              <a:t>位元反或（</a:t>
            </a:r>
            <a:r>
              <a:rPr lang="en-US" altLang="zh-TW" sz="2200" dirty="0" smtClean="0">
                <a:solidFill>
                  <a:srgbClr val="000000"/>
                </a:solidFill>
                <a:latin typeface="Arial" panose="020B0604020202020204" pitchFamily="34" charset="0"/>
                <a:ea typeface="標楷體" panose="03000509000000000000" pitchFamily="65" charset="-120"/>
              </a:rPr>
              <a:t>nor</a:t>
            </a:r>
            <a:r>
              <a:rPr lang="zh-TW" altLang="en-US" sz="2200" dirty="0" smtClean="0">
                <a:solidFill>
                  <a:srgbClr val="000000"/>
                </a:solidFill>
                <a:latin typeface="Arial" panose="020B0604020202020204" pitchFamily="34" charset="0"/>
                <a:ea typeface="標楷體" panose="03000509000000000000" pitchFamily="65" charset="-120"/>
              </a:rPr>
              <a:t>）</a:t>
            </a:r>
          </a:p>
          <a:p>
            <a:r>
              <a:rPr lang="en-US" altLang="zh-TW" sz="2200" dirty="0" smtClean="0">
                <a:solidFill>
                  <a:srgbClr val="000000"/>
                </a:solidFill>
                <a:latin typeface="Arial" panose="020B0604020202020204" pitchFamily="34" charset="0"/>
                <a:ea typeface="標楷體" panose="03000509000000000000" pitchFamily="65" charset="-120"/>
              </a:rPr>
              <a:t>assign  V </a:t>
            </a:r>
            <a:r>
              <a:rPr lang="zh-TW" altLang="en-US" sz="2200" dirty="0" smtClean="0">
                <a:solidFill>
                  <a:srgbClr val="000000"/>
                </a:solidFill>
                <a:latin typeface="Arial" panose="020B0604020202020204" pitchFamily="34" charset="0"/>
                <a:ea typeface="標楷體" panose="03000509000000000000" pitchFamily="65" charset="-120"/>
              </a:rPr>
              <a:t>＝</a:t>
            </a:r>
            <a:r>
              <a:rPr lang="en-US" altLang="zh-TW" sz="2200" dirty="0" smtClean="0">
                <a:solidFill>
                  <a:srgbClr val="000000"/>
                </a:solidFill>
                <a:latin typeface="Arial" panose="020B0604020202020204" pitchFamily="34" charset="0"/>
                <a:ea typeface="標楷體" panose="03000509000000000000" pitchFamily="65" charset="-120"/>
              </a:rPr>
              <a:t>A </a:t>
            </a:r>
            <a:r>
              <a:rPr lang="en-US" altLang="zh-TW" sz="2200" b="1" dirty="0" smtClean="0">
                <a:solidFill>
                  <a:srgbClr val="CC3300"/>
                </a:solidFill>
                <a:latin typeface="Arial" panose="020B0604020202020204" pitchFamily="34" charset="0"/>
                <a:ea typeface="標楷體" panose="03000509000000000000" pitchFamily="65" charset="-120"/>
              </a:rPr>
              <a:t>^</a:t>
            </a:r>
            <a:r>
              <a:rPr lang="en-US" altLang="zh-TW" sz="2200" dirty="0" smtClean="0">
                <a:solidFill>
                  <a:srgbClr val="000000"/>
                </a:solidFill>
                <a:latin typeface="Arial" panose="020B0604020202020204" pitchFamily="34" charset="0"/>
                <a:ea typeface="標楷體" panose="03000509000000000000" pitchFamily="65" charset="-120"/>
              </a:rPr>
              <a:t> B</a:t>
            </a:r>
            <a:r>
              <a:rPr lang="zh-TW" altLang="en-US" sz="2200" dirty="0" smtClean="0">
                <a:solidFill>
                  <a:srgbClr val="000000"/>
                </a:solidFill>
                <a:latin typeface="Arial" panose="020B0604020202020204" pitchFamily="34" charset="0"/>
                <a:ea typeface="標楷體" panose="03000509000000000000" pitchFamily="65" charset="-120"/>
              </a:rPr>
              <a:t>； 	       </a:t>
            </a:r>
            <a:r>
              <a:rPr lang="en-US" altLang="zh-TW" sz="2200" dirty="0" smtClean="0">
                <a:solidFill>
                  <a:srgbClr val="000000"/>
                </a:solidFill>
                <a:latin typeface="Arial" panose="020B0604020202020204" pitchFamily="34" charset="0"/>
                <a:ea typeface="標楷體" panose="03000509000000000000" pitchFamily="65" charset="-120"/>
              </a:rPr>
              <a:t>// </a:t>
            </a:r>
            <a:r>
              <a:rPr lang="zh-TW" altLang="en-US" sz="2200" dirty="0" smtClean="0">
                <a:solidFill>
                  <a:srgbClr val="000000"/>
                </a:solidFill>
                <a:latin typeface="Arial" panose="020B0604020202020204" pitchFamily="34" charset="0"/>
                <a:ea typeface="標楷體" panose="03000509000000000000" pitchFamily="65" charset="-120"/>
              </a:rPr>
              <a:t>位元互斥或（</a:t>
            </a:r>
            <a:r>
              <a:rPr lang="en-US" altLang="zh-TW" sz="2200" dirty="0" err="1" smtClean="0">
                <a:solidFill>
                  <a:srgbClr val="000000"/>
                </a:solidFill>
                <a:latin typeface="Arial" panose="020B0604020202020204" pitchFamily="34" charset="0"/>
                <a:ea typeface="標楷體" panose="03000509000000000000" pitchFamily="65" charset="-120"/>
              </a:rPr>
              <a:t>xor</a:t>
            </a:r>
            <a:r>
              <a:rPr lang="zh-TW" altLang="en-US" sz="2200" dirty="0" smtClean="0">
                <a:solidFill>
                  <a:srgbClr val="000000"/>
                </a:solidFill>
                <a:latin typeface="Arial" panose="020B0604020202020204" pitchFamily="34" charset="0"/>
                <a:ea typeface="標楷體" panose="03000509000000000000" pitchFamily="65" charset="-120"/>
              </a:rPr>
              <a:t>）</a:t>
            </a:r>
          </a:p>
          <a:p>
            <a:r>
              <a:rPr lang="en-US" altLang="zh-TW" sz="2200" dirty="0" smtClean="0">
                <a:solidFill>
                  <a:srgbClr val="000000"/>
                </a:solidFill>
                <a:latin typeface="Arial" panose="020B0604020202020204" pitchFamily="34" charset="0"/>
                <a:ea typeface="標楷體" panose="03000509000000000000" pitchFamily="65" charset="-120"/>
              </a:rPr>
              <a:t>assign  W </a:t>
            </a:r>
            <a:r>
              <a:rPr lang="zh-TW" altLang="en-US" sz="2200" dirty="0" smtClean="0">
                <a:solidFill>
                  <a:srgbClr val="000000"/>
                </a:solidFill>
                <a:latin typeface="Arial" panose="020B0604020202020204" pitchFamily="34" charset="0"/>
                <a:ea typeface="標楷體" panose="03000509000000000000" pitchFamily="65" charset="-120"/>
              </a:rPr>
              <a:t>＝</a:t>
            </a:r>
            <a:r>
              <a:rPr lang="en-US" altLang="zh-TW" sz="2200" dirty="0" smtClean="0">
                <a:solidFill>
                  <a:srgbClr val="000000"/>
                </a:solidFill>
                <a:latin typeface="Arial" panose="020B0604020202020204" pitchFamily="34" charset="0"/>
                <a:ea typeface="標楷體" panose="03000509000000000000" pitchFamily="65" charset="-120"/>
              </a:rPr>
              <a:t>A </a:t>
            </a:r>
            <a:r>
              <a:rPr lang="en-US" altLang="zh-TW" sz="2200" b="1" dirty="0" smtClean="0">
                <a:solidFill>
                  <a:srgbClr val="CC3300"/>
                </a:solidFill>
                <a:latin typeface="Arial" panose="020B0604020202020204" pitchFamily="34" charset="0"/>
                <a:ea typeface="標楷體" panose="03000509000000000000" pitchFamily="65" charset="-120"/>
              </a:rPr>
              <a:t>~^</a:t>
            </a:r>
            <a:r>
              <a:rPr lang="en-US" altLang="zh-TW" sz="2200" dirty="0" smtClean="0">
                <a:solidFill>
                  <a:srgbClr val="000000"/>
                </a:solidFill>
                <a:latin typeface="Arial" panose="020B0604020202020204" pitchFamily="34" charset="0"/>
                <a:ea typeface="標楷體" panose="03000509000000000000" pitchFamily="65" charset="-120"/>
              </a:rPr>
              <a:t> B</a:t>
            </a:r>
            <a:r>
              <a:rPr lang="zh-TW" altLang="en-US" sz="2200" dirty="0" smtClean="0">
                <a:solidFill>
                  <a:srgbClr val="000000"/>
                </a:solidFill>
                <a:latin typeface="Arial" panose="020B0604020202020204" pitchFamily="34" charset="0"/>
                <a:ea typeface="標楷體" panose="03000509000000000000" pitchFamily="65" charset="-120"/>
              </a:rPr>
              <a:t>；	       </a:t>
            </a:r>
            <a:r>
              <a:rPr lang="en-US" altLang="zh-TW" sz="2200" dirty="0" smtClean="0">
                <a:solidFill>
                  <a:srgbClr val="000000"/>
                </a:solidFill>
                <a:latin typeface="Arial" panose="020B0604020202020204" pitchFamily="34" charset="0"/>
                <a:ea typeface="標楷體" panose="03000509000000000000" pitchFamily="65" charset="-120"/>
              </a:rPr>
              <a:t>// </a:t>
            </a:r>
            <a:r>
              <a:rPr lang="zh-TW" altLang="en-US" sz="2200" dirty="0" smtClean="0">
                <a:solidFill>
                  <a:srgbClr val="000000"/>
                </a:solidFill>
                <a:latin typeface="Arial" panose="020B0604020202020204" pitchFamily="34" charset="0"/>
                <a:ea typeface="標楷體" panose="03000509000000000000" pitchFamily="65" charset="-120"/>
              </a:rPr>
              <a:t>位元互斥反或（</a:t>
            </a:r>
            <a:r>
              <a:rPr lang="en-US" altLang="zh-TW" sz="2200" dirty="0" err="1" smtClean="0">
                <a:solidFill>
                  <a:srgbClr val="000000"/>
                </a:solidFill>
                <a:latin typeface="Arial" panose="020B0604020202020204" pitchFamily="34" charset="0"/>
                <a:ea typeface="標楷體" panose="03000509000000000000" pitchFamily="65" charset="-120"/>
              </a:rPr>
              <a:t>xnor</a:t>
            </a:r>
            <a:r>
              <a:rPr lang="zh-TW" altLang="en-US" sz="2200" dirty="0" smtClean="0">
                <a:solidFill>
                  <a:srgbClr val="000000"/>
                </a:solidFill>
                <a:latin typeface="Arial" panose="020B0604020202020204" pitchFamily="34" charset="0"/>
                <a:ea typeface="標楷體" panose="03000509000000000000" pitchFamily="65" charset="-120"/>
              </a:rPr>
              <a:t>）</a:t>
            </a:r>
          </a:p>
        </p:txBody>
      </p:sp>
      <p:graphicFrame>
        <p:nvGraphicFramePr>
          <p:cNvPr id="8" name="Group 57"/>
          <p:cNvGraphicFramePr>
            <a:graphicFrameLocks/>
          </p:cNvGraphicFramePr>
          <p:nvPr>
            <p:extLst>
              <p:ext uri="{D42A27DB-BD31-4B8C-83A1-F6EECF244321}">
                <p14:modId xmlns:p14="http://schemas.microsoft.com/office/powerpoint/2010/main" val="3095577132"/>
              </p:ext>
            </p:extLst>
          </p:nvPr>
        </p:nvGraphicFramePr>
        <p:xfrm>
          <a:off x="250825" y="1700213"/>
          <a:ext cx="8018780" cy="1280160"/>
        </p:xfrm>
        <a:graphic>
          <a:graphicData uri="http://schemas.openxmlformats.org/drawingml/2006/table">
            <a:tbl>
              <a:tblPr/>
              <a:tblGrid>
                <a:gridCol w="1260475"/>
                <a:gridCol w="208280"/>
                <a:gridCol w="998537"/>
                <a:gridCol w="1001713"/>
                <a:gridCol w="1001712"/>
                <a:gridCol w="1000125"/>
                <a:gridCol w="2547938"/>
              </a:tblGrid>
              <a:tr h="374650">
                <a:tc>
                  <a:txBody>
                    <a:bodyPr/>
                    <a:lstStyle>
                      <a:lvl1pPr marL="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457200"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914400"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13716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18288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2860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7432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2004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6576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0" marR="0" lvl="0" indent="0" algn="just"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None/>
                        <a:tabLst/>
                      </a:pPr>
                      <a:endParaRPr kumimoji="1" lang="zh-TW" altLang="zh-TW"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endParaRPr>
                    </a:p>
                  </a:txBody>
                  <a:tcPr horzOverflow="overflow">
                    <a:lnL cap="flat">
                      <a:noFill/>
                    </a:lnL>
                    <a:lnR>
                      <a:noFill/>
                    </a:lnR>
                    <a:lnT cap="flat">
                      <a:noFill/>
                    </a:lnT>
                    <a:lnB>
                      <a:noFill/>
                    </a:lnB>
                    <a:lnTlToBr>
                      <a:noFill/>
                    </a:lnTlToBr>
                    <a:lnBlToTr>
                      <a:noFill/>
                    </a:lnBlToTr>
                    <a:noFill/>
                  </a:tcPr>
                </a:tc>
                <a:tc>
                  <a:txBody>
                    <a:bodyPr/>
                    <a:lstStyle>
                      <a:lvl1pPr marL="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457200"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914400"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13716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18288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2860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7432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2004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6576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0" marR="0" lvl="0" indent="0" algn="just"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None/>
                        <a:tabLst/>
                      </a:pPr>
                      <a:endParaRPr kumimoji="1" lang="zh-TW" altLang="zh-TW" sz="2000" b="1" i="0" u="none" strike="noStrike" cap="none" normalizeH="0" baseline="0" smtClean="0">
                        <a:ln>
                          <a:noFill/>
                        </a:ln>
                        <a:solidFill>
                          <a:schemeClr val="tx1"/>
                        </a:solidFill>
                        <a:effectLst/>
                        <a:latin typeface="Arial" panose="020B0604020202020204" pitchFamily="34" charset="0"/>
                        <a:ea typeface="標楷體" panose="03000509000000000000" pitchFamily="65" charset="-120"/>
                      </a:endParaRPr>
                    </a:p>
                  </a:txBody>
                  <a:tcPr horzOverflow="overflow">
                    <a:lnL>
                      <a:noFill/>
                    </a:lnL>
                    <a:lnR w="12700" cap="flat" cmpd="sng" algn="ctr">
                      <a:solidFill>
                        <a:srgbClr val="000000"/>
                      </a:solidFill>
                      <a:prstDash val="solid"/>
                      <a:miter lim="800000"/>
                      <a:headEnd type="none" w="med" len="med"/>
                      <a:tailEnd type="none" w="med" len="med"/>
                    </a:lnR>
                    <a:lnT cap="flat">
                      <a:noFill/>
                    </a:lnT>
                    <a:lnB>
                      <a:noFill/>
                    </a:lnB>
                    <a:lnTlToBr>
                      <a:noFill/>
                    </a:lnTlToBr>
                    <a:lnBlToTr>
                      <a:noFill/>
                    </a:lnBlToTr>
                    <a:noFill/>
                  </a:tcPr>
                </a:tc>
                <a:tc>
                  <a:txBody>
                    <a:bodyPr/>
                    <a:lstStyle>
                      <a:lvl1pPr marL="342900" indent="-34290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1588" indent="420688"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1069975" indent="-373063"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320675" indent="1154113"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2046288" indent="-23495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5034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9606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4178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8750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zh-TW" altLang="en-US"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反</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2D050"/>
                    </a:solidFill>
                  </a:tcPr>
                </a:tc>
                <a:tc>
                  <a:txBody>
                    <a:bodyPr/>
                    <a:lstStyle>
                      <a:lvl1pPr marL="342900" indent="-34290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1588" indent="420688"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1069975" indent="-373063"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320675" indent="1154113"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2046288" indent="-23495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5034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9606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4178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8750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zh-TW" altLang="en-US"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及</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2D050"/>
                    </a:solidFill>
                  </a:tcPr>
                </a:tc>
                <a:tc>
                  <a:txBody>
                    <a:bodyPr/>
                    <a:lstStyle>
                      <a:lvl1pPr marL="342900" indent="-34290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1588" indent="420688"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1069975" indent="-373063"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320675" indent="1154113"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2046288" indent="-23495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5034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9606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4178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8750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zh-TW" altLang="en-US"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或</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2D050"/>
                    </a:solidFill>
                  </a:tcPr>
                </a:tc>
                <a:tc>
                  <a:txBody>
                    <a:bodyPr/>
                    <a:lstStyle>
                      <a:lvl1pPr marL="342900" indent="-34290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1588" indent="420688"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1069975" indent="-373063"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320675" indent="1154113"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2046288" indent="-23495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5034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9606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4178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8750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zh-TW" altLang="en-US"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互斥或</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2D050"/>
                    </a:solidFill>
                  </a:tcPr>
                </a:tc>
                <a:tc>
                  <a:txBody>
                    <a:bodyPr/>
                    <a:lstStyle>
                      <a:lvl1pPr marL="342900" indent="-34290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1588" indent="420688"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1069975" indent="-373063"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320675" indent="1154113"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2046288" indent="-23495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5034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9606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4178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8750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zh-TW" altLang="en-US"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互斥反或</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2D050"/>
                    </a:solidFill>
                  </a:tcPr>
                </a:tc>
              </a:tr>
              <a:tr h="374650">
                <a:tc>
                  <a:txBody>
                    <a:bodyPr/>
                    <a:lstStyle>
                      <a:lvl1pPr marL="342900" indent="-34290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1588" indent="420688"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1069975" indent="-373063"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320675" indent="1154113"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2046288" indent="-23495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5034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9606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4178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8750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A</a:t>
                      </a:r>
                      <a:r>
                        <a:rPr kumimoji="1" lang="zh-TW" altLang="en-US"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a:t>
                      </a:r>
                      <a:r>
                        <a:rPr kumimoji="1" lang="en-US" altLang="zh-TW"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0101</a:t>
                      </a:r>
                    </a:p>
                  </a:txBody>
                  <a:tcPr horzOverflow="overflow">
                    <a:lnL cap="flat">
                      <a:noFill/>
                    </a:lnL>
                    <a:lnR>
                      <a:noFill/>
                    </a:lnR>
                    <a:lnT>
                      <a:noFill/>
                    </a:lnT>
                    <a:lnB>
                      <a:noFill/>
                    </a:lnB>
                    <a:lnTlToBr>
                      <a:noFill/>
                    </a:lnTlToBr>
                    <a:lnBlToTr>
                      <a:noFill/>
                    </a:lnBlToTr>
                    <a:noFill/>
                  </a:tcPr>
                </a:tc>
                <a:tc>
                  <a:txBody>
                    <a:bodyPr/>
                    <a:lstStyle>
                      <a:lvl1pPr marL="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457200"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914400"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13716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18288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2860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7432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2004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6576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0" marR="0" lvl="0" indent="0" algn="just"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None/>
                        <a:tabLst/>
                      </a:pPr>
                      <a:endParaRPr kumimoji="1" lang="zh-TW" altLang="zh-TW"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endParaRPr>
                    </a:p>
                  </a:txBody>
                  <a:tcPr horzOverflow="overflow">
                    <a:lnL>
                      <a:noFill/>
                    </a:lnL>
                    <a:lnR w="12700" cap="flat" cmpd="sng" algn="ctr">
                      <a:solidFill>
                        <a:srgbClr val="000000"/>
                      </a:solidFill>
                      <a:prstDash val="solid"/>
                      <a:miter lim="800000"/>
                      <a:headEnd type="none" w="med" len="med"/>
                      <a:tailEnd type="none" w="med" len="med"/>
                    </a:lnR>
                    <a:lnT>
                      <a:noFill/>
                    </a:lnT>
                    <a:lnB>
                      <a:noFill/>
                    </a:lnB>
                    <a:lnTlToBr>
                      <a:noFill/>
                    </a:lnTlToBr>
                    <a:lnBlToTr>
                      <a:noFill/>
                    </a:lnBlToTr>
                    <a:noFill/>
                  </a:tcPr>
                </a:tc>
                <a:tc>
                  <a:txBody>
                    <a:bodyPr/>
                    <a:lstStyle>
                      <a:lvl1pPr marL="342900" indent="-34290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1588" indent="420688"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1069975" indent="-373063"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320675" indent="1154113"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2046288" indent="-23495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5034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9606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4178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8750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a:t>
                      </a:r>
                      <a:r>
                        <a:rPr kumimoji="1" lang="en-US" altLang="zh-TW"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A</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1588" indent="420688"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1069975" indent="-373063"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320675" indent="1154113"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2046288" indent="-23495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5034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9606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4178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8750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A </a:t>
                      </a:r>
                      <a:r>
                        <a:rPr kumimoji="1" lang="en-US" altLang="zh-TW" sz="2000" b="0"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&amp;</a:t>
                      </a:r>
                      <a:r>
                        <a:rPr kumimoji="1" lang="en-US" altLang="zh-TW"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 B</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1588" indent="420688"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1069975" indent="-373063"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320675" indent="1154113"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2046288" indent="-23495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5034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9606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4178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8750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A</a:t>
                      </a:r>
                      <a:r>
                        <a:rPr kumimoji="1" lang="en-US" altLang="zh-TW" sz="2000" b="0"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 |</a:t>
                      </a:r>
                      <a:r>
                        <a:rPr kumimoji="1" lang="en-US" altLang="zh-TW"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 B</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1588" indent="420688"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1069975" indent="-373063"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320675" indent="1154113"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2046288" indent="-23495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5034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9606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4178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8750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000" b="1" i="0" u="none" strike="noStrike" cap="none" normalizeH="0" baseline="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A </a:t>
                      </a:r>
                      <a:r>
                        <a:rPr kumimoji="1" lang="en-US" altLang="zh-TW" sz="2000" b="0" i="0" u="none" strike="noStrike" cap="none" normalizeH="0" baseline="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 </a:t>
                      </a:r>
                      <a:r>
                        <a:rPr kumimoji="1" lang="en-US" altLang="zh-TW" sz="2000" b="1" i="0" u="none" strike="noStrike" cap="none" normalizeH="0" baseline="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B</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1588" indent="420688"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1069975" indent="-373063"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320675" indent="1154113"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2046288" indent="-23495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5034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9606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4178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8750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A</a:t>
                      </a:r>
                      <a:r>
                        <a:rPr kumimoji="1" lang="en-US" altLang="zh-TW" sz="2000" b="0"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 ~^</a:t>
                      </a:r>
                      <a:r>
                        <a:rPr kumimoji="1" lang="en-US" altLang="zh-TW"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 B </a:t>
                      </a:r>
                      <a:r>
                        <a:rPr kumimoji="1" lang="zh-TW" altLang="en-US"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或 </a:t>
                      </a:r>
                      <a:r>
                        <a:rPr kumimoji="1" lang="en-US" altLang="zh-TW"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A</a:t>
                      </a:r>
                      <a:r>
                        <a:rPr kumimoji="1" lang="en-US" altLang="zh-TW" sz="2000" b="0"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a:t>
                      </a:r>
                      <a:r>
                        <a:rPr kumimoji="1" lang="en-US" altLang="zh-TW"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B</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403225">
                <a:tc>
                  <a:txBody>
                    <a:bodyPr/>
                    <a:lstStyle>
                      <a:lvl1pPr marL="342900" indent="-34290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1588" indent="420688"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1069975" indent="-373063"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320675" indent="1154113"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2046288" indent="-23495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5034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9606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4178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8750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B</a:t>
                      </a:r>
                      <a:r>
                        <a:rPr kumimoji="1" lang="zh-TW" altLang="en-US"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a:t>
                      </a:r>
                      <a:r>
                        <a:rPr kumimoji="1" lang="en-US" altLang="zh-TW"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1100</a:t>
                      </a:r>
                    </a:p>
                  </a:txBody>
                  <a:tcPr horzOverflow="overflow">
                    <a:lnL cap="flat">
                      <a:noFill/>
                    </a:lnL>
                    <a:lnR>
                      <a:noFill/>
                    </a:lnR>
                    <a:lnT>
                      <a:noFill/>
                    </a:lnT>
                    <a:lnB cap="flat">
                      <a:noFill/>
                    </a:lnB>
                    <a:lnTlToBr>
                      <a:noFill/>
                    </a:lnTlToBr>
                    <a:lnBlToTr>
                      <a:noFill/>
                    </a:lnBlToTr>
                    <a:noFill/>
                  </a:tcPr>
                </a:tc>
                <a:tc>
                  <a:txBody>
                    <a:bodyPr/>
                    <a:lstStyle>
                      <a:lvl1pPr marL="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457200"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914400"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13716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18288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2860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7432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2004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6576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0" marR="0" lvl="0" indent="0" algn="just" defTabSz="914400" rtl="0" eaLnBrk="1" fontAlgn="base" latinLnBrk="0" hangingPunct="1">
                        <a:lnSpc>
                          <a:spcPct val="110000"/>
                        </a:lnSpc>
                        <a:spcBef>
                          <a:spcPct val="20000"/>
                        </a:spcBef>
                        <a:spcAft>
                          <a:spcPct val="0"/>
                        </a:spcAft>
                        <a:buClr>
                          <a:schemeClr val="accent2"/>
                        </a:buClr>
                        <a:buSzTx/>
                        <a:buFont typeface="Wingdings" panose="05000000000000000000" pitchFamily="2" charset="2"/>
                        <a:buNone/>
                        <a:tabLst/>
                      </a:pPr>
                      <a:endParaRPr kumimoji="1" lang="zh-TW" altLang="zh-TW" sz="2000" b="1" i="0" u="none" strike="noStrike" cap="none" normalizeH="0" baseline="0" smtClean="0">
                        <a:ln>
                          <a:noFill/>
                        </a:ln>
                        <a:solidFill>
                          <a:schemeClr val="tx1"/>
                        </a:solidFill>
                        <a:effectLst/>
                        <a:latin typeface="Arial" panose="020B0604020202020204" pitchFamily="34" charset="0"/>
                        <a:ea typeface="標楷體" panose="03000509000000000000" pitchFamily="65" charset="-120"/>
                      </a:endParaRPr>
                    </a:p>
                  </a:txBody>
                  <a:tcPr horzOverflow="overflow">
                    <a:lnL>
                      <a:noFill/>
                    </a:lnL>
                    <a:lnR w="12700" cap="flat" cmpd="sng" algn="ctr">
                      <a:solidFill>
                        <a:srgbClr val="000000"/>
                      </a:solidFill>
                      <a:prstDash val="solid"/>
                      <a:miter lim="800000"/>
                      <a:headEnd type="none" w="med" len="med"/>
                      <a:tailEnd type="none" w="med" len="med"/>
                    </a:lnR>
                    <a:lnT>
                      <a:noFill/>
                    </a:lnT>
                    <a:lnB cap="flat">
                      <a:noFill/>
                    </a:lnB>
                    <a:lnTlToBr>
                      <a:noFill/>
                    </a:lnTlToBr>
                    <a:lnBlToTr>
                      <a:noFill/>
                    </a:lnBlToTr>
                    <a:noFill/>
                  </a:tcPr>
                </a:tc>
                <a:tc>
                  <a:txBody>
                    <a:bodyPr/>
                    <a:lstStyle>
                      <a:lvl1pPr marL="342900" indent="-34290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1588" indent="420688"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1069975" indent="-373063"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320675" indent="1154113"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2046288" indent="-23495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5034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9606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4178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8750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1010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1588" indent="420688"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1069975" indent="-373063"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320675" indent="1154113"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2046288" indent="-23495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5034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9606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4178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8750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0100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1588" indent="420688"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1069975" indent="-373063"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320675" indent="1154113"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2046288" indent="-23495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5034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9606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4178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8750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1101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1588" indent="420688"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1069975" indent="-373063"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320675" indent="1154113"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2046288" indent="-23495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5034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9606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4178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8750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1001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1588" indent="420688"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1069975" indent="-373063"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320675" indent="1154113"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2046288" indent="-23495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5034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9606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4178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875088" indent="-23495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342900" marR="0" lvl="0" indent="-342900" algn="ctr" defTabSz="914400" rtl="0" eaLnBrk="1" fontAlgn="base" latinLnBrk="0" hangingPunct="1">
                        <a:lnSpc>
                          <a:spcPct val="110000"/>
                        </a:lnSpc>
                        <a:spcBef>
                          <a:spcPct val="0"/>
                        </a:spcBef>
                        <a:spcAft>
                          <a:spcPct val="0"/>
                        </a:spcAft>
                        <a:buClrTx/>
                        <a:buSzTx/>
                        <a:buFontTx/>
                        <a:buNone/>
                        <a:tabLst/>
                      </a:pPr>
                      <a:r>
                        <a:rPr kumimoji="1" lang="en-US" altLang="zh-TW" sz="20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0110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63909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21" name="Rectangle 45"/>
          <p:cNvSpPr>
            <a:spLocks noGrp="1" noChangeArrowheads="1"/>
          </p:cNvSpPr>
          <p:nvPr>
            <p:ph type="title"/>
          </p:nvPr>
        </p:nvSpPr>
        <p:spPr>
          <a:xfrm>
            <a:off x="1331640" y="469900"/>
            <a:ext cx="7560840" cy="720725"/>
          </a:xfrm>
        </p:spPr>
        <p:txBody>
          <a:bodyPr/>
          <a:lstStyle/>
          <a:p>
            <a:r>
              <a:rPr lang="zh-TW" altLang="en-US" sz="4400" dirty="0" smtClean="0">
                <a:latin typeface="Times New Roman" panose="02020603050405020304" pitchFamily="18" charset="0"/>
                <a:ea typeface="標楷體" panose="03000509000000000000" pitchFamily="65" charset="-120"/>
                <a:cs typeface="Times New Roman" panose="02020603050405020304" pitchFamily="18" charset="0"/>
              </a:rPr>
              <a:t>運算子</a:t>
            </a:r>
            <a:endParaRPr lang="zh-TW" altLang="en-US" sz="4400" dirty="0">
              <a:latin typeface="Times New Roman" panose="02020603050405020304" pitchFamily="18" charset="0"/>
              <a:ea typeface="標楷體" panose="03000509000000000000" pitchFamily="65" charset="-120"/>
              <a:cs typeface="Times New Roman" panose="02020603050405020304" pitchFamily="18" charset="0"/>
            </a:endParaRPr>
          </a:p>
        </p:txBody>
      </p:sp>
      <p:graphicFrame>
        <p:nvGraphicFramePr>
          <p:cNvPr id="24622" name="Group 46"/>
          <p:cNvGraphicFramePr>
            <a:graphicFrameLocks noGrp="1"/>
          </p:cNvGraphicFramePr>
          <p:nvPr>
            <p:ph idx="1"/>
            <p:extLst>
              <p:ext uri="{D42A27DB-BD31-4B8C-83A1-F6EECF244321}">
                <p14:modId xmlns:p14="http://schemas.microsoft.com/office/powerpoint/2010/main" val="3406815850"/>
              </p:ext>
            </p:extLst>
          </p:nvPr>
        </p:nvGraphicFramePr>
        <p:xfrm>
          <a:off x="900113" y="1700213"/>
          <a:ext cx="7040562" cy="4500000"/>
        </p:xfrm>
        <a:graphic>
          <a:graphicData uri="http://schemas.openxmlformats.org/drawingml/2006/table">
            <a:tbl>
              <a:tblPr/>
              <a:tblGrid>
                <a:gridCol w="1427162"/>
                <a:gridCol w="1743075"/>
                <a:gridCol w="3870325"/>
              </a:tblGrid>
              <a:tr h="246063">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運算子名稱</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2D050"/>
                    </a:solidFill>
                  </a:tcPr>
                </a:tc>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符 號</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2D050"/>
                    </a:solidFill>
                  </a:tcPr>
                </a:tc>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說 明</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92D050"/>
                    </a:solidFill>
                  </a:tcPr>
                </a:tc>
              </a:tr>
              <a:tr h="430213">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算術</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lumMod val="75000"/>
                      </a:schemeClr>
                    </a:solidFill>
                  </a:tcPr>
                </a:tc>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 - , *, **</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 %</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加、減、乘、乘冪</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除、取餘數（未必可合成）</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r>
              <a:tr h="430213">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位元邏輯</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lumMod val="75000"/>
                      </a:schemeClr>
                    </a:solidFill>
                  </a:tcPr>
                </a:tc>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 &amp; , |</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 ~^ </a:t>
                      </a: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或 </a:t>
                      </a:r>
                      <a:r>
                        <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反、及、或</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互斥或、互斥反或</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r>
              <a:tr h="430213">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精簡邏輯</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lumMod val="75000"/>
                      </a:schemeClr>
                    </a:solidFill>
                  </a:tcPr>
                </a:tc>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&amp; , ~&amp; , | , ~| </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 , ~^</a:t>
                      </a: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或 </a:t>
                      </a:r>
                      <a:r>
                        <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及、反及、或、反或</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互斥或、互斥反或</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r>
              <a:tr h="798513">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比較</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lumMod val="75000"/>
                      </a:schemeClr>
                    </a:solidFill>
                  </a:tcPr>
                </a:tc>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&gt; , &gt;=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&lt; , &lt;=</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 , !=</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 =, != =</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大於、大於等於</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小於、小於等於</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相等、不等</a:t>
                      </a:r>
                    </a:p>
                    <a:p>
                      <a:pPr marL="0" marR="0" lvl="0" indent="0" algn="ctr" defTabSz="914400" rtl="0" eaLnBrk="0" fontAlgn="base" latinLnBrk="0" hangingPunct="0">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狀況等於、狀況不等（未必可合成）</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r>
              <a:tr h="246063">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邏輯</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lumMod val="75000"/>
                      </a:schemeClr>
                    </a:solidFill>
                  </a:tcPr>
                </a:tc>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 &amp;&amp; , ||</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邏輯反、邏輯及、邏輯或</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r>
              <a:tr h="246063">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移位</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lumMod val="75000"/>
                      </a:schemeClr>
                    </a:solidFill>
                  </a:tcPr>
                </a:tc>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&lt;&lt; , &gt;&gt;</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左移、右移</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r>
              <a:tr h="244475">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條件</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lumMod val="75000"/>
                      </a:schemeClr>
                    </a:solidFill>
                  </a:tcPr>
                </a:tc>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 :</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判斷並由兩個運算元中挑出一個</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r>
              <a:tr h="246063">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連接</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lumMod val="75000"/>
                      </a:schemeClr>
                    </a:solidFill>
                  </a:tcPr>
                </a:tc>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lvl1pPr algn="just">
                        <a:lnSpc>
                          <a:spcPct val="110000"/>
                        </a:lnSpc>
                        <a:spcBef>
                          <a:spcPct val="20000"/>
                        </a:spcBef>
                        <a:buClr>
                          <a:schemeClr val="accent2"/>
                        </a:buClr>
                        <a:buFont typeface="Wingdings" panose="05000000000000000000" pitchFamily="2" charset="2"/>
                        <a:defRPr kumimoji="1" sz="2400" b="1">
                          <a:solidFill>
                            <a:schemeClr val="folHlink"/>
                          </a:solidFill>
                          <a:latin typeface="Arial" panose="020B0604020202020204" pitchFamily="34" charset="0"/>
                          <a:ea typeface="標楷體" panose="03000509000000000000" pitchFamily="65" charset="-120"/>
                        </a:defRPr>
                      </a:lvl1pPr>
                      <a:lvl2pPr algn="just">
                        <a:lnSpc>
                          <a:spcPct val="110000"/>
                        </a:lnSpc>
                        <a:spcBef>
                          <a:spcPct val="20000"/>
                        </a:spcBef>
                        <a:buClr>
                          <a:schemeClr val="accent1"/>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2pPr>
                      <a:lvl3pPr algn="just">
                        <a:lnSpc>
                          <a:spcPct val="110000"/>
                        </a:lnSpc>
                        <a:spcBef>
                          <a:spcPct val="20000"/>
                        </a:spcBef>
                        <a:buClr>
                          <a:schemeClr val="bg2"/>
                        </a:buClr>
                        <a:buFont typeface="Wingdings" panose="05000000000000000000" pitchFamily="2" charset="2"/>
                        <a:defRPr kumimoji="1" sz="2400">
                          <a:solidFill>
                            <a:schemeClr val="tx1"/>
                          </a:solidFill>
                          <a:latin typeface="Arial" panose="020B0604020202020204" pitchFamily="34" charset="0"/>
                          <a:ea typeface="標楷體" panose="03000509000000000000" pitchFamily="65" charset="-120"/>
                        </a:defRPr>
                      </a:lvl3pPr>
                      <a:lvl4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4pPr>
                      <a:lvl5pPr algn="just">
                        <a:lnSpc>
                          <a:spcPct val="110000"/>
                        </a:lnSpc>
                        <a:spcBef>
                          <a:spcPct val="20000"/>
                        </a:spcBef>
                        <a:defRPr kumimoji="1" sz="2400">
                          <a:solidFill>
                            <a:schemeClr val="tx1"/>
                          </a:solidFill>
                          <a:latin typeface="Arial" panose="020B0604020202020204" pitchFamily="34" charset="0"/>
                          <a:ea typeface="標楷體" panose="03000509000000000000" pitchFamily="65" charset="-120"/>
                        </a:defRPr>
                      </a:lvl5pPr>
                      <a:lvl6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6pPr>
                      <a:lvl7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7pPr>
                      <a:lvl8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8pPr>
                      <a:lvl9pPr algn="just" fontAlgn="base">
                        <a:lnSpc>
                          <a:spcPct val="110000"/>
                        </a:lnSpc>
                        <a:spcBef>
                          <a:spcPct val="20000"/>
                        </a:spcBef>
                        <a:spcAft>
                          <a:spcPct val="0"/>
                        </a:spcAft>
                        <a:defRPr kumimoji="1" sz="24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TW" altLang="en-US" sz="1600" b="0" i="0" u="none" strike="noStrike" cap="none" normalizeH="0" baseline="0" dirty="0" smtClean="0">
                          <a:ln>
                            <a:noFill/>
                          </a:ln>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依序結合各運算元</a:t>
                      </a:r>
                    </a:p>
                  </a:txBody>
                  <a:tcPr marL="90000" marR="90000" marT="46800" marB="46800"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r>
            </a:tbl>
          </a:graphicData>
        </a:graphic>
      </p:graphicFrame>
      <p:sp>
        <p:nvSpPr>
          <p:cNvPr id="24624" name="Text Box 48"/>
          <p:cNvSpPr txBox="1">
            <a:spLocks noChangeArrowheads="1"/>
          </p:cNvSpPr>
          <p:nvPr/>
        </p:nvSpPr>
        <p:spPr bwMode="auto">
          <a:xfrm>
            <a:off x="3707904" y="6237312"/>
            <a:ext cx="19644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rPr>
              <a:t>Verilog</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的運算子</a:t>
            </a:r>
          </a:p>
        </p:txBody>
      </p:sp>
    </p:spTree>
    <p:extLst>
      <p:ext uri="{BB962C8B-B14F-4D97-AF65-F5344CB8AC3E}">
        <p14:creationId xmlns:p14="http://schemas.microsoft.com/office/powerpoint/2010/main" val="419426370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6"/>
          <p:cNvSpPr>
            <a:spLocks noGrp="1" noChangeArrowheads="1"/>
          </p:cNvSpPr>
          <p:nvPr>
            <p:ph type="title"/>
          </p:nvPr>
        </p:nvSpPr>
        <p:spPr/>
        <p:txBody>
          <a:bodyPr/>
          <a:lstStyle/>
          <a:p>
            <a:r>
              <a:rPr lang="zh-TW" altLang="en-US" sz="4400" dirty="0" smtClean="0">
                <a:latin typeface="Times New Roman" panose="02020603050405020304" pitchFamily="18" charset="0"/>
                <a:ea typeface="標楷體" panose="03000509000000000000" pitchFamily="65" charset="-120"/>
                <a:cs typeface="Times New Roman" panose="02020603050405020304" pitchFamily="18" charset="0"/>
              </a:rPr>
              <a:t>連接</a:t>
            </a:r>
            <a:r>
              <a:rPr lang="zh-TW" altLang="en-US" sz="4400" dirty="0">
                <a:latin typeface="Times New Roman" panose="02020603050405020304" pitchFamily="18" charset="0"/>
                <a:ea typeface="標楷體" panose="03000509000000000000" pitchFamily="65" charset="-120"/>
                <a:cs typeface="Times New Roman" panose="02020603050405020304" pitchFamily="18" charset="0"/>
              </a:rPr>
              <a:t>運算子 </a:t>
            </a:r>
          </a:p>
        </p:txBody>
      </p:sp>
      <p:sp>
        <p:nvSpPr>
          <p:cNvPr id="5" name="Rectangle 7"/>
          <p:cNvSpPr txBox="1">
            <a:spLocks noChangeArrowheads="1"/>
          </p:cNvSpPr>
          <p:nvPr/>
        </p:nvSpPr>
        <p:spPr bwMode="auto">
          <a:xfrm>
            <a:off x="323528" y="1628800"/>
            <a:ext cx="8264525"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just" rtl="0" fontAlgn="base">
              <a:lnSpc>
                <a:spcPct val="110000"/>
              </a:lnSpc>
              <a:spcBef>
                <a:spcPct val="20000"/>
              </a:spcBef>
              <a:spcAft>
                <a:spcPct val="0"/>
              </a:spcAft>
              <a:buClr>
                <a:schemeClr val="accent2"/>
              </a:buClr>
              <a:buFont typeface="Wingdings" panose="05000000000000000000" pitchFamily="2" charset="2"/>
              <a:buChar char="v"/>
              <a:defRPr kumimoji="1" sz="2800" b="1" kern="1200">
                <a:solidFill>
                  <a:schemeClr val="folHlink"/>
                </a:solidFill>
                <a:latin typeface="+mn-lt"/>
                <a:ea typeface="+mn-ea"/>
                <a:cs typeface="+mn-cs"/>
              </a:defRPr>
            </a:lvl1pPr>
            <a:lvl2pPr marL="693738" indent="-271463" algn="just" rtl="0" fontAlgn="base">
              <a:lnSpc>
                <a:spcPct val="110000"/>
              </a:lnSpc>
              <a:spcBef>
                <a:spcPct val="20000"/>
              </a:spcBef>
              <a:spcAft>
                <a:spcPct val="0"/>
              </a:spcAft>
              <a:buClr>
                <a:schemeClr val="accent1"/>
              </a:buClr>
              <a:buFont typeface="Wingdings" panose="05000000000000000000" pitchFamily="2" charset="2"/>
              <a:buChar char="§"/>
              <a:defRPr kumimoji="1" sz="2800" kern="1200">
                <a:solidFill>
                  <a:schemeClr val="tx1"/>
                </a:solidFill>
                <a:latin typeface="+mn-lt"/>
                <a:ea typeface="+mn-ea"/>
                <a:cs typeface="+mn-cs"/>
              </a:defRPr>
            </a:lvl2pPr>
            <a:lvl3pPr marL="1069975" indent="-373063" algn="just" rtl="0" fontAlgn="base">
              <a:lnSpc>
                <a:spcPct val="110000"/>
              </a:lnSpc>
              <a:spcBef>
                <a:spcPct val="20000"/>
              </a:spcBef>
              <a:spcAft>
                <a:spcPct val="0"/>
              </a:spcAft>
              <a:buClr>
                <a:schemeClr val="bg2"/>
              </a:buClr>
              <a:buFont typeface="Wingdings" panose="05000000000000000000" pitchFamily="2" charset="2"/>
              <a:buChar char="ú"/>
              <a:defRPr kumimoji="1" sz="2800" kern="1200">
                <a:solidFill>
                  <a:schemeClr val="tx1"/>
                </a:solidFill>
                <a:latin typeface="+mn-lt"/>
                <a:ea typeface="+mn-ea"/>
                <a:cs typeface="+mn-cs"/>
              </a:defRPr>
            </a:lvl3pPr>
            <a:lvl4pPr marL="1725613" indent="-250825" algn="just" rtl="0" fontAlgn="base">
              <a:lnSpc>
                <a:spcPct val="110000"/>
              </a:lnSpc>
              <a:spcBef>
                <a:spcPct val="20000"/>
              </a:spcBef>
              <a:spcAft>
                <a:spcPct val="0"/>
              </a:spcAft>
              <a:buChar char="–"/>
              <a:defRPr kumimoji="1" sz="2800" kern="1200">
                <a:solidFill>
                  <a:schemeClr val="tx1"/>
                </a:solidFill>
                <a:latin typeface="+mn-lt"/>
                <a:ea typeface="+mn-ea"/>
                <a:cs typeface="+mn-cs"/>
              </a:defRPr>
            </a:lvl4pPr>
            <a:lvl5pPr marL="2046288" indent="-234950" algn="just" rtl="0" fontAlgn="base">
              <a:lnSpc>
                <a:spcPct val="110000"/>
              </a:lnSpc>
              <a:spcBef>
                <a:spcPct val="20000"/>
              </a:spcBef>
              <a:spcAft>
                <a:spcPct val="0"/>
              </a:spcAft>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3075" indent="-457200" algn="l" eaLnBrk="0" hangingPunct="0">
              <a:spcBef>
                <a:spcPts val="550"/>
              </a:spcBef>
              <a:buSzPct val="70000"/>
              <a:buFont typeface="Wingdings 2" panose="05020102010507070707" pitchFamily="18" charset="2"/>
              <a:buChar char="£"/>
              <a:tabLst>
                <a:tab pos="1512888" algn="l"/>
              </a:tabLst>
            </a:pPr>
            <a:r>
              <a:rPr lang="en-US" altLang="zh-TW" b="0" kern="0" dirty="0">
                <a:solidFill>
                  <a:schemeClr val="tx1"/>
                </a:solidFill>
                <a:latin typeface="Arial" panose="020B0604020202020204" pitchFamily="34" charset="0"/>
                <a:ea typeface="標楷體" panose="03000509000000000000" pitchFamily="65" charset="-120"/>
                <a:cs typeface="Arial" panose="020B0604020202020204" pitchFamily="34" charset="0"/>
              </a:rPr>
              <a:t>assign  P</a:t>
            </a:r>
            <a:r>
              <a:rPr lang="zh-TW" altLang="en-US" b="0" kern="0" dirty="0">
                <a:solidFill>
                  <a:schemeClr val="tx1"/>
                </a:solidFill>
                <a:latin typeface="Arial" panose="020B0604020202020204" pitchFamily="34" charset="0"/>
                <a:ea typeface="標楷體" panose="03000509000000000000" pitchFamily="65" charset="-120"/>
                <a:cs typeface="Arial" panose="020B0604020202020204" pitchFamily="34" charset="0"/>
              </a:rPr>
              <a:t>＝</a:t>
            </a:r>
            <a:r>
              <a:rPr lang="en-US" altLang="zh-TW" b="0" kern="0" dirty="0">
                <a:solidFill>
                  <a:srgbClr val="C00000"/>
                </a:solidFill>
                <a:latin typeface="Arial" panose="020B0604020202020204" pitchFamily="34" charset="0"/>
                <a:ea typeface="標楷體" panose="03000509000000000000" pitchFamily="65" charset="-120"/>
                <a:cs typeface="Arial" panose="020B0604020202020204" pitchFamily="34" charset="0"/>
              </a:rPr>
              <a:t>{</a:t>
            </a:r>
            <a:r>
              <a:rPr lang="en-US" altLang="zh-TW" b="0" kern="0" dirty="0">
                <a:solidFill>
                  <a:schemeClr val="tx1"/>
                </a:solidFill>
                <a:latin typeface="Arial" panose="020B0604020202020204" pitchFamily="34" charset="0"/>
                <a:ea typeface="標楷體" panose="03000509000000000000" pitchFamily="65" charset="-120"/>
                <a:cs typeface="Arial" panose="020B0604020202020204" pitchFamily="34" charset="0"/>
              </a:rPr>
              <a:t>A[1:0], B, A[3:2]</a:t>
            </a:r>
            <a:r>
              <a:rPr lang="en-US" altLang="zh-TW" b="0" kern="0" dirty="0">
                <a:solidFill>
                  <a:srgbClr val="C00000"/>
                </a:solidFill>
                <a:latin typeface="Arial" panose="020B0604020202020204" pitchFamily="34" charset="0"/>
                <a:ea typeface="標楷體" panose="03000509000000000000" pitchFamily="65" charset="-120"/>
                <a:cs typeface="Arial" panose="020B0604020202020204" pitchFamily="34" charset="0"/>
              </a:rPr>
              <a:t>}</a:t>
            </a:r>
            <a:r>
              <a:rPr lang="en-US" altLang="zh-TW" b="0" kern="0" dirty="0">
                <a:solidFill>
                  <a:schemeClr val="tx1"/>
                </a:solidFill>
                <a:latin typeface="Arial" panose="020B0604020202020204" pitchFamily="34" charset="0"/>
                <a:ea typeface="標楷體" panose="03000509000000000000" pitchFamily="65" charset="-120"/>
                <a:cs typeface="Arial" panose="020B0604020202020204" pitchFamily="34" charset="0"/>
              </a:rPr>
              <a:t>; </a:t>
            </a:r>
            <a:r>
              <a:rPr lang="en-US" altLang="zh-TW" b="0" kern="0" dirty="0" smtClean="0">
                <a:solidFill>
                  <a:schemeClr val="tx1"/>
                </a:solidFill>
                <a:latin typeface="Arial" panose="020B0604020202020204" pitchFamily="34" charset="0"/>
                <a:ea typeface="標楷體" panose="03000509000000000000" pitchFamily="65" charset="-120"/>
                <a:cs typeface="Arial" panose="020B0604020202020204" pitchFamily="34" charset="0"/>
              </a:rPr>
              <a:t/>
            </a:r>
            <a:br>
              <a:rPr lang="en-US" altLang="zh-TW" b="0" kern="0" dirty="0" smtClean="0">
                <a:solidFill>
                  <a:schemeClr val="tx1"/>
                </a:solidFill>
                <a:latin typeface="Arial" panose="020B0604020202020204" pitchFamily="34" charset="0"/>
                <a:ea typeface="標楷體" panose="03000509000000000000" pitchFamily="65" charset="-120"/>
                <a:cs typeface="Arial" panose="020B0604020202020204" pitchFamily="34" charset="0"/>
              </a:rPr>
            </a:br>
            <a:r>
              <a:rPr lang="en-US" altLang="zh-TW" b="0" kern="0" dirty="0" smtClean="0">
                <a:solidFill>
                  <a:schemeClr val="tx1"/>
                </a:solidFill>
                <a:latin typeface="Arial" panose="020B0604020202020204" pitchFamily="34" charset="0"/>
                <a:ea typeface="標楷體" panose="03000509000000000000" pitchFamily="65" charset="-120"/>
                <a:cs typeface="Arial" panose="020B0604020202020204" pitchFamily="34" charset="0"/>
              </a:rPr>
              <a:t>// </a:t>
            </a:r>
            <a:r>
              <a:rPr lang="en-US" altLang="zh-TW" b="0" kern="0" dirty="0">
                <a:solidFill>
                  <a:schemeClr val="tx1"/>
                </a:solidFill>
                <a:latin typeface="Arial" panose="020B0604020202020204" pitchFamily="34" charset="0"/>
                <a:ea typeface="標楷體" panose="03000509000000000000" pitchFamily="65" charset="-120"/>
                <a:cs typeface="Arial" panose="020B0604020202020204" pitchFamily="34" charset="0"/>
              </a:rPr>
              <a:t>P </a:t>
            </a:r>
            <a:r>
              <a:rPr lang="zh-TW" altLang="en-US" b="0" kern="0" dirty="0">
                <a:solidFill>
                  <a:schemeClr val="tx1"/>
                </a:solidFill>
                <a:latin typeface="Arial" panose="020B0604020202020204" pitchFamily="34" charset="0"/>
                <a:ea typeface="標楷體" panose="03000509000000000000" pitchFamily="65" charset="-120"/>
                <a:cs typeface="Arial" panose="020B0604020202020204" pitchFamily="34" charset="0"/>
              </a:rPr>
              <a:t>向量內容為 </a:t>
            </a:r>
            <a:r>
              <a:rPr lang="en-US" altLang="zh-TW" b="0" kern="0" dirty="0">
                <a:solidFill>
                  <a:schemeClr val="tx1"/>
                </a:solidFill>
                <a:latin typeface="Arial" panose="020B0604020202020204" pitchFamily="34" charset="0"/>
                <a:ea typeface="標楷體" panose="03000509000000000000" pitchFamily="65" charset="-120"/>
                <a:cs typeface="Arial" panose="020B0604020202020204" pitchFamily="34" charset="0"/>
              </a:rPr>
              <a:t>A[1], A[0], B, A[3], A[2]</a:t>
            </a:r>
            <a:r>
              <a:rPr lang="zh-TW" altLang="en-US" b="0" kern="0" dirty="0">
                <a:solidFill>
                  <a:schemeClr val="tx1"/>
                </a:solidFill>
                <a:latin typeface="Arial" panose="020B0604020202020204" pitchFamily="34" charset="0"/>
                <a:ea typeface="標楷體" panose="03000509000000000000" pitchFamily="65" charset="-120"/>
                <a:cs typeface="Arial" panose="020B0604020202020204" pitchFamily="34" charset="0"/>
              </a:rPr>
              <a:t>。</a:t>
            </a:r>
          </a:p>
          <a:p>
            <a:pPr marL="473075" indent="-457200" algn="l" eaLnBrk="0" hangingPunct="0">
              <a:spcBef>
                <a:spcPts val="550"/>
              </a:spcBef>
              <a:buSzPct val="70000"/>
              <a:buFont typeface="Wingdings 2" panose="05020102010507070707" pitchFamily="18" charset="2"/>
              <a:buChar char="£"/>
              <a:tabLst>
                <a:tab pos="1512888" algn="l"/>
              </a:tabLst>
            </a:pPr>
            <a:r>
              <a:rPr lang="en-US" altLang="zh-TW" b="0" kern="0" dirty="0">
                <a:solidFill>
                  <a:schemeClr val="tx1"/>
                </a:solidFill>
                <a:latin typeface="Arial" panose="020B0604020202020204" pitchFamily="34" charset="0"/>
                <a:ea typeface="標楷體" panose="03000509000000000000" pitchFamily="65" charset="-120"/>
                <a:cs typeface="Arial" panose="020B0604020202020204" pitchFamily="34" charset="0"/>
              </a:rPr>
              <a:t>assign  Q</a:t>
            </a:r>
            <a:r>
              <a:rPr lang="zh-TW" altLang="en-US" b="0" kern="0" dirty="0">
                <a:solidFill>
                  <a:schemeClr val="tx1"/>
                </a:solidFill>
                <a:latin typeface="Arial" panose="020B0604020202020204" pitchFamily="34" charset="0"/>
                <a:ea typeface="標楷體" panose="03000509000000000000" pitchFamily="65" charset="-120"/>
                <a:cs typeface="Arial" panose="020B0604020202020204" pitchFamily="34" charset="0"/>
              </a:rPr>
              <a:t>＝</a:t>
            </a:r>
            <a:r>
              <a:rPr lang="en-US" altLang="zh-TW" b="0" kern="0" dirty="0">
                <a:solidFill>
                  <a:srgbClr val="C00000"/>
                </a:solidFill>
                <a:latin typeface="Arial" panose="020B0604020202020204" pitchFamily="34" charset="0"/>
                <a:ea typeface="標楷體" panose="03000509000000000000" pitchFamily="65" charset="-120"/>
                <a:cs typeface="Arial" panose="020B0604020202020204" pitchFamily="34" charset="0"/>
              </a:rPr>
              <a:t>{</a:t>
            </a:r>
            <a:r>
              <a:rPr lang="en-US" altLang="zh-TW" b="0" kern="0" dirty="0">
                <a:solidFill>
                  <a:schemeClr val="tx1"/>
                </a:solidFill>
                <a:latin typeface="Arial" panose="020B0604020202020204" pitchFamily="34" charset="0"/>
                <a:ea typeface="標楷體" panose="03000509000000000000" pitchFamily="65" charset="-120"/>
                <a:cs typeface="Arial" panose="020B0604020202020204" pitchFamily="34" charset="0"/>
              </a:rPr>
              <a:t>2</a:t>
            </a:r>
            <a:r>
              <a:rPr lang="en-US" altLang="zh-TW" b="0" kern="0" dirty="0">
                <a:solidFill>
                  <a:srgbClr val="C00000"/>
                </a:solidFill>
                <a:latin typeface="Arial" panose="020B0604020202020204" pitchFamily="34" charset="0"/>
                <a:ea typeface="標楷體" panose="03000509000000000000" pitchFamily="65" charset="-120"/>
                <a:cs typeface="Arial" panose="020B0604020202020204" pitchFamily="34" charset="0"/>
              </a:rPr>
              <a:t>{</a:t>
            </a:r>
            <a:r>
              <a:rPr lang="en-US" altLang="zh-TW" b="0" kern="0" dirty="0">
                <a:solidFill>
                  <a:schemeClr val="tx1"/>
                </a:solidFill>
                <a:latin typeface="Arial" panose="020B0604020202020204" pitchFamily="34" charset="0"/>
                <a:ea typeface="標楷體" panose="03000509000000000000" pitchFamily="65" charset="-120"/>
                <a:cs typeface="Arial" panose="020B0604020202020204" pitchFamily="34" charset="0"/>
              </a:rPr>
              <a:t>3’b101</a:t>
            </a:r>
            <a:r>
              <a:rPr lang="en-US" altLang="zh-TW" b="0" kern="0" dirty="0" smtClean="0">
                <a:solidFill>
                  <a:srgbClr val="C00000"/>
                </a:solidFill>
                <a:latin typeface="Arial" panose="020B0604020202020204" pitchFamily="34" charset="0"/>
                <a:ea typeface="標楷體" panose="03000509000000000000" pitchFamily="65" charset="-120"/>
                <a:cs typeface="Arial" panose="020B0604020202020204" pitchFamily="34" charset="0"/>
              </a:rPr>
              <a:t>}}</a:t>
            </a:r>
            <a:r>
              <a:rPr lang="en-US" altLang="zh-TW" b="0" kern="0" dirty="0" smtClean="0">
                <a:solidFill>
                  <a:schemeClr val="tx1"/>
                </a:solidFill>
                <a:latin typeface="Arial" panose="020B0604020202020204" pitchFamily="34" charset="0"/>
                <a:ea typeface="標楷體" panose="03000509000000000000" pitchFamily="65" charset="-120"/>
                <a:cs typeface="Arial" panose="020B0604020202020204" pitchFamily="34" charset="0"/>
              </a:rPr>
              <a:t>;</a:t>
            </a:r>
            <a:br>
              <a:rPr lang="en-US" altLang="zh-TW" b="0" kern="0" dirty="0" smtClean="0">
                <a:solidFill>
                  <a:schemeClr val="tx1"/>
                </a:solidFill>
                <a:latin typeface="Arial" panose="020B0604020202020204" pitchFamily="34" charset="0"/>
                <a:ea typeface="標楷體" panose="03000509000000000000" pitchFamily="65" charset="-120"/>
                <a:cs typeface="Arial" panose="020B0604020202020204" pitchFamily="34" charset="0"/>
              </a:rPr>
            </a:br>
            <a:r>
              <a:rPr lang="en-US" altLang="zh-TW" b="0" kern="0" dirty="0" smtClean="0">
                <a:solidFill>
                  <a:schemeClr val="tx1"/>
                </a:solidFill>
                <a:latin typeface="Arial" panose="020B0604020202020204" pitchFamily="34" charset="0"/>
                <a:ea typeface="標楷體" panose="03000509000000000000" pitchFamily="65" charset="-120"/>
                <a:cs typeface="Arial" panose="020B0604020202020204" pitchFamily="34" charset="0"/>
              </a:rPr>
              <a:t>// </a:t>
            </a:r>
            <a:r>
              <a:rPr lang="en-US" altLang="zh-TW" b="0" kern="0" dirty="0">
                <a:solidFill>
                  <a:schemeClr val="tx1"/>
                </a:solidFill>
                <a:latin typeface="Arial" panose="020B0604020202020204" pitchFamily="34" charset="0"/>
                <a:ea typeface="標楷體" panose="03000509000000000000" pitchFamily="65" charset="-120"/>
                <a:cs typeface="Arial" panose="020B0604020202020204" pitchFamily="34" charset="0"/>
              </a:rPr>
              <a:t>Q </a:t>
            </a:r>
            <a:r>
              <a:rPr lang="zh-TW" altLang="en-US" b="0" kern="0" dirty="0">
                <a:solidFill>
                  <a:schemeClr val="tx1"/>
                </a:solidFill>
                <a:latin typeface="Arial" panose="020B0604020202020204" pitchFamily="34" charset="0"/>
                <a:ea typeface="標楷體" panose="03000509000000000000" pitchFamily="65" charset="-120"/>
                <a:cs typeface="Arial" panose="020B0604020202020204" pitchFamily="34" charset="0"/>
              </a:rPr>
              <a:t>向量內容為 </a:t>
            </a:r>
            <a:r>
              <a:rPr lang="en-US" altLang="zh-TW" b="0" kern="0" dirty="0">
                <a:solidFill>
                  <a:schemeClr val="tx1"/>
                </a:solidFill>
                <a:latin typeface="Arial" panose="020B0604020202020204" pitchFamily="34" charset="0"/>
                <a:ea typeface="標楷體" panose="03000509000000000000" pitchFamily="65" charset="-120"/>
                <a:cs typeface="Arial" panose="020B0604020202020204" pitchFamily="34" charset="0"/>
              </a:rPr>
              <a:t>6’b101101</a:t>
            </a:r>
            <a:r>
              <a:rPr lang="zh-TW" altLang="en-US" b="0" kern="0" dirty="0">
                <a:solidFill>
                  <a:schemeClr val="tx1"/>
                </a:solidFill>
                <a:latin typeface="Arial" panose="020B0604020202020204" pitchFamily="34" charset="0"/>
                <a:ea typeface="標楷體" panose="03000509000000000000" pitchFamily="65" charset="-120"/>
                <a:cs typeface="Arial" panose="020B0604020202020204" pitchFamily="34" charset="0"/>
              </a:rPr>
              <a:t>。</a:t>
            </a:r>
          </a:p>
          <a:p>
            <a:pPr marL="473075" indent="-457200" algn="l" eaLnBrk="0" hangingPunct="0">
              <a:spcBef>
                <a:spcPts val="550"/>
              </a:spcBef>
              <a:buSzPct val="70000"/>
              <a:buFont typeface="Wingdings 2" panose="05020102010507070707" pitchFamily="18" charset="2"/>
              <a:buChar char="£"/>
              <a:tabLst>
                <a:tab pos="1512888" algn="l"/>
              </a:tabLst>
            </a:pPr>
            <a:r>
              <a:rPr lang="en-US" altLang="zh-TW" b="0" kern="0" dirty="0">
                <a:solidFill>
                  <a:schemeClr val="tx1"/>
                </a:solidFill>
                <a:latin typeface="Arial" panose="020B0604020202020204" pitchFamily="34" charset="0"/>
                <a:ea typeface="標楷體" panose="03000509000000000000" pitchFamily="65" charset="-120"/>
                <a:cs typeface="Arial" panose="020B0604020202020204" pitchFamily="34" charset="0"/>
              </a:rPr>
              <a:t>assign  R</a:t>
            </a:r>
            <a:r>
              <a:rPr lang="zh-TW" altLang="en-US" b="0" kern="0" dirty="0">
                <a:solidFill>
                  <a:schemeClr val="tx1"/>
                </a:solidFill>
                <a:latin typeface="Arial" panose="020B0604020202020204" pitchFamily="34" charset="0"/>
                <a:ea typeface="標楷體" panose="03000509000000000000" pitchFamily="65" charset="-120"/>
                <a:cs typeface="Arial" panose="020B0604020202020204" pitchFamily="34" charset="0"/>
              </a:rPr>
              <a:t>＝</a:t>
            </a:r>
            <a:r>
              <a:rPr lang="en-US" altLang="zh-TW" b="0" kern="0" dirty="0">
                <a:solidFill>
                  <a:srgbClr val="C00000"/>
                </a:solidFill>
                <a:latin typeface="Arial" panose="020B0604020202020204" pitchFamily="34" charset="0"/>
                <a:ea typeface="標楷體" panose="03000509000000000000" pitchFamily="65" charset="-120"/>
                <a:cs typeface="Arial" panose="020B0604020202020204" pitchFamily="34" charset="0"/>
              </a:rPr>
              <a:t>{</a:t>
            </a:r>
            <a:r>
              <a:rPr lang="en-US" altLang="zh-TW" b="0" kern="0" dirty="0">
                <a:solidFill>
                  <a:schemeClr val="tx1"/>
                </a:solidFill>
                <a:latin typeface="Arial" panose="020B0604020202020204" pitchFamily="34" charset="0"/>
                <a:ea typeface="標楷體" panose="03000509000000000000" pitchFamily="65" charset="-120"/>
                <a:cs typeface="Arial" panose="020B0604020202020204" pitchFamily="34" charset="0"/>
              </a:rPr>
              <a:t>A[1], 2</a:t>
            </a:r>
            <a:r>
              <a:rPr lang="en-US" altLang="zh-TW" b="0" kern="0" dirty="0">
                <a:solidFill>
                  <a:srgbClr val="C00000"/>
                </a:solidFill>
                <a:latin typeface="Arial" panose="020B0604020202020204" pitchFamily="34" charset="0"/>
                <a:ea typeface="標楷體" panose="03000509000000000000" pitchFamily="65" charset="-120"/>
                <a:cs typeface="Arial" panose="020B0604020202020204" pitchFamily="34" charset="0"/>
              </a:rPr>
              <a:t>{</a:t>
            </a:r>
            <a:r>
              <a:rPr lang="en-US" altLang="zh-TW" b="0" kern="0" dirty="0">
                <a:solidFill>
                  <a:schemeClr val="tx1"/>
                </a:solidFill>
                <a:latin typeface="Arial" panose="020B0604020202020204" pitchFamily="34" charset="0"/>
                <a:ea typeface="標楷體" panose="03000509000000000000" pitchFamily="65" charset="-120"/>
                <a:cs typeface="Arial" panose="020B0604020202020204" pitchFamily="34" charset="0"/>
              </a:rPr>
              <a:t>2’b01</a:t>
            </a:r>
            <a:r>
              <a:rPr lang="en-US" altLang="zh-TW" b="0" kern="0" dirty="0" smtClean="0">
                <a:solidFill>
                  <a:srgbClr val="C00000"/>
                </a:solidFill>
                <a:latin typeface="Arial" panose="020B0604020202020204" pitchFamily="34" charset="0"/>
                <a:ea typeface="標楷體" panose="03000509000000000000" pitchFamily="65" charset="-120"/>
                <a:cs typeface="Arial" panose="020B0604020202020204" pitchFamily="34" charset="0"/>
              </a:rPr>
              <a:t>}}</a:t>
            </a:r>
            <a:r>
              <a:rPr lang="en-US" altLang="zh-TW" b="0" kern="0" dirty="0" smtClean="0">
                <a:solidFill>
                  <a:schemeClr val="tx1"/>
                </a:solidFill>
                <a:latin typeface="Arial" panose="020B0604020202020204" pitchFamily="34" charset="0"/>
                <a:ea typeface="標楷體" panose="03000509000000000000" pitchFamily="65" charset="-120"/>
                <a:cs typeface="Arial" panose="020B0604020202020204" pitchFamily="34" charset="0"/>
              </a:rPr>
              <a:t>;</a:t>
            </a:r>
            <a:br>
              <a:rPr lang="en-US" altLang="zh-TW" b="0" kern="0" dirty="0" smtClean="0">
                <a:solidFill>
                  <a:schemeClr val="tx1"/>
                </a:solidFill>
                <a:latin typeface="Arial" panose="020B0604020202020204" pitchFamily="34" charset="0"/>
                <a:ea typeface="標楷體" panose="03000509000000000000" pitchFamily="65" charset="-120"/>
                <a:cs typeface="Arial" panose="020B0604020202020204" pitchFamily="34" charset="0"/>
              </a:rPr>
            </a:br>
            <a:r>
              <a:rPr lang="en-US" altLang="zh-TW" b="0" kern="0" dirty="0" smtClean="0">
                <a:solidFill>
                  <a:schemeClr val="tx1"/>
                </a:solidFill>
                <a:latin typeface="Arial" panose="020B0604020202020204" pitchFamily="34" charset="0"/>
                <a:ea typeface="標楷體" panose="03000509000000000000" pitchFamily="65" charset="-120"/>
                <a:cs typeface="Arial" panose="020B0604020202020204" pitchFamily="34" charset="0"/>
              </a:rPr>
              <a:t>// </a:t>
            </a:r>
            <a:r>
              <a:rPr lang="en-US" altLang="zh-TW" b="0" kern="0" dirty="0">
                <a:solidFill>
                  <a:schemeClr val="tx1"/>
                </a:solidFill>
                <a:latin typeface="Arial" panose="020B0604020202020204" pitchFamily="34" charset="0"/>
                <a:ea typeface="標楷體" panose="03000509000000000000" pitchFamily="65" charset="-120"/>
                <a:cs typeface="Arial" panose="020B0604020202020204" pitchFamily="34" charset="0"/>
              </a:rPr>
              <a:t>R </a:t>
            </a:r>
            <a:r>
              <a:rPr lang="zh-TW" altLang="en-US" b="0" kern="0" dirty="0">
                <a:solidFill>
                  <a:schemeClr val="tx1"/>
                </a:solidFill>
                <a:latin typeface="Arial" panose="020B0604020202020204" pitchFamily="34" charset="0"/>
                <a:ea typeface="標楷體" panose="03000509000000000000" pitchFamily="65" charset="-120"/>
                <a:cs typeface="Arial" panose="020B0604020202020204" pitchFamily="34" charset="0"/>
              </a:rPr>
              <a:t>向量內容為 </a:t>
            </a:r>
            <a:r>
              <a:rPr lang="en-US" altLang="zh-TW" b="0" kern="0" dirty="0">
                <a:solidFill>
                  <a:schemeClr val="tx1"/>
                </a:solidFill>
                <a:latin typeface="Arial" panose="020B0604020202020204" pitchFamily="34" charset="0"/>
                <a:ea typeface="標楷體" panose="03000509000000000000" pitchFamily="65" charset="-120"/>
                <a:cs typeface="Arial" panose="020B0604020202020204" pitchFamily="34" charset="0"/>
              </a:rPr>
              <a:t>A[1], 4’b0101</a:t>
            </a:r>
            <a:r>
              <a:rPr lang="zh-TW" altLang="en-US" b="0" kern="0" dirty="0">
                <a:solidFill>
                  <a:schemeClr val="tx1"/>
                </a:solidFill>
                <a:latin typeface="Arial" panose="020B0604020202020204" pitchFamily="34" charset="0"/>
                <a:ea typeface="標楷體" panose="03000509000000000000" pitchFamily="65" charset="-120"/>
                <a:cs typeface="Arial" panose="020B0604020202020204" pitchFamily="34" charset="0"/>
              </a:rPr>
              <a:t>。</a:t>
            </a:r>
          </a:p>
          <a:p>
            <a:pPr marL="473075" indent="-457200" algn="l" eaLnBrk="0" hangingPunct="0">
              <a:spcBef>
                <a:spcPts val="550"/>
              </a:spcBef>
              <a:buSzPct val="70000"/>
              <a:buFont typeface="Wingdings 2" panose="05020102010507070707" pitchFamily="18" charset="2"/>
              <a:buChar char="£"/>
              <a:tabLst>
                <a:tab pos="1512888" algn="l"/>
              </a:tabLst>
            </a:pPr>
            <a:r>
              <a:rPr lang="en-US" altLang="zh-TW" b="0" kern="0" dirty="0">
                <a:solidFill>
                  <a:schemeClr val="tx1"/>
                </a:solidFill>
                <a:latin typeface="Arial" panose="020B0604020202020204" pitchFamily="34" charset="0"/>
                <a:ea typeface="標楷體" panose="03000509000000000000" pitchFamily="65" charset="-120"/>
                <a:cs typeface="Arial" panose="020B0604020202020204" pitchFamily="34" charset="0"/>
              </a:rPr>
              <a:t>assign  S</a:t>
            </a:r>
            <a:r>
              <a:rPr lang="zh-TW" altLang="en-US" b="0" kern="0" dirty="0">
                <a:solidFill>
                  <a:schemeClr val="tx1"/>
                </a:solidFill>
                <a:latin typeface="Arial" panose="020B0604020202020204" pitchFamily="34" charset="0"/>
                <a:ea typeface="標楷體" panose="03000509000000000000" pitchFamily="65" charset="-120"/>
                <a:cs typeface="Arial" panose="020B0604020202020204" pitchFamily="34" charset="0"/>
              </a:rPr>
              <a:t>＝</a:t>
            </a:r>
            <a:r>
              <a:rPr lang="en-US" altLang="zh-TW" b="0" kern="0" dirty="0">
                <a:solidFill>
                  <a:srgbClr val="C00000"/>
                </a:solidFill>
                <a:latin typeface="Arial" panose="020B0604020202020204" pitchFamily="34" charset="0"/>
                <a:ea typeface="標楷體" panose="03000509000000000000" pitchFamily="65" charset="-120"/>
                <a:cs typeface="Arial" panose="020B0604020202020204" pitchFamily="34" charset="0"/>
              </a:rPr>
              <a:t>{</a:t>
            </a:r>
            <a:r>
              <a:rPr lang="en-US" altLang="zh-TW" b="0" kern="0" dirty="0">
                <a:solidFill>
                  <a:schemeClr val="tx1"/>
                </a:solidFill>
                <a:latin typeface="Arial" panose="020B0604020202020204" pitchFamily="34" charset="0"/>
                <a:ea typeface="標楷體" panose="03000509000000000000" pitchFamily="65" charset="-120"/>
                <a:cs typeface="Arial" panose="020B0604020202020204" pitchFamily="34" charset="0"/>
              </a:rPr>
              <a:t>A[0], A[3:1] </a:t>
            </a:r>
            <a:r>
              <a:rPr lang="en-US" altLang="zh-TW" b="0" kern="0" dirty="0" smtClean="0">
                <a:solidFill>
                  <a:srgbClr val="C00000"/>
                </a:solidFill>
                <a:latin typeface="Arial" panose="020B0604020202020204" pitchFamily="34" charset="0"/>
                <a:ea typeface="標楷體" panose="03000509000000000000" pitchFamily="65" charset="-120"/>
                <a:cs typeface="Arial" panose="020B0604020202020204" pitchFamily="34" charset="0"/>
              </a:rPr>
              <a:t>}</a:t>
            </a:r>
            <a:r>
              <a:rPr lang="en-US" altLang="zh-TW" b="0" kern="0" dirty="0" smtClean="0">
                <a:solidFill>
                  <a:schemeClr val="tx1"/>
                </a:solidFill>
                <a:latin typeface="Arial" panose="020B0604020202020204" pitchFamily="34" charset="0"/>
                <a:ea typeface="標楷體" panose="03000509000000000000" pitchFamily="65" charset="-120"/>
                <a:cs typeface="Arial" panose="020B0604020202020204" pitchFamily="34" charset="0"/>
              </a:rPr>
              <a:t>;</a:t>
            </a:r>
            <a:br>
              <a:rPr lang="en-US" altLang="zh-TW" b="0" kern="0" dirty="0" smtClean="0">
                <a:solidFill>
                  <a:schemeClr val="tx1"/>
                </a:solidFill>
                <a:latin typeface="Arial" panose="020B0604020202020204" pitchFamily="34" charset="0"/>
                <a:ea typeface="標楷體" panose="03000509000000000000" pitchFamily="65" charset="-120"/>
                <a:cs typeface="Arial" panose="020B0604020202020204" pitchFamily="34" charset="0"/>
              </a:rPr>
            </a:br>
            <a:r>
              <a:rPr lang="en-US" altLang="zh-TW" b="0" kern="0" dirty="0" smtClean="0">
                <a:solidFill>
                  <a:schemeClr val="tx1"/>
                </a:solidFill>
                <a:latin typeface="Arial" panose="020B0604020202020204" pitchFamily="34" charset="0"/>
                <a:ea typeface="標楷體" panose="03000509000000000000" pitchFamily="65" charset="-120"/>
                <a:cs typeface="Arial" panose="020B0604020202020204" pitchFamily="34" charset="0"/>
              </a:rPr>
              <a:t>// </a:t>
            </a:r>
            <a:r>
              <a:rPr lang="en-US" altLang="zh-TW" b="0" kern="0" dirty="0">
                <a:solidFill>
                  <a:schemeClr val="tx1"/>
                </a:solidFill>
                <a:latin typeface="Arial" panose="020B0604020202020204" pitchFamily="34" charset="0"/>
                <a:ea typeface="標楷體" panose="03000509000000000000" pitchFamily="65" charset="-120"/>
                <a:cs typeface="Arial" panose="020B0604020202020204" pitchFamily="34" charset="0"/>
              </a:rPr>
              <a:t>S </a:t>
            </a:r>
            <a:r>
              <a:rPr lang="zh-TW" altLang="en-US" b="0" kern="0" dirty="0">
                <a:solidFill>
                  <a:schemeClr val="tx1"/>
                </a:solidFill>
                <a:latin typeface="Arial" panose="020B0604020202020204" pitchFamily="34" charset="0"/>
                <a:ea typeface="標楷體" panose="03000509000000000000" pitchFamily="65" charset="-120"/>
                <a:cs typeface="Arial" panose="020B0604020202020204" pitchFamily="34" charset="0"/>
              </a:rPr>
              <a:t>內容為 </a:t>
            </a:r>
            <a:r>
              <a:rPr lang="en-US" altLang="zh-TW" b="0" kern="0" dirty="0">
                <a:solidFill>
                  <a:schemeClr val="tx1"/>
                </a:solidFill>
                <a:latin typeface="Arial" panose="020B0604020202020204" pitchFamily="34" charset="0"/>
                <a:ea typeface="標楷體" panose="03000509000000000000" pitchFamily="65" charset="-120"/>
                <a:cs typeface="Arial" panose="020B0604020202020204" pitchFamily="34" charset="0"/>
              </a:rPr>
              <a:t>A[0], A[3], A[2], A[1]</a:t>
            </a:r>
            <a:r>
              <a:rPr lang="zh-TW" altLang="en-US" b="0" kern="0" dirty="0">
                <a:solidFill>
                  <a:schemeClr val="tx1"/>
                </a:solidFill>
                <a:latin typeface="Arial" panose="020B0604020202020204" pitchFamily="34" charset="0"/>
                <a:ea typeface="標楷體" panose="03000509000000000000" pitchFamily="65" charset="-120"/>
                <a:cs typeface="Arial" panose="020B0604020202020204" pitchFamily="34" charset="0"/>
              </a:rPr>
              <a:t>，循環右移。</a:t>
            </a:r>
          </a:p>
          <a:p>
            <a:pPr marL="473075" indent="-457200" algn="l" eaLnBrk="0" hangingPunct="0">
              <a:spcBef>
                <a:spcPts val="550"/>
              </a:spcBef>
              <a:buSzPct val="70000"/>
              <a:buFont typeface="Wingdings 2" panose="05020102010507070707" pitchFamily="18" charset="2"/>
              <a:buChar char="£"/>
              <a:tabLst>
                <a:tab pos="1512888" algn="l"/>
              </a:tabLst>
            </a:pPr>
            <a:r>
              <a:rPr lang="en-US" altLang="zh-TW" b="0" kern="0" dirty="0">
                <a:solidFill>
                  <a:schemeClr val="tx1"/>
                </a:solidFill>
                <a:latin typeface="Arial" panose="020B0604020202020204" pitchFamily="34" charset="0"/>
                <a:ea typeface="標楷體" panose="03000509000000000000" pitchFamily="65" charset="-120"/>
                <a:cs typeface="Arial" panose="020B0604020202020204" pitchFamily="34" charset="0"/>
              </a:rPr>
              <a:t>assign  T</a:t>
            </a:r>
            <a:r>
              <a:rPr lang="zh-TW" altLang="en-US" b="0" kern="0" dirty="0">
                <a:solidFill>
                  <a:schemeClr val="tx1"/>
                </a:solidFill>
                <a:latin typeface="Arial" panose="020B0604020202020204" pitchFamily="34" charset="0"/>
                <a:ea typeface="標楷體" panose="03000509000000000000" pitchFamily="65" charset="-120"/>
                <a:cs typeface="Arial" panose="020B0604020202020204" pitchFamily="34" charset="0"/>
              </a:rPr>
              <a:t>＝</a:t>
            </a:r>
            <a:r>
              <a:rPr lang="en-US" altLang="zh-TW" b="0" kern="0" dirty="0">
                <a:solidFill>
                  <a:srgbClr val="C00000"/>
                </a:solidFill>
                <a:latin typeface="Arial" panose="020B0604020202020204" pitchFamily="34" charset="0"/>
                <a:ea typeface="標楷體" panose="03000509000000000000" pitchFamily="65" charset="-120"/>
                <a:cs typeface="Arial" panose="020B0604020202020204" pitchFamily="34" charset="0"/>
              </a:rPr>
              <a:t>{</a:t>
            </a:r>
            <a:r>
              <a:rPr lang="en-US" altLang="zh-TW" b="0" kern="0" dirty="0">
                <a:solidFill>
                  <a:schemeClr val="tx1"/>
                </a:solidFill>
                <a:latin typeface="Arial" panose="020B0604020202020204" pitchFamily="34" charset="0"/>
                <a:ea typeface="標楷體" panose="03000509000000000000" pitchFamily="65" charset="-120"/>
                <a:cs typeface="Arial" panose="020B0604020202020204" pitchFamily="34" charset="0"/>
              </a:rPr>
              <a:t>A[2:0], A[3</a:t>
            </a:r>
            <a:r>
              <a:rPr lang="en-US" altLang="zh-TW" b="0" kern="0" dirty="0" smtClean="0">
                <a:solidFill>
                  <a:schemeClr val="tx1"/>
                </a:solidFill>
                <a:latin typeface="Arial" panose="020B0604020202020204" pitchFamily="34" charset="0"/>
                <a:ea typeface="標楷體" panose="03000509000000000000" pitchFamily="65" charset="-120"/>
                <a:cs typeface="Arial" panose="020B0604020202020204" pitchFamily="34" charset="0"/>
              </a:rPr>
              <a:t>]</a:t>
            </a:r>
            <a:r>
              <a:rPr lang="en-US" altLang="zh-TW" b="0" kern="0" dirty="0" smtClean="0">
                <a:solidFill>
                  <a:srgbClr val="C00000"/>
                </a:solidFill>
                <a:latin typeface="Arial" panose="020B0604020202020204" pitchFamily="34" charset="0"/>
                <a:ea typeface="標楷體" panose="03000509000000000000" pitchFamily="65" charset="-120"/>
                <a:cs typeface="Arial" panose="020B0604020202020204" pitchFamily="34" charset="0"/>
              </a:rPr>
              <a:t>}</a:t>
            </a:r>
            <a:r>
              <a:rPr lang="en-US" altLang="zh-TW" b="0" kern="0" dirty="0" smtClean="0">
                <a:solidFill>
                  <a:schemeClr val="tx1"/>
                </a:solidFill>
                <a:latin typeface="Arial" panose="020B0604020202020204" pitchFamily="34" charset="0"/>
                <a:ea typeface="標楷體" panose="03000509000000000000" pitchFamily="65" charset="-120"/>
                <a:cs typeface="Arial" panose="020B0604020202020204" pitchFamily="34" charset="0"/>
              </a:rPr>
              <a:t>;</a:t>
            </a:r>
            <a:br>
              <a:rPr lang="en-US" altLang="zh-TW" b="0" kern="0" dirty="0" smtClean="0">
                <a:solidFill>
                  <a:schemeClr val="tx1"/>
                </a:solidFill>
                <a:latin typeface="Arial" panose="020B0604020202020204" pitchFamily="34" charset="0"/>
                <a:ea typeface="標楷體" panose="03000509000000000000" pitchFamily="65" charset="-120"/>
                <a:cs typeface="Arial" panose="020B0604020202020204" pitchFamily="34" charset="0"/>
              </a:rPr>
            </a:br>
            <a:r>
              <a:rPr lang="en-US" altLang="zh-TW" b="0" kern="0" dirty="0" smtClean="0">
                <a:solidFill>
                  <a:schemeClr val="tx1"/>
                </a:solidFill>
                <a:latin typeface="Arial" panose="020B0604020202020204" pitchFamily="34" charset="0"/>
                <a:ea typeface="標楷體" panose="03000509000000000000" pitchFamily="65" charset="-120"/>
                <a:cs typeface="Arial" panose="020B0604020202020204" pitchFamily="34" charset="0"/>
              </a:rPr>
              <a:t>// </a:t>
            </a:r>
            <a:r>
              <a:rPr lang="en-US" altLang="zh-TW" b="0" kern="0" dirty="0">
                <a:solidFill>
                  <a:schemeClr val="tx1"/>
                </a:solidFill>
                <a:latin typeface="Arial" panose="020B0604020202020204" pitchFamily="34" charset="0"/>
                <a:ea typeface="標楷體" panose="03000509000000000000" pitchFamily="65" charset="-120"/>
                <a:cs typeface="Arial" panose="020B0604020202020204" pitchFamily="34" charset="0"/>
              </a:rPr>
              <a:t>T </a:t>
            </a:r>
            <a:r>
              <a:rPr lang="zh-TW" altLang="en-US" b="0" kern="0" dirty="0">
                <a:solidFill>
                  <a:schemeClr val="tx1"/>
                </a:solidFill>
                <a:latin typeface="Arial" panose="020B0604020202020204" pitchFamily="34" charset="0"/>
                <a:ea typeface="標楷體" panose="03000509000000000000" pitchFamily="65" charset="-120"/>
                <a:cs typeface="Arial" panose="020B0604020202020204" pitchFamily="34" charset="0"/>
              </a:rPr>
              <a:t>內容為 </a:t>
            </a:r>
            <a:r>
              <a:rPr lang="en-US" altLang="zh-TW" b="0" kern="0" dirty="0">
                <a:solidFill>
                  <a:schemeClr val="tx1"/>
                </a:solidFill>
                <a:latin typeface="Arial" panose="020B0604020202020204" pitchFamily="34" charset="0"/>
                <a:ea typeface="標楷體" panose="03000509000000000000" pitchFamily="65" charset="-120"/>
                <a:cs typeface="Arial" panose="020B0604020202020204" pitchFamily="34" charset="0"/>
              </a:rPr>
              <a:t>A[2], A[1], A[0], A[3]</a:t>
            </a:r>
            <a:r>
              <a:rPr lang="zh-TW" altLang="en-US" b="0" kern="0" dirty="0">
                <a:solidFill>
                  <a:schemeClr val="tx1"/>
                </a:solidFill>
                <a:latin typeface="Arial" panose="020B0604020202020204" pitchFamily="34" charset="0"/>
                <a:ea typeface="標楷體" panose="03000509000000000000" pitchFamily="65" charset="-120"/>
                <a:cs typeface="Arial" panose="020B0604020202020204" pitchFamily="34" charset="0"/>
              </a:rPr>
              <a:t>，循環左移。</a:t>
            </a:r>
          </a:p>
        </p:txBody>
      </p:sp>
    </p:spTree>
    <p:extLst>
      <p:ext uri="{BB962C8B-B14F-4D97-AF65-F5344CB8AC3E}">
        <p14:creationId xmlns:p14="http://schemas.microsoft.com/office/powerpoint/2010/main" val="1389076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p:txBody>
          <a:bodyPr/>
          <a:lstStyle/>
          <a:p>
            <a:r>
              <a:rPr lang="en-US" altLang="zh-TW" sz="4400" dirty="0" smtClean="0">
                <a:latin typeface="Arial" panose="020B0604020202020204" pitchFamily="34" charset="0"/>
                <a:ea typeface="標楷體" panose="03000509000000000000" pitchFamily="65" charset="-120"/>
                <a:cs typeface="Arial" panose="020B0604020202020204" pitchFamily="34" charset="0"/>
              </a:rPr>
              <a:t>Blocking</a:t>
            </a:r>
            <a:r>
              <a:rPr lang="zh-TW" altLang="en-US" sz="4400" dirty="0" smtClean="0">
                <a:latin typeface="Arial" panose="020B0604020202020204" pitchFamily="34" charset="0"/>
                <a:ea typeface="標楷體" panose="03000509000000000000" pitchFamily="65" charset="-120"/>
                <a:cs typeface="Arial" panose="020B0604020202020204" pitchFamily="34" charset="0"/>
              </a:rPr>
              <a:t>與</a:t>
            </a:r>
            <a:r>
              <a:rPr lang="en-US" altLang="zh-TW" sz="4400" dirty="0" err="1" smtClean="0">
                <a:latin typeface="Arial" panose="020B0604020202020204" pitchFamily="34" charset="0"/>
                <a:ea typeface="標楷體" panose="03000509000000000000" pitchFamily="65" charset="-120"/>
                <a:cs typeface="Arial" panose="020B0604020202020204" pitchFamily="34" charset="0"/>
              </a:rPr>
              <a:t>Nonblocking</a:t>
            </a:r>
            <a:endParaRPr lang="zh-TW" altLang="en-US" sz="4400" dirty="0">
              <a:latin typeface="Arial" panose="020B0604020202020204" pitchFamily="34" charset="0"/>
              <a:ea typeface="標楷體" panose="03000509000000000000" pitchFamily="65" charset="-120"/>
              <a:cs typeface="Arial" panose="020B0604020202020204" pitchFamily="34" charset="0"/>
            </a:endParaRPr>
          </a:p>
        </p:txBody>
      </p:sp>
      <p:sp>
        <p:nvSpPr>
          <p:cNvPr id="25605" name="Rectangle 5"/>
          <p:cNvSpPr>
            <a:spLocks noGrp="1" noChangeArrowheads="1"/>
          </p:cNvSpPr>
          <p:nvPr>
            <p:ph type="body" idx="1"/>
          </p:nvPr>
        </p:nvSpPr>
        <p:spPr/>
        <p:txBody>
          <a:bodyPr/>
          <a:lstStyle/>
          <a:p>
            <a:pPr>
              <a:spcBef>
                <a:spcPts val="1200"/>
              </a:spcBef>
            </a:pPr>
            <a:r>
              <a:rPr lang="zh-TW" altLang="en-US" sz="2800" dirty="0">
                <a:latin typeface="Arial" panose="020B0604020202020204" pitchFamily="34" charset="0"/>
                <a:ea typeface="標楷體" panose="03000509000000000000" pitchFamily="65" charset="-120"/>
                <a:cs typeface="Arial" panose="020B0604020202020204" pitchFamily="34" charset="0"/>
              </a:rPr>
              <a:t>阻隔</a:t>
            </a:r>
            <a:r>
              <a:rPr lang="zh-TW" altLang="en-US" sz="2800" dirty="0" smtClean="0">
                <a:latin typeface="Arial" panose="020B0604020202020204" pitchFamily="34" charset="0"/>
                <a:ea typeface="標楷體" panose="03000509000000000000" pitchFamily="65" charset="-120"/>
                <a:cs typeface="Arial" panose="020B0604020202020204" pitchFamily="34" charset="0"/>
              </a:rPr>
              <a:t>性</a:t>
            </a:r>
            <a:r>
              <a:rPr lang="en-US" altLang="zh-TW" sz="2800" dirty="0" smtClean="0">
                <a:latin typeface="Arial" panose="020B0604020202020204" pitchFamily="34" charset="0"/>
                <a:ea typeface="標楷體" panose="03000509000000000000" pitchFamily="65" charset="-120"/>
                <a:cs typeface="Arial" panose="020B0604020202020204" pitchFamily="34" charset="0"/>
              </a:rPr>
              <a:t>(Blocking)</a:t>
            </a:r>
            <a:r>
              <a:rPr lang="zh-TW" altLang="en-US" sz="2800" dirty="0" smtClean="0">
                <a:latin typeface="Arial" panose="020B0604020202020204" pitchFamily="34" charset="0"/>
                <a:ea typeface="標楷體" panose="03000509000000000000" pitchFamily="65" charset="-120"/>
                <a:cs typeface="Arial" panose="020B0604020202020204" pitchFamily="34" charset="0"/>
              </a:rPr>
              <a:t>指定</a:t>
            </a:r>
            <a:r>
              <a:rPr lang="zh-TW" altLang="en-US" sz="2800" dirty="0">
                <a:latin typeface="Arial" panose="020B0604020202020204" pitchFamily="34" charset="0"/>
                <a:ea typeface="標楷體" panose="03000509000000000000" pitchFamily="65" charset="-120"/>
                <a:cs typeface="Arial" panose="020B0604020202020204" pitchFamily="34" charset="0"/>
              </a:rPr>
              <a:t>敘述</a:t>
            </a:r>
          </a:p>
          <a:p>
            <a:pPr lvl="1">
              <a:spcBef>
                <a:spcPts val="1200"/>
              </a:spcBef>
            </a:pPr>
            <a:r>
              <a:rPr lang="zh-TW" altLang="en-US" sz="2800" dirty="0">
                <a:latin typeface="Arial" panose="020B0604020202020204" pitchFamily="34" charset="0"/>
                <a:ea typeface="標楷體" panose="03000509000000000000" pitchFamily="65" charset="-120"/>
                <a:cs typeface="Arial" panose="020B0604020202020204" pitchFamily="34" charset="0"/>
              </a:rPr>
              <a:t>輸出信號 </a:t>
            </a:r>
            <a:r>
              <a:rPr lang="zh-TW" altLang="en-US" sz="2800" dirty="0">
                <a:solidFill>
                  <a:srgbClr val="C00000"/>
                </a:solidFill>
                <a:latin typeface="Arial" panose="020B0604020202020204" pitchFamily="34" charset="0"/>
                <a:ea typeface="標楷體" panose="03000509000000000000" pitchFamily="65" charset="-120"/>
                <a:cs typeface="Arial" panose="020B0604020202020204" pitchFamily="34" charset="0"/>
              </a:rPr>
              <a:t>＝</a:t>
            </a:r>
            <a:r>
              <a:rPr lang="zh-TW" altLang="en-US" sz="2800" dirty="0">
                <a:latin typeface="Arial" panose="020B0604020202020204" pitchFamily="34" charset="0"/>
                <a:ea typeface="標楷體" panose="03000509000000000000" pitchFamily="65" charset="-120"/>
                <a:cs typeface="Arial" panose="020B0604020202020204" pitchFamily="34" charset="0"/>
              </a:rPr>
              <a:t> 輸入信號的邏輯或算術</a:t>
            </a:r>
            <a:r>
              <a:rPr lang="zh-TW" altLang="en-US" sz="2800" dirty="0" smtClean="0">
                <a:latin typeface="Arial" panose="020B0604020202020204" pitchFamily="34" charset="0"/>
                <a:ea typeface="標楷體" panose="03000509000000000000" pitchFamily="65" charset="-120"/>
                <a:cs typeface="Arial" panose="020B0604020202020204" pitchFamily="34" charset="0"/>
              </a:rPr>
              <a:t>組合</a:t>
            </a:r>
            <a:endParaRPr lang="zh-TW" altLang="en-US" sz="2800" dirty="0">
              <a:latin typeface="Arial" panose="020B0604020202020204" pitchFamily="34" charset="0"/>
              <a:ea typeface="標楷體" panose="03000509000000000000" pitchFamily="65" charset="-120"/>
              <a:cs typeface="Arial" panose="020B0604020202020204" pitchFamily="34" charset="0"/>
            </a:endParaRPr>
          </a:p>
          <a:p>
            <a:pPr lvl="1">
              <a:spcBef>
                <a:spcPts val="1200"/>
              </a:spcBef>
            </a:pPr>
            <a:r>
              <a:rPr lang="zh-TW" altLang="en-US" sz="2800" dirty="0" smtClean="0">
                <a:latin typeface="Arial" panose="020B0604020202020204" pitchFamily="34" charset="0"/>
                <a:ea typeface="標楷體" panose="03000509000000000000" pitchFamily="65" charset="-120"/>
                <a:cs typeface="Arial" panose="020B0604020202020204" pitchFamily="34" charset="0"/>
              </a:rPr>
              <a:t>編譯具有類似程式語言之</a:t>
            </a:r>
            <a:r>
              <a:rPr lang="zh-TW" altLang="en-US" sz="2800" dirty="0" smtClean="0">
                <a:solidFill>
                  <a:srgbClr val="C00000"/>
                </a:solidFill>
                <a:latin typeface="Arial" panose="020B0604020202020204" pitchFamily="34" charset="0"/>
                <a:ea typeface="標楷體" panose="03000509000000000000" pitchFamily="65" charset="-120"/>
                <a:cs typeface="Arial" panose="020B0604020202020204" pitchFamily="34" charset="0"/>
              </a:rPr>
              <a:t>順序</a:t>
            </a:r>
            <a:r>
              <a:rPr lang="zh-TW" altLang="en-US" sz="2800" dirty="0">
                <a:solidFill>
                  <a:srgbClr val="C00000"/>
                </a:solidFill>
                <a:latin typeface="Arial" panose="020B0604020202020204" pitchFamily="34" charset="0"/>
                <a:ea typeface="標楷體" panose="03000509000000000000" pitchFamily="65" charset="-120"/>
                <a:cs typeface="Arial" panose="020B0604020202020204" pitchFamily="34" charset="0"/>
              </a:rPr>
              <a:t>性</a:t>
            </a:r>
            <a:r>
              <a:rPr lang="zh-TW" altLang="en-US" sz="2800" dirty="0">
                <a:latin typeface="Arial" panose="020B0604020202020204" pitchFamily="34" charset="0"/>
                <a:ea typeface="標楷體" panose="03000509000000000000" pitchFamily="65" charset="-120"/>
                <a:cs typeface="Arial" panose="020B0604020202020204" pitchFamily="34" charset="0"/>
              </a:rPr>
              <a:t>（</a:t>
            </a:r>
            <a:r>
              <a:rPr lang="en-US" altLang="zh-TW" sz="2800" dirty="0">
                <a:latin typeface="Arial" panose="020B0604020202020204" pitchFamily="34" charset="0"/>
                <a:ea typeface="標楷體" panose="03000509000000000000" pitchFamily="65" charset="-120"/>
                <a:cs typeface="Arial" panose="020B0604020202020204" pitchFamily="34" charset="0"/>
              </a:rPr>
              <a:t>Sequential</a:t>
            </a:r>
            <a:r>
              <a:rPr lang="zh-TW" altLang="en-US" sz="2800" dirty="0" smtClean="0">
                <a:latin typeface="Arial" panose="020B0604020202020204" pitchFamily="34" charset="0"/>
                <a:ea typeface="標楷體" panose="03000509000000000000" pitchFamily="65" charset="-120"/>
                <a:cs typeface="Arial" panose="020B0604020202020204" pitchFamily="34" charset="0"/>
              </a:rPr>
              <a:t>）</a:t>
            </a:r>
            <a:endParaRPr lang="zh-TW" altLang="en-US" sz="2800" dirty="0">
              <a:latin typeface="Arial" panose="020B0604020202020204" pitchFamily="34" charset="0"/>
              <a:ea typeface="標楷體" panose="03000509000000000000" pitchFamily="65" charset="-120"/>
              <a:cs typeface="Arial" panose="020B0604020202020204" pitchFamily="34" charset="0"/>
            </a:endParaRPr>
          </a:p>
          <a:p>
            <a:pPr>
              <a:spcBef>
                <a:spcPts val="1200"/>
              </a:spcBef>
            </a:pPr>
            <a:r>
              <a:rPr lang="zh-TW" altLang="en-US" sz="2800" dirty="0">
                <a:latin typeface="Arial" panose="020B0604020202020204" pitchFamily="34" charset="0"/>
                <a:ea typeface="標楷體" panose="03000509000000000000" pitchFamily="65" charset="-120"/>
                <a:cs typeface="Arial" panose="020B0604020202020204" pitchFamily="34" charset="0"/>
              </a:rPr>
              <a:t>非阻隔</a:t>
            </a:r>
            <a:r>
              <a:rPr lang="zh-TW" altLang="en-US" sz="2800" dirty="0" smtClean="0">
                <a:latin typeface="Arial" panose="020B0604020202020204" pitchFamily="34" charset="0"/>
                <a:ea typeface="標楷體" panose="03000509000000000000" pitchFamily="65" charset="-120"/>
                <a:cs typeface="Arial" panose="020B0604020202020204" pitchFamily="34" charset="0"/>
              </a:rPr>
              <a:t>性</a:t>
            </a:r>
            <a:r>
              <a:rPr lang="en-US" altLang="zh-TW" sz="2800" dirty="0" smtClean="0">
                <a:latin typeface="Arial" panose="020B0604020202020204" pitchFamily="34" charset="0"/>
                <a:ea typeface="標楷體" panose="03000509000000000000" pitchFamily="65" charset="-120"/>
                <a:cs typeface="Arial" panose="020B0604020202020204" pitchFamily="34" charset="0"/>
              </a:rPr>
              <a:t>(</a:t>
            </a:r>
            <a:r>
              <a:rPr lang="en-US" altLang="zh-TW" sz="2800" dirty="0" err="1" smtClean="0">
                <a:latin typeface="Arial" panose="020B0604020202020204" pitchFamily="34" charset="0"/>
                <a:ea typeface="標楷體" panose="03000509000000000000" pitchFamily="65" charset="-120"/>
                <a:cs typeface="Arial" panose="020B0604020202020204" pitchFamily="34" charset="0"/>
              </a:rPr>
              <a:t>Nonblocking</a:t>
            </a:r>
            <a:r>
              <a:rPr lang="en-US" altLang="zh-TW" sz="2800" dirty="0" smtClean="0">
                <a:latin typeface="Arial" panose="020B0604020202020204" pitchFamily="34" charset="0"/>
                <a:ea typeface="標楷體" panose="03000509000000000000" pitchFamily="65" charset="-120"/>
                <a:cs typeface="Arial" panose="020B0604020202020204" pitchFamily="34" charset="0"/>
              </a:rPr>
              <a:t>)</a:t>
            </a:r>
            <a:r>
              <a:rPr lang="zh-TW" altLang="en-US" sz="2800" dirty="0" smtClean="0">
                <a:latin typeface="Arial" panose="020B0604020202020204" pitchFamily="34" charset="0"/>
                <a:ea typeface="標楷體" panose="03000509000000000000" pitchFamily="65" charset="-120"/>
                <a:cs typeface="Arial" panose="020B0604020202020204" pitchFamily="34" charset="0"/>
              </a:rPr>
              <a:t>指定</a:t>
            </a:r>
            <a:r>
              <a:rPr lang="zh-TW" altLang="en-US" sz="2800" dirty="0">
                <a:latin typeface="Arial" panose="020B0604020202020204" pitchFamily="34" charset="0"/>
                <a:ea typeface="標楷體" panose="03000509000000000000" pitchFamily="65" charset="-120"/>
                <a:cs typeface="Arial" panose="020B0604020202020204" pitchFamily="34" charset="0"/>
              </a:rPr>
              <a:t>敘述</a:t>
            </a:r>
          </a:p>
          <a:p>
            <a:pPr lvl="1">
              <a:spcBef>
                <a:spcPts val="1200"/>
              </a:spcBef>
            </a:pPr>
            <a:r>
              <a:rPr lang="zh-TW" altLang="en-US" sz="2800" dirty="0">
                <a:latin typeface="Arial" panose="020B0604020202020204" pitchFamily="34" charset="0"/>
                <a:ea typeface="標楷體" panose="03000509000000000000" pitchFamily="65" charset="-120"/>
                <a:cs typeface="Arial" panose="020B0604020202020204" pitchFamily="34" charset="0"/>
              </a:rPr>
              <a:t>輸出信號 </a:t>
            </a:r>
            <a:r>
              <a:rPr lang="en-US" altLang="zh-TW" sz="2800" dirty="0">
                <a:solidFill>
                  <a:srgbClr val="C00000"/>
                </a:solidFill>
                <a:latin typeface="Arial" panose="020B0604020202020204" pitchFamily="34" charset="0"/>
                <a:ea typeface="標楷體" panose="03000509000000000000" pitchFamily="65" charset="-120"/>
                <a:cs typeface="Arial" panose="020B0604020202020204" pitchFamily="34" charset="0"/>
              </a:rPr>
              <a:t>&lt;</a:t>
            </a:r>
            <a:r>
              <a:rPr lang="zh-TW" altLang="en-US" sz="2800" dirty="0">
                <a:solidFill>
                  <a:srgbClr val="C00000"/>
                </a:solidFill>
                <a:latin typeface="Arial" panose="020B0604020202020204" pitchFamily="34" charset="0"/>
                <a:ea typeface="標楷體" panose="03000509000000000000" pitchFamily="65" charset="-120"/>
                <a:cs typeface="Arial" panose="020B0604020202020204" pitchFamily="34" charset="0"/>
              </a:rPr>
              <a:t>＝</a:t>
            </a:r>
            <a:r>
              <a:rPr lang="zh-TW" altLang="en-US" sz="2800" dirty="0">
                <a:latin typeface="Arial" panose="020B0604020202020204" pitchFamily="34" charset="0"/>
                <a:ea typeface="標楷體" panose="03000509000000000000" pitchFamily="65" charset="-120"/>
                <a:cs typeface="Arial" panose="020B0604020202020204" pitchFamily="34" charset="0"/>
              </a:rPr>
              <a:t> 輸入信號的邏輯或算術</a:t>
            </a:r>
            <a:r>
              <a:rPr lang="zh-TW" altLang="en-US" sz="2800" dirty="0" smtClean="0">
                <a:latin typeface="Arial" panose="020B0604020202020204" pitchFamily="34" charset="0"/>
                <a:ea typeface="標楷體" panose="03000509000000000000" pitchFamily="65" charset="-120"/>
                <a:cs typeface="Arial" panose="020B0604020202020204" pitchFamily="34" charset="0"/>
              </a:rPr>
              <a:t>組合</a:t>
            </a:r>
            <a:endParaRPr lang="zh-TW" altLang="en-US" sz="2800" dirty="0">
              <a:latin typeface="Arial" panose="020B0604020202020204" pitchFamily="34" charset="0"/>
              <a:ea typeface="標楷體" panose="03000509000000000000" pitchFamily="65" charset="-120"/>
              <a:cs typeface="Arial" panose="020B0604020202020204" pitchFamily="34" charset="0"/>
            </a:endParaRPr>
          </a:p>
          <a:p>
            <a:pPr lvl="1">
              <a:spcBef>
                <a:spcPts val="1200"/>
              </a:spcBef>
            </a:pPr>
            <a:r>
              <a:rPr lang="zh-TW" altLang="en-US" sz="2800" dirty="0">
                <a:latin typeface="Arial" panose="020B0604020202020204" pitchFamily="34" charset="0"/>
                <a:ea typeface="標楷體" panose="03000509000000000000" pitchFamily="65" charset="-120"/>
                <a:cs typeface="Arial" panose="020B0604020202020204" pitchFamily="34" charset="0"/>
              </a:rPr>
              <a:t>具有</a:t>
            </a:r>
            <a:r>
              <a:rPr lang="zh-TW" altLang="en-US" sz="2800" dirty="0">
                <a:solidFill>
                  <a:srgbClr val="C00000"/>
                </a:solidFill>
                <a:latin typeface="Arial" panose="020B0604020202020204" pitchFamily="34" charset="0"/>
                <a:ea typeface="標楷體" panose="03000509000000000000" pitchFamily="65" charset="-120"/>
                <a:cs typeface="Arial" panose="020B0604020202020204" pitchFamily="34" charset="0"/>
              </a:rPr>
              <a:t>同時性</a:t>
            </a:r>
            <a:r>
              <a:rPr lang="zh-TW" altLang="en-US" sz="2800" dirty="0">
                <a:latin typeface="Arial" panose="020B0604020202020204" pitchFamily="34" charset="0"/>
                <a:ea typeface="標楷體" panose="03000509000000000000" pitchFamily="65" charset="-120"/>
                <a:cs typeface="Arial" panose="020B0604020202020204" pitchFamily="34" charset="0"/>
              </a:rPr>
              <a:t>（</a:t>
            </a:r>
            <a:r>
              <a:rPr lang="en-US" altLang="zh-TW" sz="2800" dirty="0">
                <a:latin typeface="Arial" panose="020B0604020202020204" pitchFamily="34" charset="0"/>
                <a:ea typeface="標楷體" panose="03000509000000000000" pitchFamily="65" charset="-120"/>
                <a:cs typeface="Arial" panose="020B0604020202020204" pitchFamily="34" charset="0"/>
              </a:rPr>
              <a:t>Concurrent</a:t>
            </a:r>
            <a:r>
              <a:rPr lang="zh-TW" altLang="en-US" sz="2800" dirty="0">
                <a:latin typeface="Arial" panose="020B0604020202020204" pitchFamily="34" charset="0"/>
                <a:ea typeface="標楷體" panose="03000509000000000000" pitchFamily="65" charset="-120"/>
                <a:cs typeface="Arial" panose="020B0604020202020204" pitchFamily="34" charset="0"/>
              </a:rPr>
              <a:t>）</a:t>
            </a:r>
            <a:r>
              <a:rPr lang="zh-TW" altLang="en-US" sz="2800" dirty="0" smtClean="0">
                <a:latin typeface="Arial" panose="020B0604020202020204" pitchFamily="34" charset="0"/>
                <a:ea typeface="標楷體" panose="03000509000000000000" pitchFamily="65" charset="-120"/>
                <a:cs typeface="Arial" panose="020B0604020202020204" pitchFamily="34" charset="0"/>
              </a:rPr>
              <a:t>關係</a:t>
            </a:r>
            <a:endParaRPr lang="en-US" altLang="zh-TW" sz="2800" dirty="0" smtClean="0">
              <a:latin typeface="Arial" panose="020B0604020202020204" pitchFamily="34" charset="0"/>
              <a:ea typeface="標楷體" panose="03000509000000000000" pitchFamily="65" charset="-120"/>
              <a:cs typeface="Arial" panose="020B0604020202020204" pitchFamily="34" charset="0"/>
            </a:endParaRPr>
          </a:p>
        </p:txBody>
      </p:sp>
    </p:spTree>
    <p:extLst>
      <p:ext uri="{BB962C8B-B14F-4D97-AF65-F5344CB8AC3E}">
        <p14:creationId xmlns:p14="http://schemas.microsoft.com/office/powerpoint/2010/main" val="148161191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400" dirty="0" smtClean="0">
                <a:latin typeface="Arial" panose="020B0604020202020204" pitchFamily="34" charset="0"/>
                <a:ea typeface="標楷體" panose="03000509000000000000" pitchFamily="65" charset="-120"/>
                <a:cs typeface="Arial" panose="020B0604020202020204" pitchFamily="34" charset="0"/>
              </a:rPr>
              <a:t>Verilog </a:t>
            </a:r>
            <a:r>
              <a:rPr lang="zh-TW" altLang="en-US" sz="4400" dirty="0" smtClean="0">
                <a:latin typeface="Arial" panose="020B0604020202020204" pitchFamily="34" charset="0"/>
                <a:ea typeface="標楷體" panose="03000509000000000000" pitchFamily="65" charset="-120"/>
                <a:cs typeface="Arial" panose="020B0604020202020204" pitchFamily="34" charset="0"/>
              </a:rPr>
              <a:t>簡介</a:t>
            </a:r>
            <a:endParaRPr lang="zh-TW" altLang="en-US" sz="4400" dirty="0">
              <a:latin typeface="Arial" panose="020B0604020202020204" pitchFamily="34" charset="0"/>
              <a:ea typeface="標楷體" panose="03000509000000000000" pitchFamily="65" charset="-120"/>
              <a:cs typeface="Arial" panose="020B0604020202020204" pitchFamily="34" charset="0"/>
            </a:endParaRPr>
          </a:p>
        </p:txBody>
      </p:sp>
      <p:sp>
        <p:nvSpPr>
          <p:cNvPr id="4" name="投影片編號版面配置區 3"/>
          <p:cNvSpPr>
            <a:spLocks noGrp="1"/>
          </p:cNvSpPr>
          <p:nvPr>
            <p:ph type="sldNum" sz="quarter" idx="12"/>
          </p:nvPr>
        </p:nvSpPr>
        <p:spPr/>
        <p:txBody>
          <a:bodyPr/>
          <a:lstStyle/>
          <a:p>
            <a:pPr>
              <a:defRPr/>
            </a:pPr>
            <a:fld id="{51A9D463-1FF0-4C49-AA43-327DA3788198}" type="slidenum">
              <a:rPr lang="en-US" altLang="zh-TW" smtClean="0"/>
              <a:pPr>
                <a:defRPr/>
              </a:pPr>
              <a:t>2</a:t>
            </a:fld>
            <a:endParaRPr lang="en-US" altLang="zh-TW" dirty="0"/>
          </a:p>
        </p:txBody>
      </p:sp>
      <p:sp>
        <p:nvSpPr>
          <p:cNvPr id="7" name="Rectangle 2"/>
          <p:cNvSpPr>
            <a:spLocks noGrp="1" noChangeArrowheads="1"/>
          </p:cNvSpPr>
          <p:nvPr>
            <p:ph idx="1"/>
          </p:nvPr>
        </p:nvSpPr>
        <p:spPr>
          <a:xfrm>
            <a:off x="457200" y="1600200"/>
            <a:ext cx="8229600" cy="4525963"/>
          </a:xfrm>
        </p:spPr>
        <p:txBody>
          <a:bodyPr/>
          <a:lstStyle/>
          <a:p>
            <a:pPr>
              <a:spcBef>
                <a:spcPts val="600"/>
              </a:spcBef>
            </a:pPr>
            <a:r>
              <a:rPr lang="zh-TW" altLang="en-US" sz="2800" dirty="0" smtClean="0">
                <a:latin typeface="Arial" panose="020B0604020202020204" pitchFamily="34" charset="0"/>
                <a:ea typeface="標楷體" panose="03000509000000000000" pitchFamily="65" charset="-120"/>
                <a:cs typeface="Arial" panose="020B0604020202020204" pitchFamily="34" charset="0"/>
              </a:rPr>
              <a:t>什麼</a:t>
            </a:r>
            <a:r>
              <a:rPr lang="zh-TW" altLang="en-US" sz="2800" dirty="0">
                <a:latin typeface="Arial" panose="020B0604020202020204" pitchFamily="34" charset="0"/>
                <a:ea typeface="標楷體" panose="03000509000000000000" pitchFamily="65" charset="-120"/>
                <a:cs typeface="Arial" panose="020B0604020202020204" pitchFamily="34" charset="0"/>
              </a:rPr>
              <a:t>是</a:t>
            </a:r>
            <a:r>
              <a:rPr lang="en-US" altLang="zh-TW" sz="2800" dirty="0">
                <a:latin typeface="Arial" panose="020B0604020202020204" pitchFamily="34" charset="0"/>
                <a:ea typeface="標楷體" panose="03000509000000000000" pitchFamily="65" charset="-120"/>
                <a:cs typeface="Arial" panose="020B0604020202020204" pitchFamily="34" charset="0"/>
              </a:rPr>
              <a:t> Verilog </a:t>
            </a:r>
          </a:p>
          <a:p>
            <a:pPr lvl="1">
              <a:spcBef>
                <a:spcPts val="600"/>
              </a:spcBef>
            </a:pPr>
            <a:r>
              <a:rPr lang="zh-TW" altLang="en-US" sz="2800" dirty="0">
                <a:latin typeface="Arial" panose="020B0604020202020204" pitchFamily="34" charset="0"/>
                <a:ea typeface="標楷體" panose="03000509000000000000" pitchFamily="65" charset="-120"/>
                <a:cs typeface="Arial" panose="020B0604020202020204" pitchFamily="34" charset="0"/>
              </a:rPr>
              <a:t>硬體描述語言</a:t>
            </a:r>
            <a:endParaRPr lang="en-US" altLang="zh-TW" sz="2800" dirty="0">
              <a:latin typeface="Arial" panose="020B0604020202020204" pitchFamily="34" charset="0"/>
              <a:ea typeface="標楷體" panose="03000509000000000000" pitchFamily="65" charset="-120"/>
              <a:cs typeface="Arial" panose="020B0604020202020204" pitchFamily="34" charset="0"/>
            </a:endParaRPr>
          </a:p>
          <a:p>
            <a:pPr lvl="2">
              <a:spcBef>
                <a:spcPts val="600"/>
              </a:spcBef>
            </a:pPr>
            <a:r>
              <a:rPr lang="en-US" altLang="zh-TW" sz="2800" dirty="0">
                <a:latin typeface="Arial" panose="020B0604020202020204" pitchFamily="34" charset="0"/>
                <a:ea typeface="標楷體" panose="03000509000000000000" pitchFamily="65" charset="-120"/>
                <a:cs typeface="Arial" panose="020B0604020202020204" pitchFamily="34" charset="0"/>
              </a:rPr>
              <a:t>Hardware Description Language</a:t>
            </a:r>
            <a:r>
              <a:rPr lang="zh-TW" altLang="en-US" sz="2800" dirty="0">
                <a:latin typeface="Arial" panose="020B0604020202020204" pitchFamily="34" charset="0"/>
                <a:ea typeface="標楷體" panose="03000509000000000000" pitchFamily="65" charset="-120"/>
                <a:cs typeface="Arial" panose="020B0604020202020204" pitchFamily="34" charset="0"/>
              </a:rPr>
              <a:t>：</a:t>
            </a:r>
            <a:r>
              <a:rPr lang="en-US" altLang="zh-TW" sz="2800" dirty="0">
                <a:latin typeface="Arial" panose="020B0604020202020204" pitchFamily="34" charset="0"/>
                <a:ea typeface="標楷體" panose="03000509000000000000" pitchFamily="65" charset="-120"/>
                <a:cs typeface="Arial" panose="020B0604020202020204" pitchFamily="34" charset="0"/>
              </a:rPr>
              <a:t>HDL</a:t>
            </a:r>
          </a:p>
          <a:p>
            <a:pPr lvl="2">
              <a:spcBef>
                <a:spcPts val="600"/>
              </a:spcBef>
            </a:pPr>
            <a:r>
              <a:rPr lang="zh-TW" altLang="en-US" sz="2800" dirty="0">
                <a:latin typeface="Arial" panose="020B0604020202020204" pitchFamily="34" charset="0"/>
                <a:ea typeface="標楷體" panose="03000509000000000000" pitchFamily="65" charset="-120"/>
                <a:cs typeface="Arial" panose="020B0604020202020204" pitchFamily="34" charset="0"/>
              </a:rPr>
              <a:t>以類似於撰寫軟體程式的流程來描述電路的架構與信號資料之間的邏輯關係</a:t>
            </a:r>
            <a:r>
              <a:rPr lang="zh-TW" altLang="en-US" sz="2800" dirty="0" smtClean="0">
                <a:latin typeface="Arial" panose="020B0604020202020204" pitchFamily="34" charset="0"/>
                <a:ea typeface="標楷體" panose="03000509000000000000" pitchFamily="65" charset="-120"/>
                <a:cs typeface="Arial" panose="020B0604020202020204" pitchFamily="34" charset="0"/>
              </a:rPr>
              <a:t>。</a:t>
            </a:r>
            <a:endParaRPr lang="en-US" altLang="zh-TW" sz="2800" dirty="0" smtClean="0">
              <a:latin typeface="Arial" panose="020B0604020202020204" pitchFamily="34" charset="0"/>
              <a:ea typeface="標楷體" panose="03000509000000000000" pitchFamily="65" charset="-120"/>
              <a:cs typeface="Arial" panose="020B0604020202020204" pitchFamily="34" charset="0"/>
            </a:endParaRPr>
          </a:p>
        </p:txBody>
      </p:sp>
    </p:spTree>
    <p:extLst>
      <p:ext uri="{BB962C8B-B14F-4D97-AF65-F5344CB8AC3E}">
        <p14:creationId xmlns:p14="http://schemas.microsoft.com/office/powerpoint/2010/main" val="512730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9" name="Rectangle 15"/>
          <p:cNvSpPr>
            <a:spLocks noGrp="1" noChangeArrowheads="1"/>
          </p:cNvSpPr>
          <p:nvPr>
            <p:ph type="body" sz="half" idx="1"/>
          </p:nvPr>
        </p:nvSpPr>
        <p:spPr>
          <a:xfrm>
            <a:off x="323528" y="1628800"/>
            <a:ext cx="8264525" cy="2664296"/>
          </a:xfrm>
        </p:spPr>
        <p:txBody>
          <a:bodyPr/>
          <a:lstStyle/>
          <a:p>
            <a:pPr marL="357188" lvl="1" indent="0">
              <a:buFont typeface="Wingdings" panose="05000000000000000000" pitchFamily="2" charset="2"/>
              <a:buNone/>
            </a:pPr>
            <a:r>
              <a:rPr lang="de-DE" altLang="zh-TW" sz="2400" dirty="0">
                <a:latin typeface="Arial" panose="020B0604020202020204" pitchFamily="34" charset="0"/>
                <a:ea typeface="標楷體" panose="03000509000000000000" pitchFamily="65" charset="-120"/>
                <a:cs typeface="Arial" panose="020B0604020202020204" pitchFamily="34" charset="0"/>
              </a:rPr>
              <a:t>module block (D, Clk, X, Y</a:t>
            </a:r>
            <a:r>
              <a:rPr lang="de-DE" altLang="zh-TW" sz="2400" dirty="0" smtClean="0">
                <a:latin typeface="Arial" panose="020B0604020202020204" pitchFamily="34" charset="0"/>
                <a:ea typeface="標楷體" panose="03000509000000000000" pitchFamily="65" charset="-120"/>
                <a:cs typeface="Arial" panose="020B0604020202020204" pitchFamily="34" charset="0"/>
              </a:rPr>
              <a:t>)</a:t>
            </a:r>
            <a:r>
              <a:rPr lang="zh-TW" altLang="en-US" sz="2400" dirty="0" smtClean="0">
                <a:latin typeface="Arial" panose="020B0604020202020204" pitchFamily="34" charset="0"/>
                <a:ea typeface="標楷體" panose="03000509000000000000" pitchFamily="65" charset="-120"/>
                <a:cs typeface="Arial" panose="020B0604020202020204" pitchFamily="34" charset="0"/>
              </a:rPr>
              <a:t>；</a:t>
            </a:r>
            <a:endParaRPr lang="de-DE" altLang="zh-TW" sz="2400" dirty="0">
              <a:latin typeface="Arial" panose="020B0604020202020204" pitchFamily="34" charset="0"/>
              <a:ea typeface="標楷體" panose="03000509000000000000" pitchFamily="65" charset="-120"/>
              <a:cs typeface="Arial" panose="020B0604020202020204" pitchFamily="34" charset="0"/>
            </a:endParaRPr>
          </a:p>
          <a:p>
            <a:pPr marL="357188" lvl="1" indent="0">
              <a:buFont typeface="Wingdings" panose="05000000000000000000" pitchFamily="2" charset="2"/>
              <a:buNone/>
            </a:pPr>
            <a:r>
              <a:rPr lang="de-DE" altLang="zh-TW" sz="2400" dirty="0">
                <a:latin typeface="Arial" panose="020B0604020202020204" pitchFamily="34" charset="0"/>
                <a:ea typeface="標楷體" panose="03000509000000000000" pitchFamily="65" charset="-120"/>
                <a:cs typeface="Arial" panose="020B0604020202020204" pitchFamily="34" charset="0"/>
              </a:rPr>
              <a:t>input  D,  </a:t>
            </a:r>
            <a:r>
              <a:rPr lang="de-DE" altLang="zh-TW" sz="2400" dirty="0" smtClean="0">
                <a:latin typeface="Arial" panose="020B0604020202020204" pitchFamily="34" charset="0"/>
                <a:ea typeface="標楷體" panose="03000509000000000000" pitchFamily="65" charset="-120"/>
                <a:cs typeface="Arial" panose="020B0604020202020204" pitchFamily="34" charset="0"/>
              </a:rPr>
              <a:t>Clk</a:t>
            </a:r>
            <a:r>
              <a:rPr lang="zh-TW" altLang="en-US" sz="2400" dirty="0" smtClean="0">
                <a:latin typeface="Arial" panose="020B0604020202020204" pitchFamily="34" charset="0"/>
                <a:ea typeface="標楷體" panose="03000509000000000000" pitchFamily="65" charset="-120"/>
                <a:cs typeface="Arial" panose="020B0604020202020204" pitchFamily="34" charset="0"/>
              </a:rPr>
              <a:t>；</a:t>
            </a:r>
            <a:r>
              <a:rPr lang="de-DE" altLang="zh-TW" sz="2400" dirty="0" smtClean="0">
                <a:latin typeface="Arial" panose="020B0604020202020204" pitchFamily="34" charset="0"/>
                <a:ea typeface="標楷體" panose="03000509000000000000" pitchFamily="65" charset="-120"/>
                <a:cs typeface="Arial" panose="020B0604020202020204" pitchFamily="34" charset="0"/>
              </a:rPr>
              <a:t>		// </a:t>
            </a:r>
            <a:r>
              <a:rPr lang="de-DE" altLang="zh-TW" sz="2400" dirty="0">
                <a:latin typeface="Arial" panose="020B0604020202020204" pitchFamily="34" charset="0"/>
                <a:ea typeface="標楷體" panose="03000509000000000000" pitchFamily="65" charset="-120"/>
                <a:cs typeface="Arial" panose="020B0604020202020204" pitchFamily="34" charset="0"/>
              </a:rPr>
              <a:t>D, Clk </a:t>
            </a:r>
            <a:r>
              <a:rPr lang="zh-TW" altLang="de-DE" sz="2400" dirty="0">
                <a:latin typeface="Arial" panose="020B0604020202020204" pitchFamily="34" charset="0"/>
                <a:ea typeface="標楷體" panose="03000509000000000000" pitchFamily="65" charset="-120"/>
                <a:cs typeface="Arial" panose="020B0604020202020204" pitchFamily="34" charset="0"/>
              </a:rPr>
              <a:t>一位元輸入</a:t>
            </a:r>
          </a:p>
          <a:p>
            <a:pPr marL="357188" lvl="1" indent="0">
              <a:buFont typeface="Wingdings" panose="05000000000000000000" pitchFamily="2" charset="2"/>
              <a:buNone/>
            </a:pPr>
            <a:r>
              <a:rPr lang="de-DE" altLang="zh-TW" sz="2400" dirty="0">
                <a:latin typeface="Arial" panose="020B0604020202020204" pitchFamily="34" charset="0"/>
                <a:ea typeface="標楷體" panose="03000509000000000000" pitchFamily="65" charset="-120"/>
                <a:cs typeface="Arial" panose="020B0604020202020204" pitchFamily="34" charset="0"/>
              </a:rPr>
              <a:t>output [</a:t>
            </a:r>
            <a:r>
              <a:rPr lang="de-DE" altLang="zh-TW" sz="2400" dirty="0" smtClean="0">
                <a:latin typeface="Arial" panose="020B0604020202020204" pitchFamily="34" charset="0"/>
                <a:ea typeface="標楷體" panose="03000509000000000000" pitchFamily="65" charset="-120"/>
                <a:cs typeface="Arial" panose="020B0604020202020204" pitchFamily="34" charset="0"/>
              </a:rPr>
              <a:t>3:0</a:t>
            </a:r>
            <a:r>
              <a:rPr lang="de-DE" altLang="zh-TW" sz="2400" dirty="0">
                <a:latin typeface="Arial" panose="020B0604020202020204" pitchFamily="34" charset="0"/>
                <a:ea typeface="標楷體" panose="03000509000000000000" pitchFamily="65" charset="-120"/>
                <a:cs typeface="Arial" panose="020B0604020202020204" pitchFamily="34" charset="0"/>
              </a:rPr>
              <a:t>] X, </a:t>
            </a:r>
            <a:r>
              <a:rPr lang="de-DE" altLang="zh-TW" sz="2400" dirty="0" smtClean="0">
                <a:latin typeface="Arial" panose="020B0604020202020204" pitchFamily="34" charset="0"/>
                <a:ea typeface="標楷體" panose="03000509000000000000" pitchFamily="65" charset="-120"/>
                <a:cs typeface="Arial" panose="020B0604020202020204" pitchFamily="34" charset="0"/>
              </a:rPr>
              <a:t>Y</a:t>
            </a:r>
            <a:r>
              <a:rPr lang="zh-TW" altLang="en-US" sz="2400" dirty="0" smtClean="0">
                <a:latin typeface="Arial" panose="020B0604020202020204" pitchFamily="34" charset="0"/>
                <a:ea typeface="標楷體" panose="03000509000000000000" pitchFamily="65" charset="-120"/>
                <a:cs typeface="Arial" panose="020B0604020202020204" pitchFamily="34" charset="0"/>
              </a:rPr>
              <a:t>；</a:t>
            </a:r>
            <a:r>
              <a:rPr lang="de-DE" altLang="zh-TW" sz="2400" dirty="0" smtClean="0">
                <a:latin typeface="Arial" panose="020B0604020202020204" pitchFamily="34" charset="0"/>
                <a:ea typeface="標楷體" panose="03000509000000000000" pitchFamily="65" charset="-120"/>
                <a:cs typeface="Arial" panose="020B0604020202020204" pitchFamily="34" charset="0"/>
              </a:rPr>
              <a:t>	// </a:t>
            </a:r>
            <a:r>
              <a:rPr lang="de-DE" altLang="zh-TW" sz="2400" dirty="0">
                <a:latin typeface="Arial" panose="020B0604020202020204" pitchFamily="34" charset="0"/>
                <a:ea typeface="標楷體" panose="03000509000000000000" pitchFamily="65" charset="-120"/>
                <a:cs typeface="Arial" panose="020B0604020202020204" pitchFamily="34" charset="0"/>
              </a:rPr>
              <a:t>X, Y </a:t>
            </a:r>
            <a:r>
              <a:rPr lang="zh-TW" altLang="de-DE" sz="2400" dirty="0">
                <a:latin typeface="Arial" panose="020B0604020202020204" pitchFamily="34" charset="0"/>
                <a:ea typeface="標楷體" panose="03000509000000000000" pitchFamily="65" charset="-120"/>
                <a:cs typeface="Arial" panose="020B0604020202020204" pitchFamily="34" charset="0"/>
              </a:rPr>
              <a:t>四位元輸出 </a:t>
            </a:r>
          </a:p>
          <a:p>
            <a:pPr marL="357188" lvl="1" indent="0">
              <a:buFont typeface="Wingdings" panose="05000000000000000000" pitchFamily="2" charset="2"/>
              <a:buNone/>
            </a:pPr>
            <a:r>
              <a:rPr lang="de-DE" altLang="zh-TW" sz="2400" dirty="0">
                <a:latin typeface="Arial" panose="020B0604020202020204" pitchFamily="34" charset="0"/>
                <a:ea typeface="標楷體" panose="03000509000000000000" pitchFamily="65" charset="-120"/>
                <a:cs typeface="Arial" panose="020B0604020202020204" pitchFamily="34" charset="0"/>
              </a:rPr>
              <a:t>reg    [3:0] X, </a:t>
            </a:r>
            <a:r>
              <a:rPr lang="de-DE" altLang="zh-TW" sz="2400" dirty="0" smtClean="0">
                <a:latin typeface="Arial" panose="020B0604020202020204" pitchFamily="34" charset="0"/>
                <a:ea typeface="標楷體" panose="03000509000000000000" pitchFamily="65" charset="-120"/>
                <a:cs typeface="Arial" panose="020B0604020202020204" pitchFamily="34" charset="0"/>
              </a:rPr>
              <a:t>Y</a:t>
            </a:r>
            <a:r>
              <a:rPr lang="zh-TW" altLang="en-US" sz="2400" dirty="0" smtClean="0">
                <a:latin typeface="Arial" panose="020B0604020202020204" pitchFamily="34" charset="0"/>
                <a:ea typeface="標楷體" panose="03000509000000000000" pitchFamily="65" charset="-120"/>
                <a:cs typeface="Arial" panose="020B0604020202020204" pitchFamily="34" charset="0"/>
              </a:rPr>
              <a:t>；</a:t>
            </a:r>
            <a:r>
              <a:rPr lang="de-DE" altLang="zh-TW" sz="2400" dirty="0" smtClean="0">
                <a:latin typeface="Arial" panose="020B0604020202020204" pitchFamily="34" charset="0"/>
                <a:ea typeface="標楷體" panose="03000509000000000000" pitchFamily="65" charset="-120"/>
                <a:cs typeface="Arial" panose="020B0604020202020204" pitchFamily="34" charset="0"/>
              </a:rPr>
              <a:t>		// </a:t>
            </a:r>
            <a:r>
              <a:rPr lang="zh-TW" altLang="de-DE" sz="2400" dirty="0">
                <a:latin typeface="Arial" panose="020B0604020202020204" pitchFamily="34" charset="0"/>
                <a:ea typeface="標楷體" panose="03000509000000000000" pitchFamily="65" charset="-120"/>
                <a:cs typeface="Arial" panose="020B0604020202020204" pitchFamily="34" charset="0"/>
              </a:rPr>
              <a:t>宣告 </a:t>
            </a:r>
            <a:r>
              <a:rPr lang="de-DE" altLang="zh-TW" sz="2400" dirty="0">
                <a:latin typeface="Arial" panose="020B0604020202020204" pitchFamily="34" charset="0"/>
                <a:ea typeface="標楷體" panose="03000509000000000000" pitchFamily="65" charset="-120"/>
                <a:cs typeface="Arial" panose="020B0604020202020204" pitchFamily="34" charset="0"/>
              </a:rPr>
              <a:t>X, Y </a:t>
            </a:r>
            <a:r>
              <a:rPr lang="zh-TW" altLang="de-DE" sz="2400" dirty="0">
                <a:latin typeface="Arial" panose="020B0604020202020204" pitchFamily="34" charset="0"/>
                <a:ea typeface="標楷體" panose="03000509000000000000" pitchFamily="65" charset="-120"/>
                <a:cs typeface="Arial" panose="020B0604020202020204" pitchFamily="34" charset="0"/>
              </a:rPr>
              <a:t>為暫存器資料 </a:t>
            </a:r>
          </a:p>
          <a:p>
            <a:pPr marL="357188" lvl="1" indent="0">
              <a:buFont typeface="Wingdings" panose="05000000000000000000" pitchFamily="2" charset="2"/>
              <a:buNone/>
            </a:pPr>
            <a:r>
              <a:rPr lang="de-DE" altLang="zh-TW" sz="2400" dirty="0">
                <a:latin typeface="Arial" panose="020B0604020202020204" pitchFamily="34" charset="0"/>
                <a:ea typeface="標楷體" panose="03000509000000000000" pitchFamily="65" charset="-120"/>
                <a:cs typeface="Arial" panose="020B0604020202020204" pitchFamily="34" charset="0"/>
              </a:rPr>
              <a:t>always@ (posedge Clk</a:t>
            </a:r>
            <a:r>
              <a:rPr lang="de-DE" altLang="zh-TW" sz="2400" dirty="0" smtClean="0">
                <a:latin typeface="Arial" panose="020B0604020202020204" pitchFamily="34" charset="0"/>
                <a:ea typeface="標楷體" panose="03000509000000000000" pitchFamily="65" charset="-120"/>
                <a:cs typeface="Arial" panose="020B0604020202020204" pitchFamily="34" charset="0"/>
              </a:rPr>
              <a:t>)	// </a:t>
            </a:r>
            <a:r>
              <a:rPr lang="zh-TW" altLang="de-DE" sz="2400" dirty="0">
                <a:latin typeface="Arial" panose="020B0604020202020204" pitchFamily="34" charset="0"/>
                <a:ea typeface="標楷體" panose="03000509000000000000" pitchFamily="65" charset="-120"/>
                <a:cs typeface="Arial" panose="020B0604020202020204" pitchFamily="34" charset="0"/>
              </a:rPr>
              <a:t>時</a:t>
            </a:r>
            <a:r>
              <a:rPr lang="zh-TW" altLang="de-DE" sz="2400" dirty="0" smtClean="0">
                <a:latin typeface="Arial" panose="020B0604020202020204" pitchFamily="34" charset="0"/>
                <a:ea typeface="標楷體" panose="03000509000000000000" pitchFamily="65" charset="-120"/>
                <a:cs typeface="Arial" panose="020B0604020202020204" pitchFamily="34" charset="0"/>
              </a:rPr>
              <a:t>脈</a:t>
            </a:r>
            <a:r>
              <a:rPr lang="zh-TW" altLang="en-US" sz="2400" dirty="0" smtClean="0">
                <a:latin typeface="Arial" panose="020B0604020202020204" pitchFamily="34" charset="0"/>
                <a:ea typeface="標楷體" panose="03000509000000000000" pitchFamily="65" charset="-120"/>
                <a:cs typeface="Arial" panose="020B0604020202020204" pitchFamily="34" charset="0"/>
              </a:rPr>
              <a:t>正</a:t>
            </a:r>
            <a:r>
              <a:rPr lang="zh-TW" altLang="de-DE" sz="2400" dirty="0" smtClean="0">
                <a:latin typeface="Arial" panose="020B0604020202020204" pitchFamily="34" charset="0"/>
                <a:ea typeface="標楷體" panose="03000509000000000000" pitchFamily="65" charset="-120"/>
                <a:cs typeface="Arial" panose="020B0604020202020204" pitchFamily="34" charset="0"/>
              </a:rPr>
              <a:t>緣</a:t>
            </a:r>
            <a:r>
              <a:rPr lang="zh-TW" altLang="de-DE" sz="2400" dirty="0">
                <a:latin typeface="Arial" panose="020B0604020202020204" pitchFamily="34" charset="0"/>
                <a:ea typeface="標楷體" panose="03000509000000000000" pitchFamily="65" charset="-120"/>
                <a:cs typeface="Arial" panose="020B0604020202020204" pitchFamily="34" charset="0"/>
              </a:rPr>
              <a:t>觸發</a:t>
            </a:r>
          </a:p>
          <a:p>
            <a:pPr marL="357188" lvl="1" indent="0">
              <a:buFont typeface="Wingdings" panose="05000000000000000000" pitchFamily="2" charset="2"/>
              <a:buNone/>
            </a:pPr>
            <a:r>
              <a:rPr lang="de-DE" altLang="zh-TW" sz="2400" dirty="0" smtClean="0">
                <a:latin typeface="Arial" panose="020B0604020202020204" pitchFamily="34" charset="0"/>
                <a:ea typeface="標楷體" panose="03000509000000000000" pitchFamily="65" charset="-120"/>
                <a:cs typeface="Arial" panose="020B0604020202020204" pitchFamily="34" charset="0"/>
              </a:rPr>
              <a:t>begin</a:t>
            </a:r>
            <a:endParaRPr lang="de-DE" altLang="zh-TW" sz="2400" dirty="0">
              <a:latin typeface="Arial" panose="020B0604020202020204" pitchFamily="34" charset="0"/>
              <a:ea typeface="標楷體" panose="03000509000000000000" pitchFamily="65" charset="-120"/>
              <a:cs typeface="Arial" panose="020B0604020202020204" pitchFamily="34" charset="0"/>
            </a:endParaRPr>
          </a:p>
        </p:txBody>
      </p:sp>
      <p:sp>
        <p:nvSpPr>
          <p:cNvPr id="26640" name="Rectangle 16"/>
          <p:cNvSpPr>
            <a:spLocks noGrp="1" noChangeArrowheads="1"/>
          </p:cNvSpPr>
          <p:nvPr>
            <p:ph type="body" sz="half" idx="2"/>
          </p:nvPr>
        </p:nvSpPr>
        <p:spPr>
          <a:xfrm>
            <a:off x="323528" y="4293096"/>
            <a:ext cx="8264525" cy="2304256"/>
          </a:xfrm>
        </p:spPr>
        <p:txBody>
          <a:bodyPr numCol="2"/>
          <a:lstStyle/>
          <a:p>
            <a:pPr marL="320400" lvl="1" indent="0">
              <a:buFont typeface="Wingdings" panose="05000000000000000000" pitchFamily="2" charset="2"/>
              <a:buNone/>
            </a:pPr>
            <a:r>
              <a:rPr lang="de-DE" altLang="zh-TW" dirty="0">
                <a:solidFill>
                  <a:srgbClr val="C00000"/>
                </a:solidFill>
                <a:latin typeface="Arial" panose="020B0604020202020204" pitchFamily="34" charset="0"/>
                <a:ea typeface="標楷體" panose="03000509000000000000" pitchFamily="65" charset="-120"/>
                <a:cs typeface="Arial" panose="020B0604020202020204" pitchFamily="34" charset="0"/>
              </a:rPr>
              <a:t>// </a:t>
            </a:r>
            <a:r>
              <a:rPr lang="zh-TW" altLang="de-DE" dirty="0">
                <a:solidFill>
                  <a:srgbClr val="C00000"/>
                </a:solidFill>
                <a:latin typeface="Arial" panose="020B0604020202020204" pitchFamily="34" charset="0"/>
                <a:ea typeface="標楷體" panose="03000509000000000000" pitchFamily="65" charset="-120"/>
                <a:cs typeface="Arial" panose="020B0604020202020204" pitchFamily="34" charset="0"/>
              </a:rPr>
              <a:t>阻隔性敘述</a:t>
            </a:r>
          </a:p>
          <a:p>
            <a:pPr marL="640800" lvl="1" indent="0">
              <a:spcBef>
                <a:spcPct val="0"/>
              </a:spcBef>
              <a:buFont typeface="Wingdings" panose="05000000000000000000" pitchFamily="2" charset="2"/>
              <a:buNone/>
            </a:pPr>
            <a:r>
              <a:rPr lang="de-DE" altLang="zh-TW" dirty="0" smtClean="0">
                <a:latin typeface="Arial" panose="020B0604020202020204" pitchFamily="34" charset="0"/>
                <a:ea typeface="標楷體" panose="03000509000000000000" pitchFamily="65" charset="-120"/>
                <a:cs typeface="Arial" panose="020B0604020202020204" pitchFamily="34" charset="0"/>
              </a:rPr>
              <a:t>X[0</a:t>
            </a:r>
            <a:r>
              <a:rPr lang="de-DE" altLang="zh-TW" dirty="0">
                <a:latin typeface="Arial" panose="020B0604020202020204" pitchFamily="34" charset="0"/>
                <a:ea typeface="標楷體" panose="03000509000000000000" pitchFamily="65" charset="-120"/>
                <a:cs typeface="Arial" panose="020B0604020202020204" pitchFamily="34" charset="0"/>
              </a:rPr>
              <a:t>] </a:t>
            </a:r>
            <a:r>
              <a:rPr lang="de-DE" altLang="zh-TW" dirty="0">
                <a:solidFill>
                  <a:srgbClr val="C00000"/>
                </a:solidFill>
                <a:latin typeface="Arial" panose="020B0604020202020204" pitchFamily="34" charset="0"/>
                <a:ea typeface="標楷體" panose="03000509000000000000" pitchFamily="65" charset="-120"/>
                <a:cs typeface="Arial" panose="020B0604020202020204" pitchFamily="34" charset="0"/>
              </a:rPr>
              <a:t>=</a:t>
            </a:r>
            <a:r>
              <a:rPr lang="de-DE" altLang="zh-TW" dirty="0">
                <a:latin typeface="Arial" panose="020B0604020202020204" pitchFamily="34" charset="0"/>
                <a:ea typeface="標楷體" panose="03000509000000000000" pitchFamily="65" charset="-120"/>
                <a:cs typeface="Arial" panose="020B0604020202020204" pitchFamily="34" charset="0"/>
              </a:rPr>
              <a:t> D;</a:t>
            </a:r>
          </a:p>
          <a:p>
            <a:pPr marL="640800" lvl="1" indent="0">
              <a:spcBef>
                <a:spcPct val="0"/>
              </a:spcBef>
              <a:buFont typeface="Wingdings" panose="05000000000000000000" pitchFamily="2" charset="2"/>
              <a:buNone/>
            </a:pPr>
            <a:r>
              <a:rPr lang="de-DE" altLang="zh-TW" dirty="0" smtClean="0">
                <a:latin typeface="Arial" panose="020B0604020202020204" pitchFamily="34" charset="0"/>
                <a:ea typeface="標楷體" panose="03000509000000000000" pitchFamily="65" charset="-120"/>
                <a:cs typeface="Arial" panose="020B0604020202020204" pitchFamily="34" charset="0"/>
              </a:rPr>
              <a:t>X[1</a:t>
            </a:r>
            <a:r>
              <a:rPr lang="de-DE" altLang="zh-TW" dirty="0">
                <a:latin typeface="Arial" panose="020B0604020202020204" pitchFamily="34" charset="0"/>
                <a:ea typeface="標楷體" panose="03000509000000000000" pitchFamily="65" charset="-120"/>
                <a:cs typeface="Arial" panose="020B0604020202020204" pitchFamily="34" charset="0"/>
              </a:rPr>
              <a:t>] </a:t>
            </a:r>
            <a:r>
              <a:rPr lang="de-DE" altLang="zh-TW" dirty="0">
                <a:solidFill>
                  <a:srgbClr val="C00000"/>
                </a:solidFill>
                <a:latin typeface="Arial" panose="020B0604020202020204" pitchFamily="34" charset="0"/>
                <a:ea typeface="標楷體" panose="03000509000000000000" pitchFamily="65" charset="-120"/>
                <a:cs typeface="Arial" panose="020B0604020202020204" pitchFamily="34" charset="0"/>
              </a:rPr>
              <a:t>=</a:t>
            </a:r>
            <a:r>
              <a:rPr lang="de-DE" altLang="zh-TW" dirty="0">
                <a:latin typeface="Arial" panose="020B0604020202020204" pitchFamily="34" charset="0"/>
                <a:ea typeface="標楷體" panose="03000509000000000000" pitchFamily="65" charset="-120"/>
                <a:cs typeface="Arial" panose="020B0604020202020204" pitchFamily="34" charset="0"/>
              </a:rPr>
              <a:t> X[0];</a:t>
            </a:r>
          </a:p>
          <a:p>
            <a:pPr marL="640800" lvl="1" indent="0">
              <a:spcBef>
                <a:spcPct val="0"/>
              </a:spcBef>
              <a:buFont typeface="Wingdings" panose="05000000000000000000" pitchFamily="2" charset="2"/>
              <a:buNone/>
            </a:pPr>
            <a:r>
              <a:rPr lang="de-DE" altLang="zh-TW" dirty="0" smtClean="0">
                <a:latin typeface="Arial" panose="020B0604020202020204" pitchFamily="34" charset="0"/>
                <a:ea typeface="標楷體" panose="03000509000000000000" pitchFamily="65" charset="-120"/>
                <a:cs typeface="Arial" panose="020B0604020202020204" pitchFamily="34" charset="0"/>
              </a:rPr>
              <a:t>X[2</a:t>
            </a:r>
            <a:r>
              <a:rPr lang="de-DE" altLang="zh-TW" dirty="0">
                <a:latin typeface="Arial" panose="020B0604020202020204" pitchFamily="34" charset="0"/>
                <a:ea typeface="標楷體" panose="03000509000000000000" pitchFamily="65" charset="-120"/>
                <a:cs typeface="Arial" panose="020B0604020202020204" pitchFamily="34" charset="0"/>
              </a:rPr>
              <a:t>] </a:t>
            </a:r>
            <a:r>
              <a:rPr lang="de-DE" altLang="zh-TW" dirty="0">
                <a:solidFill>
                  <a:srgbClr val="C00000"/>
                </a:solidFill>
                <a:latin typeface="Arial" panose="020B0604020202020204" pitchFamily="34" charset="0"/>
                <a:ea typeface="標楷體" panose="03000509000000000000" pitchFamily="65" charset="-120"/>
                <a:cs typeface="Arial" panose="020B0604020202020204" pitchFamily="34" charset="0"/>
              </a:rPr>
              <a:t>=</a:t>
            </a:r>
            <a:r>
              <a:rPr lang="de-DE" altLang="zh-TW" dirty="0">
                <a:latin typeface="Arial" panose="020B0604020202020204" pitchFamily="34" charset="0"/>
                <a:ea typeface="標楷體" panose="03000509000000000000" pitchFamily="65" charset="-120"/>
                <a:cs typeface="Arial" panose="020B0604020202020204" pitchFamily="34" charset="0"/>
              </a:rPr>
              <a:t> X[1];</a:t>
            </a:r>
          </a:p>
          <a:p>
            <a:pPr marL="640800" lvl="1" indent="0">
              <a:spcBef>
                <a:spcPct val="0"/>
              </a:spcBef>
              <a:buFont typeface="Wingdings" panose="05000000000000000000" pitchFamily="2" charset="2"/>
              <a:buNone/>
            </a:pPr>
            <a:r>
              <a:rPr lang="de-DE" altLang="zh-TW" dirty="0" smtClean="0">
                <a:latin typeface="Arial" panose="020B0604020202020204" pitchFamily="34" charset="0"/>
                <a:ea typeface="標楷體" panose="03000509000000000000" pitchFamily="65" charset="-120"/>
                <a:cs typeface="Arial" panose="020B0604020202020204" pitchFamily="34" charset="0"/>
              </a:rPr>
              <a:t>X[3</a:t>
            </a:r>
            <a:r>
              <a:rPr lang="de-DE" altLang="zh-TW" dirty="0">
                <a:latin typeface="Arial" panose="020B0604020202020204" pitchFamily="34" charset="0"/>
                <a:ea typeface="標楷體" panose="03000509000000000000" pitchFamily="65" charset="-120"/>
                <a:cs typeface="Arial" panose="020B0604020202020204" pitchFamily="34" charset="0"/>
              </a:rPr>
              <a:t>] </a:t>
            </a:r>
            <a:r>
              <a:rPr lang="de-DE" altLang="zh-TW" dirty="0">
                <a:solidFill>
                  <a:srgbClr val="C00000"/>
                </a:solidFill>
                <a:latin typeface="Arial" panose="020B0604020202020204" pitchFamily="34" charset="0"/>
                <a:ea typeface="標楷體" panose="03000509000000000000" pitchFamily="65" charset="-120"/>
                <a:cs typeface="Arial" panose="020B0604020202020204" pitchFamily="34" charset="0"/>
              </a:rPr>
              <a:t>=</a:t>
            </a:r>
            <a:r>
              <a:rPr lang="de-DE" altLang="zh-TW" dirty="0">
                <a:latin typeface="Arial" panose="020B0604020202020204" pitchFamily="34" charset="0"/>
                <a:ea typeface="標楷體" panose="03000509000000000000" pitchFamily="65" charset="-120"/>
                <a:cs typeface="Arial" panose="020B0604020202020204" pitchFamily="34" charset="0"/>
              </a:rPr>
              <a:t> X[2];</a:t>
            </a:r>
          </a:p>
          <a:p>
            <a:pPr marL="320400" lvl="1" indent="0">
              <a:spcBef>
                <a:spcPct val="0"/>
              </a:spcBef>
              <a:buFont typeface="Wingdings" panose="05000000000000000000" pitchFamily="2" charset="2"/>
              <a:buNone/>
            </a:pPr>
            <a:r>
              <a:rPr lang="de-DE" altLang="zh-TW" dirty="0">
                <a:solidFill>
                  <a:srgbClr val="FF0000"/>
                </a:solidFill>
                <a:latin typeface="Arial" panose="020B0604020202020204" pitchFamily="34" charset="0"/>
                <a:ea typeface="標楷體" panose="03000509000000000000" pitchFamily="65" charset="-120"/>
                <a:cs typeface="Arial" panose="020B0604020202020204" pitchFamily="34" charset="0"/>
              </a:rPr>
              <a:t>// X[3] </a:t>
            </a:r>
            <a:r>
              <a:rPr lang="zh-TW" altLang="en-US" dirty="0">
                <a:solidFill>
                  <a:srgbClr val="FF0000"/>
                </a:solidFill>
                <a:latin typeface="Arial" panose="020B0604020202020204" pitchFamily="34" charset="0"/>
                <a:ea typeface="標楷體" panose="03000509000000000000" pitchFamily="65" charset="-120"/>
                <a:cs typeface="Arial" panose="020B0604020202020204" pitchFamily="34" charset="0"/>
              </a:rPr>
              <a:t>等於 </a:t>
            </a:r>
            <a:r>
              <a:rPr lang="en-US" altLang="zh-TW" dirty="0" smtClean="0">
                <a:solidFill>
                  <a:srgbClr val="FF0000"/>
                </a:solidFill>
                <a:latin typeface="Arial" panose="020B0604020202020204" pitchFamily="34" charset="0"/>
                <a:ea typeface="標楷體" panose="03000509000000000000" pitchFamily="65" charset="-120"/>
                <a:cs typeface="Arial" panose="020B0604020202020204" pitchFamily="34" charset="0"/>
              </a:rPr>
              <a:t>D</a:t>
            </a:r>
            <a:br>
              <a:rPr lang="en-US" altLang="zh-TW" dirty="0" smtClean="0">
                <a:solidFill>
                  <a:srgbClr val="FF0000"/>
                </a:solidFill>
                <a:latin typeface="Arial" panose="020B0604020202020204" pitchFamily="34" charset="0"/>
                <a:ea typeface="標楷體" panose="03000509000000000000" pitchFamily="65" charset="-120"/>
                <a:cs typeface="Arial" panose="020B0604020202020204" pitchFamily="34" charset="0"/>
              </a:rPr>
            </a:br>
            <a:endParaRPr lang="en-US" altLang="zh-TW" dirty="0">
              <a:solidFill>
                <a:srgbClr val="FF0000"/>
              </a:solidFill>
              <a:latin typeface="Arial" panose="020B0604020202020204" pitchFamily="34" charset="0"/>
              <a:ea typeface="標楷體" panose="03000509000000000000" pitchFamily="65" charset="-120"/>
              <a:cs typeface="Arial" panose="020B0604020202020204" pitchFamily="34" charset="0"/>
            </a:endParaRPr>
          </a:p>
          <a:p>
            <a:pPr marL="320400" lvl="1" indent="0">
              <a:spcBef>
                <a:spcPct val="0"/>
              </a:spcBef>
              <a:buFont typeface="Wingdings" panose="05000000000000000000" pitchFamily="2" charset="2"/>
              <a:buNone/>
            </a:pPr>
            <a:r>
              <a:rPr lang="de-DE" altLang="zh-TW" dirty="0" smtClean="0">
                <a:solidFill>
                  <a:srgbClr val="C00000"/>
                </a:solidFill>
                <a:latin typeface="Arial" panose="020B0604020202020204" pitchFamily="34" charset="0"/>
                <a:ea typeface="標楷體" panose="03000509000000000000" pitchFamily="65" charset="-120"/>
                <a:cs typeface="Arial" panose="020B0604020202020204" pitchFamily="34" charset="0"/>
              </a:rPr>
              <a:t>// </a:t>
            </a:r>
            <a:r>
              <a:rPr lang="zh-TW" altLang="de-DE" dirty="0" smtClean="0">
                <a:solidFill>
                  <a:srgbClr val="C00000"/>
                </a:solidFill>
                <a:latin typeface="Arial" panose="020B0604020202020204" pitchFamily="34" charset="0"/>
                <a:ea typeface="標楷體" panose="03000509000000000000" pitchFamily="65" charset="-120"/>
                <a:cs typeface="Arial" panose="020B0604020202020204" pitchFamily="34" charset="0"/>
              </a:rPr>
              <a:t>非阻隔性敘述</a:t>
            </a:r>
          </a:p>
          <a:p>
            <a:pPr marL="640800" lvl="1" indent="0">
              <a:spcBef>
                <a:spcPct val="0"/>
              </a:spcBef>
              <a:buFont typeface="Wingdings" panose="05000000000000000000" pitchFamily="2" charset="2"/>
              <a:buNone/>
            </a:pPr>
            <a:r>
              <a:rPr lang="de-DE" altLang="zh-TW" dirty="0" smtClean="0">
                <a:latin typeface="Arial" panose="020B0604020202020204" pitchFamily="34" charset="0"/>
                <a:ea typeface="標楷體" panose="03000509000000000000" pitchFamily="65" charset="-120"/>
                <a:cs typeface="Arial" panose="020B0604020202020204" pitchFamily="34" charset="0"/>
              </a:rPr>
              <a:t>Y[0</a:t>
            </a:r>
            <a:r>
              <a:rPr lang="de-DE" altLang="zh-TW" dirty="0">
                <a:latin typeface="Arial" panose="020B0604020202020204" pitchFamily="34" charset="0"/>
                <a:ea typeface="標楷體" panose="03000509000000000000" pitchFamily="65" charset="-120"/>
                <a:cs typeface="Arial" panose="020B0604020202020204" pitchFamily="34" charset="0"/>
              </a:rPr>
              <a:t>] </a:t>
            </a:r>
            <a:r>
              <a:rPr lang="de-DE" altLang="zh-TW" dirty="0">
                <a:solidFill>
                  <a:srgbClr val="C00000"/>
                </a:solidFill>
                <a:latin typeface="Arial" panose="020B0604020202020204" pitchFamily="34" charset="0"/>
                <a:ea typeface="標楷體" panose="03000509000000000000" pitchFamily="65" charset="-120"/>
                <a:cs typeface="Arial" panose="020B0604020202020204" pitchFamily="34" charset="0"/>
              </a:rPr>
              <a:t>&lt;=</a:t>
            </a:r>
            <a:r>
              <a:rPr lang="de-DE" altLang="zh-TW" dirty="0">
                <a:latin typeface="Arial" panose="020B0604020202020204" pitchFamily="34" charset="0"/>
                <a:ea typeface="標楷體" panose="03000509000000000000" pitchFamily="65" charset="-120"/>
                <a:cs typeface="Arial" panose="020B0604020202020204" pitchFamily="34" charset="0"/>
              </a:rPr>
              <a:t> D;</a:t>
            </a:r>
          </a:p>
          <a:p>
            <a:pPr marL="640800" lvl="1" indent="0">
              <a:spcBef>
                <a:spcPct val="0"/>
              </a:spcBef>
              <a:buFont typeface="Wingdings" panose="05000000000000000000" pitchFamily="2" charset="2"/>
              <a:buNone/>
            </a:pPr>
            <a:r>
              <a:rPr lang="de-DE" altLang="zh-TW" dirty="0" smtClean="0">
                <a:latin typeface="Arial" panose="020B0604020202020204" pitchFamily="34" charset="0"/>
                <a:ea typeface="標楷體" panose="03000509000000000000" pitchFamily="65" charset="-120"/>
                <a:cs typeface="Arial" panose="020B0604020202020204" pitchFamily="34" charset="0"/>
              </a:rPr>
              <a:t>Y[1</a:t>
            </a:r>
            <a:r>
              <a:rPr lang="de-DE" altLang="zh-TW" dirty="0">
                <a:latin typeface="Arial" panose="020B0604020202020204" pitchFamily="34" charset="0"/>
                <a:ea typeface="標楷體" panose="03000509000000000000" pitchFamily="65" charset="-120"/>
                <a:cs typeface="Arial" panose="020B0604020202020204" pitchFamily="34" charset="0"/>
              </a:rPr>
              <a:t>] </a:t>
            </a:r>
            <a:r>
              <a:rPr lang="de-DE" altLang="zh-TW" dirty="0">
                <a:solidFill>
                  <a:srgbClr val="C00000"/>
                </a:solidFill>
                <a:latin typeface="Arial" panose="020B0604020202020204" pitchFamily="34" charset="0"/>
                <a:ea typeface="標楷體" panose="03000509000000000000" pitchFamily="65" charset="-120"/>
                <a:cs typeface="Arial" panose="020B0604020202020204" pitchFamily="34" charset="0"/>
              </a:rPr>
              <a:t>&lt;=</a:t>
            </a:r>
            <a:r>
              <a:rPr lang="de-DE" altLang="zh-TW" dirty="0">
                <a:latin typeface="Arial" panose="020B0604020202020204" pitchFamily="34" charset="0"/>
                <a:ea typeface="標楷體" panose="03000509000000000000" pitchFamily="65" charset="-120"/>
                <a:cs typeface="Arial" panose="020B0604020202020204" pitchFamily="34" charset="0"/>
              </a:rPr>
              <a:t> Y[0];</a:t>
            </a:r>
          </a:p>
          <a:p>
            <a:pPr marL="640800" lvl="1" indent="0">
              <a:spcBef>
                <a:spcPct val="0"/>
              </a:spcBef>
              <a:buFont typeface="Wingdings" panose="05000000000000000000" pitchFamily="2" charset="2"/>
              <a:buNone/>
            </a:pPr>
            <a:r>
              <a:rPr lang="de-DE" altLang="zh-TW" dirty="0" smtClean="0">
                <a:latin typeface="Arial" panose="020B0604020202020204" pitchFamily="34" charset="0"/>
                <a:ea typeface="標楷體" panose="03000509000000000000" pitchFamily="65" charset="-120"/>
                <a:cs typeface="Arial" panose="020B0604020202020204" pitchFamily="34" charset="0"/>
              </a:rPr>
              <a:t>Y[2</a:t>
            </a:r>
            <a:r>
              <a:rPr lang="de-DE" altLang="zh-TW" dirty="0">
                <a:latin typeface="Arial" panose="020B0604020202020204" pitchFamily="34" charset="0"/>
                <a:ea typeface="標楷體" panose="03000509000000000000" pitchFamily="65" charset="-120"/>
                <a:cs typeface="Arial" panose="020B0604020202020204" pitchFamily="34" charset="0"/>
              </a:rPr>
              <a:t>] </a:t>
            </a:r>
            <a:r>
              <a:rPr lang="de-DE" altLang="zh-TW" dirty="0">
                <a:solidFill>
                  <a:srgbClr val="C00000"/>
                </a:solidFill>
                <a:latin typeface="Arial" panose="020B0604020202020204" pitchFamily="34" charset="0"/>
                <a:ea typeface="標楷體" panose="03000509000000000000" pitchFamily="65" charset="-120"/>
                <a:cs typeface="Arial" panose="020B0604020202020204" pitchFamily="34" charset="0"/>
              </a:rPr>
              <a:t>&lt;=</a:t>
            </a:r>
            <a:r>
              <a:rPr lang="de-DE" altLang="zh-TW" dirty="0">
                <a:latin typeface="Arial" panose="020B0604020202020204" pitchFamily="34" charset="0"/>
                <a:ea typeface="標楷體" panose="03000509000000000000" pitchFamily="65" charset="-120"/>
                <a:cs typeface="Arial" panose="020B0604020202020204" pitchFamily="34" charset="0"/>
              </a:rPr>
              <a:t> Y[1];</a:t>
            </a:r>
          </a:p>
          <a:p>
            <a:pPr marL="640800" lvl="1" indent="0">
              <a:spcBef>
                <a:spcPct val="0"/>
              </a:spcBef>
              <a:buFont typeface="Wingdings" panose="05000000000000000000" pitchFamily="2" charset="2"/>
              <a:buNone/>
            </a:pPr>
            <a:r>
              <a:rPr lang="de-DE" altLang="zh-TW" dirty="0" smtClean="0">
                <a:latin typeface="Arial" panose="020B0604020202020204" pitchFamily="34" charset="0"/>
                <a:ea typeface="標楷體" panose="03000509000000000000" pitchFamily="65" charset="-120"/>
                <a:cs typeface="Arial" panose="020B0604020202020204" pitchFamily="34" charset="0"/>
              </a:rPr>
              <a:t>Y[3</a:t>
            </a:r>
            <a:r>
              <a:rPr lang="de-DE" altLang="zh-TW" dirty="0">
                <a:latin typeface="Arial" panose="020B0604020202020204" pitchFamily="34" charset="0"/>
                <a:ea typeface="標楷體" panose="03000509000000000000" pitchFamily="65" charset="-120"/>
                <a:cs typeface="Arial" panose="020B0604020202020204" pitchFamily="34" charset="0"/>
              </a:rPr>
              <a:t>] </a:t>
            </a:r>
            <a:r>
              <a:rPr lang="de-DE" altLang="zh-TW" dirty="0">
                <a:solidFill>
                  <a:srgbClr val="C00000"/>
                </a:solidFill>
                <a:latin typeface="Arial" panose="020B0604020202020204" pitchFamily="34" charset="0"/>
                <a:ea typeface="標楷體" panose="03000509000000000000" pitchFamily="65" charset="-120"/>
                <a:cs typeface="Arial" panose="020B0604020202020204" pitchFamily="34" charset="0"/>
              </a:rPr>
              <a:t>&lt;=</a:t>
            </a:r>
            <a:r>
              <a:rPr lang="de-DE" altLang="zh-TW" dirty="0">
                <a:latin typeface="Arial" panose="020B0604020202020204" pitchFamily="34" charset="0"/>
                <a:ea typeface="標楷體" panose="03000509000000000000" pitchFamily="65" charset="-120"/>
                <a:cs typeface="Arial" panose="020B0604020202020204" pitchFamily="34" charset="0"/>
              </a:rPr>
              <a:t> Y[2];</a:t>
            </a:r>
          </a:p>
          <a:p>
            <a:pPr marL="320400" lvl="1" indent="0">
              <a:spcBef>
                <a:spcPct val="0"/>
              </a:spcBef>
              <a:buFont typeface="Wingdings" panose="05000000000000000000" pitchFamily="2" charset="2"/>
              <a:buNone/>
            </a:pPr>
            <a:r>
              <a:rPr lang="de-DE" altLang="zh-TW" dirty="0" smtClean="0">
                <a:solidFill>
                  <a:srgbClr val="FF0000"/>
                </a:solidFill>
                <a:latin typeface="Arial" panose="020B0604020202020204" pitchFamily="34" charset="0"/>
                <a:ea typeface="標楷體" panose="03000509000000000000" pitchFamily="65" charset="-120"/>
                <a:cs typeface="Arial" panose="020B0604020202020204" pitchFamily="34" charset="0"/>
              </a:rPr>
              <a:t>// Y[3</a:t>
            </a:r>
            <a:r>
              <a:rPr lang="de-DE" altLang="zh-TW" dirty="0">
                <a:solidFill>
                  <a:srgbClr val="FF0000"/>
                </a:solidFill>
                <a:latin typeface="Arial" panose="020B0604020202020204" pitchFamily="34" charset="0"/>
                <a:ea typeface="標楷體" panose="03000509000000000000" pitchFamily="65" charset="-120"/>
                <a:cs typeface="Arial" panose="020B0604020202020204" pitchFamily="34" charset="0"/>
              </a:rPr>
              <a:t>]</a:t>
            </a:r>
            <a:r>
              <a:rPr lang="zh-TW" altLang="en-US" dirty="0">
                <a:solidFill>
                  <a:srgbClr val="FF0000"/>
                </a:solidFill>
                <a:latin typeface="Arial" panose="020B0604020202020204" pitchFamily="34" charset="0"/>
                <a:ea typeface="標楷體" panose="03000509000000000000" pitchFamily="65" charset="-120"/>
                <a:cs typeface="Arial" panose="020B0604020202020204" pitchFamily="34" charset="0"/>
              </a:rPr>
              <a:t> </a:t>
            </a:r>
            <a:r>
              <a:rPr lang="zh-TW" altLang="en-US" dirty="0" smtClean="0">
                <a:solidFill>
                  <a:srgbClr val="FF0000"/>
                </a:solidFill>
                <a:latin typeface="Arial" panose="020B0604020202020204" pitchFamily="34" charset="0"/>
                <a:ea typeface="標楷體" panose="03000509000000000000" pitchFamily="65" charset="-120"/>
                <a:cs typeface="Arial" panose="020B0604020202020204" pitchFamily="34" charset="0"/>
              </a:rPr>
              <a:t>等於 </a:t>
            </a:r>
            <a:r>
              <a:rPr lang="en-US" altLang="zh-TW" dirty="0" smtClean="0">
                <a:solidFill>
                  <a:srgbClr val="FF0000"/>
                </a:solidFill>
                <a:latin typeface="Arial" panose="020B0604020202020204" pitchFamily="34" charset="0"/>
                <a:ea typeface="標楷體" panose="03000509000000000000" pitchFamily="65" charset="-120"/>
                <a:cs typeface="Arial" panose="020B0604020202020204" pitchFamily="34" charset="0"/>
              </a:rPr>
              <a:t>Y[2]</a:t>
            </a:r>
            <a:endParaRPr lang="de-DE" altLang="zh-TW" sz="2400" dirty="0">
              <a:solidFill>
                <a:srgbClr val="FF0000"/>
              </a:solidFill>
              <a:latin typeface="Arial" panose="020B0604020202020204" pitchFamily="34" charset="0"/>
              <a:ea typeface="標楷體" panose="03000509000000000000" pitchFamily="65" charset="-120"/>
              <a:cs typeface="Arial" panose="020B0604020202020204" pitchFamily="34" charset="0"/>
            </a:endParaRPr>
          </a:p>
          <a:p>
            <a:pPr marL="1588" lvl="1" indent="420688">
              <a:spcBef>
                <a:spcPct val="0"/>
              </a:spcBef>
              <a:buFont typeface="Wingdings" panose="05000000000000000000" pitchFamily="2" charset="2"/>
              <a:buNone/>
            </a:pP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6628" name="Line 4"/>
          <p:cNvSpPr>
            <a:spLocks noChangeShapeType="1"/>
          </p:cNvSpPr>
          <p:nvPr/>
        </p:nvSpPr>
        <p:spPr bwMode="auto">
          <a:xfrm>
            <a:off x="3779912" y="4401108"/>
            <a:ext cx="0" cy="2287234"/>
          </a:xfrm>
          <a:prstGeom prst="line">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TW" altLang="en-US"/>
          </a:p>
        </p:txBody>
      </p:sp>
      <p:sp>
        <p:nvSpPr>
          <p:cNvPr id="5" name="Rectangle 4"/>
          <p:cNvSpPr>
            <a:spLocks noGrp="1" noChangeArrowheads="1"/>
          </p:cNvSpPr>
          <p:nvPr>
            <p:ph type="title"/>
          </p:nvPr>
        </p:nvSpPr>
        <p:spPr>
          <a:xfrm>
            <a:off x="1476375" y="274638"/>
            <a:ext cx="7210425" cy="1143000"/>
          </a:xfrm>
        </p:spPr>
        <p:txBody>
          <a:bodyPr/>
          <a:lstStyle/>
          <a:p>
            <a:r>
              <a:rPr lang="en-US" altLang="zh-TW" sz="4400" dirty="0" smtClean="0">
                <a:latin typeface="Arial" panose="020B0604020202020204" pitchFamily="34" charset="0"/>
                <a:ea typeface="標楷體" panose="03000509000000000000" pitchFamily="65" charset="-120"/>
                <a:cs typeface="Arial" panose="020B0604020202020204" pitchFamily="34" charset="0"/>
              </a:rPr>
              <a:t>Blocking</a:t>
            </a:r>
            <a:r>
              <a:rPr lang="zh-TW" altLang="en-US" sz="4400" dirty="0" smtClean="0">
                <a:latin typeface="Arial" panose="020B0604020202020204" pitchFamily="34" charset="0"/>
                <a:ea typeface="標楷體" panose="03000509000000000000" pitchFamily="65" charset="-120"/>
                <a:cs typeface="Arial" panose="020B0604020202020204" pitchFamily="34" charset="0"/>
              </a:rPr>
              <a:t>與</a:t>
            </a:r>
            <a:r>
              <a:rPr lang="en-US" altLang="zh-TW" sz="4400" dirty="0" err="1" smtClean="0">
                <a:latin typeface="Arial" panose="020B0604020202020204" pitchFamily="34" charset="0"/>
                <a:ea typeface="標楷體" panose="03000509000000000000" pitchFamily="65" charset="-120"/>
                <a:cs typeface="Arial" panose="020B0604020202020204" pitchFamily="34" charset="0"/>
              </a:rPr>
              <a:t>Nonblocking</a:t>
            </a:r>
            <a:endParaRPr lang="zh-TW" altLang="en-US" sz="4400" dirty="0">
              <a:latin typeface="Arial" panose="020B0604020202020204" pitchFamily="34" charset="0"/>
              <a:ea typeface="標楷體" panose="03000509000000000000" pitchFamily="65" charset="-120"/>
              <a:cs typeface="Arial" panose="020B0604020202020204" pitchFamily="34" charset="0"/>
            </a:endParaRPr>
          </a:p>
        </p:txBody>
      </p:sp>
    </p:spTree>
    <p:extLst>
      <p:ext uri="{BB962C8B-B14F-4D97-AF65-F5344CB8AC3E}">
        <p14:creationId xmlns:p14="http://schemas.microsoft.com/office/powerpoint/2010/main" val="3180369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5"/>
          <p:cNvSpPr>
            <a:spLocks noGrp="1" noChangeArrowheads="1"/>
          </p:cNvSpPr>
          <p:nvPr>
            <p:ph type="title"/>
          </p:nvPr>
        </p:nvSpPr>
        <p:spPr/>
        <p:txBody>
          <a:bodyPr/>
          <a:lstStyle/>
          <a:p>
            <a:r>
              <a:rPr lang="en-US" altLang="zh-TW" sz="4400" dirty="0">
                <a:latin typeface="Arial" panose="020B0604020202020204" pitchFamily="34" charset="0"/>
                <a:ea typeface="標楷體" panose="03000509000000000000" pitchFamily="65" charset="-120"/>
                <a:cs typeface="Arial" panose="020B0604020202020204" pitchFamily="34" charset="0"/>
              </a:rPr>
              <a:t>if</a:t>
            </a:r>
            <a:r>
              <a:rPr lang="zh-TW" altLang="en-US" sz="4400" dirty="0">
                <a:latin typeface="Arial" panose="020B0604020202020204" pitchFamily="34" charset="0"/>
                <a:ea typeface="標楷體" panose="03000509000000000000" pitchFamily="65" charset="-120"/>
                <a:cs typeface="Arial" panose="020B0604020202020204" pitchFamily="34" charset="0"/>
              </a:rPr>
              <a:t>－</a:t>
            </a:r>
            <a:r>
              <a:rPr lang="en-US" altLang="zh-TW" sz="4400" dirty="0">
                <a:latin typeface="Arial" panose="020B0604020202020204" pitchFamily="34" charset="0"/>
                <a:ea typeface="標楷體" panose="03000509000000000000" pitchFamily="65" charset="-120"/>
                <a:cs typeface="Arial" panose="020B0604020202020204" pitchFamily="34" charset="0"/>
              </a:rPr>
              <a:t>else </a:t>
            </a:r>
            <a:r>
              <a:rPr lang="zh-TW" altLang="en-US" sz="4400" dirty="0">
                <a:latin typeface="Arial" panose="020B0604020202020204" pitchFamily="34" charset="0"/>
                <a:ea typeface="標楷體" panose="03000509000000000000" pitchFamily="65" charset="-120"/>
                <a:cs typeface="Arial" panose="020B0604020202020204" pitchFamily="34" charset="0"/>
              </a:rPr>
              <a:t>敘述</a:t>
            </a:r>
            <a:endParaRPr lang="zh-TW" altLang="zh-TW" sz="4400" dirty="0">
              <a:latin typeface="Arial" panose="020B0604020202020204" pitchFamily="34" charset="0"/>
              <a:ea typeface="標楷體" panose="03000509000000000000" pitchFamily="65" charset="-120"/>
              <a:cs typeface="Arial" panose="020B0604020202020204" pitchFamily="34" charset="0"/>
            </a:endParaRPr>
          </a:p>
        </p:txBody>
      </p:sp>
      <p:sp>
        <p:nvSpPr>
          <p:cNvPr id="29702" name="Rectangle 6"/>
          <p:cNvSpPr>
            <a:spLocks noGrp="1" noChangeArrowheads="1"/>
          </p:cNvSpPr>
          <p:nvPr>
            <p:ph type="body" idx="1"/>
          </p:nvPr>
        </p:nvSpPr>
        <p:spPr/>
        <p:txBody>
          <a:bodyPr/>
          <a:lstStyle/>
          <a:p>
            <a:pPr marL="320400">
              <a:spcBef>
                <a:spcPts val="600"/>
              </a:spcBef>
            </a:pPr>
            <a:r>
              <a:rPr lang="en-US" altLang="zh-TW" sz="2800" dirty="0" smtClean="0">
                <a:latin typeface="Arial" panose="020B0604020202020204" pitchFamily="34" charset="0"/>
                <a:ea typeface="標楷體" panose="03000509000000000000" pitchFamily="65" charset="-120"/>
                <a:cs typeface="Arial" panose="020B0604020202020204" pitchFamily="34" charset="0"/>
              </a:rPr>
              <a:t>if </a:t>
            </a:r>
            <a:r>
              <a:rPr lang="zh-TW" altLang="en-US" sz="2800" dirty="0" smtClean="0">
                <a:latin typeface="Arial" panose="020B0604020202020204" pitchFamily="34" charset="0"/>
                <a:ea typeface="標楷體" panose="03000509000000000000" pitchFamily="65" charset="-120"/>
                <a:cs typeface="Arial" panose="020B0604020202020204" pitchFamily="34" charset="0"/>
              </a:rPr>
              <a:t>（條件</a:t>
            </a:r>
            <a:r>
              <a:rPr lang="zh-TW" altLang="en-US" sz="2800" dirty="0">
                <a:latin typeface="Arial" panose="020B0604020202020204" pitchFamily="34" charset="0"/>
                <a:ea typeface="標楷體" panose="03000509000000000000" pitchFamily="65" charset="-120"/>
                <a:cs typeface="Arial" panose="020B0604020202020204" pitchFamily="34" charset="0"/>
              </a:rPr>
              <a:t>判斷式</a:t>
            </a:r>
            <a:r>
              <a:rPr lang="zh-TW" altLang="en-US" sz="2800" dirty="0" smtClean="0">
                <a:latin typeface="Arial" panose="020B0604020202020204" pitchFamily="34" charset="0"/>
                <a:ea typeface="標楷體" panose="03000509000000000000" pitchFamily="65" charset="-120"/>
                <a:cs typeface="Arial" panose="020B0604020202020204" pitchFamily="34" charset="0"/>
              </a:rPr>
              <a:t>）</a:t>
            </a:r>
          </a:p>
          <a:p>
            <a:pPr marL="320400" lvl="1" indent="0">
              <a:spcBef>
                <a:spcPts val="600"/>
              </a:spcBef>
              <a:buFont typeface="Wingdings" panose="05000000000000000000" pitchFamily="2" charset="2"/>
              <a:buNone/>
            </a:pPr>
            <a:r>
              <a:rPr lang="en-US" altLang="zh-TW" sz="2800" dirty="0" smtClean="0">
                <a:latin typeface="Arial" panose="020B0604020202020204" pitchFamily="34" charset="0"/>
                <a:ea typeface="標楷體" panose="03000509000000000000" pitchFamily="65" charset="-120"/>
                <a:cs typeface="Arial" panose="020B0604020202020204" pitchFamily="34" charset="0"/>
              </a:rPr>
              <a:t>begin</a:t>
            </a:r>
            <a:endParaRPr lang="en-US" altLang="zh-TW" sz="2800" dirty="0">
              <a:latin typeface="Arial" panose="020B0604020202020204" pitchFamily="34" charset="0"/>
              <a:ea typeface="標楷體" panose="03000509000000000000" pitchFamily="65" charset="-120"/>
              <a:cs typeface="Arial" panose="020B0604020202020204" pitchFamily="34" charset="0"/>
            </a:endParaRPr>
          </a:p>
          <a:p>
            <a:pPr marL="640800" lvl="1" indent="0">
              <a:spcBef>
                <a:spcPts val="600"/>
              </a:spcBef>
              <a:buFont typeface="Wingdings" panose="05000000000000000000" pitchFamily="2" charset="2"/>
              <a:buNone/>
            </a:pPr>
            <a:r>
              <a:rPr lang="zh-TW" altLang="en-US" sz="2800" dirty="0" smtClean="0">
                <a:latin typeface="Arial" panose="020B0604020202020204" pitchFamily="34" charset="0"/>
                <a:ea typeface="標楷體" panose="03000509000000000000" pitchFamily="65" charset="-120"/>
                <a:cs typeface="Arial" panose="020B0604020202020204" pitchFamily="34" charset="0"/>
              </a:rPr>
              <a:t>一</a:t>
            </a:r>
            <a:r>
              <a:rPr lang="zh-TW" altLang="en-US" sz="2800" dirty="0">
                <a:latin typeface="Arial" panose="020B0604020202020204" pitchFamily="34" charset="0"/>
                <a:ea typeface="標楷體" panose="03000509000000000000" pitchFamily="65" charset="-120"/>
                <a:cs typeface="Arial" panose="020B0604020202020204" pitchFamily="34" charset="0"/>
              </a:rPr>
              <a:t>組敘述 </a:t>
            </a:r>
            <a:r>
              <a:rPr lang="en-US" altLang="zh-TW" sz="2800" dirty="0">
                <a:latin typeface="Arial" panose="020B0604020202020204" pitchFamily="34" charset="0"/>
                <a:ea typeface="標楷體" panose="03000509000000000000" pitchFamily="65" charset="-120"/>
                <a:cs typeface="Arial" panose="020B0604020202020204" pitchFamily="34" charset="0"/>
              </a:rPr>
              <a:t>A</a:t>
            </a:r>
            <a:r>
              <a:rPr lang="zh-TW" altLang="en-US" sz="2800" dirty="0">
                <a:latin typeface="Arial" panose="020B0604020202020204" pitchFamily="34" charset="0"/>
                <a:ea typeface="標楷體" panose="03000509000000000000" pitchFamily="65" charset="-120"/>
                <a:cs typeface="Arial" panose="020B0604020202020204" pitchFamily="34" charset="0"/>
              </a:rPr>
              <a:t>；</a:t>
            </a:r>
          </a:p>
          <a:p>
            <a:pPr marL="320400" lvl="1" indent="0">
              <a:spcBef>
                <a:spcPts val="600"/>
              </a:spcBef>
              <a:buFont typeface="Wingdings" panose="05000000000000000000" pitchFamily="2" charset="2"/>
              <a:buNone/>
            </a:pPr>
            <a:r>
              <a:rPr lang="en-US" altLang="zh-TW" sz="2800" dirty="0">
                <a:latin typeface="Arial" panose="020B0604020202020204" pitchFamily="34" charset="0"/>
                <a:ea typeface="標楷體" panose="03000509000000000000" pitchFamily="65" charset="-120"/>
                <a:cs typeface="Arial" panose="020B0604020202020204" pitchFamily="34" charset="0"/>
              </a:rPr>
              <a:t>e</a:t>
            </a:r>
            <a:r>
              <a:rPr lang="en-US" altLang="zh-TW" sz="2800" dirty="0" smtClean="0">
                <a:latin typeface="Arial" panose="020B0604020202020204" pitchFamily="34" charset="0"/>
                <a:ea typeface="標楷體" panose="03000509000000000000" pitchFamily="65" charset="-120"/>
                <a:cs typeface="Arial" panose="020B0604020202020204" pitchFamily="34" charset="0"/>
              </a:rPr>
              <a:t>nd</a:t>
            </a:r>
          </a:p>
          <a:p>
            <a:pPr marL="320400" lvl="1" indent="0">
              <a:spcBef>
                <a:spcPts val="600"/>
              </a:spcBef>
              <a:buFont typeface="Wingdings" panose="05000000000000000000" pitchFamily="2" charset="2"/>
              <a:buNone/>
            </a:pPr>
            <a:endParaRPr lang="en-US" altLang="zh-TW" sz="2800" dirty="0">
              <a:latin typeface="Arial" panose="020B0604020202020204" pitchFamily="34" charset="0"/>
              <a:ea typeface="標楷體" panose="03000509000000000000" pitchFamily="65" charset="-120"/>
              <a:cs typeface="Arial" panose="020B0604020202020204" pitchFamily="34" charset="0"/>
            </a:endParaRPr>
          </a:p>
          <a:p>
            <a:pPr marL="320400" lvl="1" indent="0">
              <a:spcBef>
                <a:spcPts val="600"/>
              </a:spcBef>
              <a:buFont typeface="Wingdings" panose="05000000000000000000" pitchFamily="2" charset="2"/>
              <a:buNone/>
            </a:pPr>
            <a:r>
              <a:rPr lang="en-US" altLang="zh-TW" sz="2800" dirty="0" smtClean="0">
                <a:latin typeface="Arial" panose="020B0604020202020204" pitchFamily="34" charset="0"/>
                <a:ea typeface="標楷體" panose="03000509000000000000" pitchFamily="65" charset="-120"/>
                <a:cs typeface="Arial" panose="020B0604020202020204" pitchFamily="34" charset="0"/>
              </a:rPr>
              <a:t>else</a:t>
            </a:r>
            <a:endParaRPr lang="en-US" altLang="zh-TW" sz="2800" dirty="0">
              <a:latin typeface="Arial" panose="020B0604020202020204" pitchFamily="34" charset="0"/>
              <a:ea typeface="標楷體" panose="03000509000000000000" pitchFamily="65" charset="-120"/>
              <a:cs typeface="Arial" panose="020B0604020202020204" pitchFamily="34" charset="0"/>
            </a:endParaRPr>
          </a:p>
          <a:p>
            <a:pPr marL="320400" lvl="1" indent="0">
              <a:spcBef>
                <a:spcPts val="600"/>
              </a:spcBef>
              <a:buFont typeface="Wingdings" panose="05000000000000000000" pitchFamily="2" charset="2"/>
              <a:buNone/>
            </a:pPr>
            <a:r>
              <a:rPr lang="en-US" altLang="zh-TW" sz="2800" dirty="0" smtClean="0">
                <a:latin typeface="Arial" panose="020B0604020202020204" pitchFamily="34" charset="0"/>
                <a:ea typeface="標楷體" panose="03000509000000000000" pitchFamily="65" charset="-120"/>
                <a:cs typeface="Arial" panose="020B0604020202020204" pitchFamily="34" charset="0"/>
              </a:rPr>
              <a:t>begin</a:t>
            </a:r>
            <a:endParaRPr lang="en-US" altLang="zh-TW" sz="2800" dirty="0">
              <a:latin typeface="Arial" panose="020B0604020202020204" pitchFamily="34" charset="0"/>
              <a:ea typeface="標楷體" panose="03000509000000000000" pitchFamily="65" charset="-120"/>
              <a:cs typeface="Arial" panose="020B0604020202020204" pitchFamily="34" charset="0"/>
            </a:endParaRPr>
          </a:p>
          <a:p>
            <a:pPr marL="640800" lvl="1" indent="0">
              <a:spcBef>
                <a:spcPts val="600"/>
              </a:spcBef>
              <a:buFont typeface="Wingdings" panose="05000000000000000000" pitchFamily="2" charset="2"/>
              <a:buNone/>
            </a:pPr>
            <a:r>
              <a:rPr lang="zh-TW" altLang="en-US" sz="2800" dirty="0" smtClean="0">
                <a:latin typeface="Arial" panose="020B0604020202020204" pitchFamily="34" charset="0"/>
                <a:ea typeface="標楷體" panose="03000509000000000000" pitchFamily="65" charset="-120"/>
                <a:cs typeface="Arial" panose="020B0604020202020204" pitchFamily="34" charset="0"/>
              </a:rPr>
              <a:t>一</a:t>
            </a:r>
            <a:r>
              <a:rPr lang="zh-TW" altLang="en-US" sz="2800" dirty="0">
                <a:latin typeface="Arial" panose="020B0604020202020204" pitchFamily="34" charset="0"/>
                <a:ea typeface="標楷體" panose="03000509000000000000" pitchFamily="65" charset="-120"/>
                <a:cs typeface="Arial" panose="020B0604020202020204" pitchFamily="34" charset="0"/>
              </a:rPr>
              <a:t>組敘述 </a:t>
            </a:r>
            <a:r>
              <a:rPr lang="en-US" altLang="zh-TW" sz="2800" dirty="0">
                <a:latin typeface="Arial" panose="020B0604020202020204" pitchFamily="34" charset="0"/>
                <a:ea typeface="標楷體" panose="03000509000000000000" pitchFamily="65" charset="-120"/>
                <a:cs typeface="Arial" panose="020B0604020202020204" pitchFamily="34" charset="0"/>
              </a:rPr>
              <a:t>B</a:t>
            </a:r>
            <a:r>
              <a:rPr lang="zh-TW" altLang="en-US" sz="2800" dirty="0" smtClean="0">
                <a:latin typeface="Arial" panose="020B0604020202020204" pitchFamily="34" charset="0"/>
                <a:ea typeface="標楷體" panose="03000509000000000000" pitchFamily="65" charset="-120"/>
                <a:cs typeface="Arial" panose="020B0604020202020204" pitchFamily="34" charset="0"/>
              </a:rPr>
              <a:t>；</a:t>
            </a:r>
            <a:endParaRPr lang="en-US" altLang="zh-TW" sz="2800" dirty="0" smtClean="0">
              <a:latin typeface="Arial" panose="020B0604020202020204" pitchFamily="34" charset="0"/>
              <a:ea typeface="標楷體" panose="03000509000000000000" pitchFamily="65" charset="-120"/>
              <a:cs typeface="Arial" panose="020B0604020202020204" pitchFamily="34" charset="0"/>
            </a:endParaRPr>
          </a:p>
          <a:p>
            <a:pPr marL="320400" lvl="1" indent="0">
              <a:spcBef>
                <a:spcPts val="600"/>
              </a:spcBef>
              <a:buFont typeface="Wingdings" panose="05000000000000000000" pitchFamily="2" charset="2"/>
              <a:buNone/>
            </a:pPr>
            <a:r>
              <a:rPr lang="en-US" altLang="zh-TW" sz="2800" dirty="0" smtClean="0">
                <a:latin typeface="Arial" panose="020B0604020202020204" pitchFamily="34" charset="0"/>
                <a:ea typeface="標楷體" panose="03000509000000000000" pitchFamily="65" charset="-120"/>
                <a:cs typeface="Arial" panose="020B0604020202020204" pitchFamily="34" charset="0"/>
              </a:rPr>
              <a:t>end</a:t>
            </a:r>
            <a:endParaRPr lang="en-US" altLang="zh-TW" sz="2800" dirty="0">
              <a:latin typeface="Arial" panose="020B0604020202020204" pitchFamily="34" charset="0"/>
              <a:ea typeface="標楷體" panose="03000509000000000000" pitchFamily="65" charset="-120"/>
              <a:cs typeface="Arial" panose="020B0604020202020204" pitchFamily="34" charset="0"/>
            </a:endParaRPr>
          </a:p>
        </p:txBody>
      </p:sp>
      <p:graphicFrame>
        <p:nvGraphicFramePr>
          <p:cNvPr id="29699" name="Object 3"/>
          <p:cNvGraphicFramePr>
            <a:graphicFrameLocks noGrp="1" noChangeAspect="1"/>
          </p:cNvGraphicFramePr>
          <p:nvPr>
            <p:ph sz="half" idx="4294967295"/>
            <p:extLst>
              <p:ext uri="{D42A27DB-BD31-4B8C-83A1-F6EECF244321}">
                <p14:modId xmlns:p14="http://schemas.microsoft.com/office/powerpoint/2010/main" val="3210541690"/>
              </p:ext>
            </p:extLst>
          </p:nvPr>
        </p:nvGraphicFramePr>
        <p:xfrm>
          <a:off x="4859338" y="2565400"/>
          <a:ext cx="2592387" cy="1863725"/>
        </p:xfrm>
        <a:graphic>
          <a:graphicData uri="http://schemas.openxmlformats.org/presentationml/2006/ole">
            <mc:AlternateContent xmlns:mc="http://schemas.openxmlformats.org/markup-compatibility/2006">
              <mc:Choice xmlns:v="urn:schemas-microsoft-com:vml" Requires="v">
                <p:oleObj spid="_x0000_s6307" name="Picture" r:id="rId3" imgW="1495440" imgH="933480" progId="Word.Picture.8">
                  <p:embed/>
                </p:oleObj>
              </mc:Choice>
              <mc:Fallback>
                <p:oleObj name="Picture" r:id="rId3" imgW="1495440" imgH="933480" progId="Word.Picture.8">
                  <p:embed/>
                  <p:pic>
                    <p:nvPicPr>
                      <p:cNvPr id="0" name=""/>
                      <p:cNvPicPr>
                        <a:picLocks noChangeAspect="1" noChangeArrowheads="1"/>
                      </p:cNvPicPr>
                      <p:nvPr/>
                    </p:nvPicPr>
                    <p:blipFill>
                      <a:blip r:embed="rId4"/>
                      <a:srcRect/>
                      <a:stretch>
                        <a:fillRect/>
                      </a:stretch>
                    </p:blipFill>
                    <p:spPr bwMode="auto">
                      <a:xfrm>
                        <a:off x="4859338" y="2565400"/>
                        <a:ext cx="2592387" cy="186372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66392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5"/>
          <p:cNvSpPr>
            <a:spLocks noGrp="1" noChangeArrowheads="1"/>
          </p:cNvSpPr>
          <p:nvPr>
            <p:ph type="title"/>
          </p:nvPr>
        </p:nvSpPr>
        <p:spPr/>
        <p:txBody>
          <a:bodyPr/>
          <a:lstStyle/>
          <a:p>
            <a:r>
              <a:rPr lang="en-US" altLang="zh-TW" sz="4400" dirty="0">
                <a:latin typeface="Arial" panose="020B0604020202020204" pitchFamily="34" charset="0"/>
                <a:ea typeface="標楷體" panose="03000509000000000000" pitchFamily="65" charset="-120"/>
                <a:cs typeface="Arial" panose="020B0604020202020204" pitchFamily="34" charset="0"/>
              </a:rPr>
              <a:t>if</a:t>
            </a:r>
            <a:r>
              <a:rPr lang="zh-TW" altLang="en-US" sz="4400" dirty="0">
                <a:latin typeface="Arial" panose="020B0604020202020204" pitchFamily="34" charset="0"/>
                <a:ea typeface="標楷體" panose="03000509000000000000" pitchFamily="65" charset="-120"/>
                <a:cs typeface="Arial" panose="020B0604020202020204" pitchFamily="34" charset="0"/>
              </a:rPr>
              <a:t>－</a:t>
            </a:r>
            <a:r>
              <a:rPr lang="en-US" altLang="zh-TW" sz="4400" dirty="0">
                <a:latin typeface="Arial" panose="020B0604020202020204" pitchFamily="34" charset="0"/>
                <a:ea typeface="標楷體" panose="03000509000000000000" pitchFamily="65" charset="-120"/>
                <a:cs typeface="Arial" panose="020B0604020202020204" pitchFamily="34" charset="0"/>
              </a:rPr>
              <a:t>else </a:t>
            </a:r>
            <a:r>
              <a:rPr lang="zh-TW" altLang="en-US" sz="4400" dirty="0">
                <a:latin typeface="Arial" panose="020B0604020202020204" pitchFamily="34" charset="0"/>
                <a:ea typeface="標楷體" panose="03000509000000000000" pitchFamily="65" charset="-120"/>
                <a:cs typeface="Arial" panose="020B0604020202020204" pitchFamily="34" charset="0"/>
              </a:rPr>
              <a:t>敘述</a:t>
            </a:r>
            <a:endParaRPr lang="zh-TW" altLang="zh-TW" sz="4400" dirty="0">
              <a:latin typeface="Arial" panose="020B0604020202020204" pitchFamily="34" charset="0"/>
              <a:cs typeface="Arial" panose="020B0604020202020204" pitchFamily="34" charset="0"/>
            </a:endParaRPr>
          </a:p>
        </p:txBody>
      </p:sp>
      <p:sp>
        <p:nvSpPr>
          <p:cNvPr id="30726" name="Rectangle 6"/>
          <p:cNvSpPr>
            <a:spLocks noGrp="1" noChangeArrowheads="1"/>
          </p:cNvSpPr>
          <p:nvPr>
            <p:ph type="body" idx="1"/>
          </p:nvPr>
        </p:nvSpPr>
        <p:spPr/>
        <p:txBody>
          <a:bodyPr/>
          <a:lstStyle/>
          <a:p>
            <a:pPr marL="320400">
              <a:spcBef>
                <a:spcPts val="600"/>
              </a:spcBef>
            </a:pPr>
            <a:r>
              <a:rPr lang="en-US" altLang="zh-TW" sz="2800" dirty="0" smtClean="0">
                <a:latin typeface="Arial" panose="020B0604020202020204" pitchFamily="34" charset="0"/>
                <a:ea typeface="標楷體" panose="03000509000000000000" pitchFamily="65" charset="-120"/>
                <a:cs typeface="Arial" panose="020B0604020202020204" pitchFamily="34" charset="0"/>
              </a:rPr>
              <a:t>if</a:t>
            </a:r>
            <a:r>
              <a:rPr lang="zh-TW" altLang="en-US" sz="2800" dirty="0" smtClean="0">
                <a:latin typeface="Arial" panose="020B0604020202020204" pitchFamily="34" charset="0"/>
                <a:ea typeface="標楷體" panose="03000509000000000000" pitchFamily="65" charset="-120"/>
                <a:cs typeface="Arial" panose="020B0604020202020204" pitchFamily="34" charset="0"/>
              </a:rPr>
              <a:t>（條件判斷式 </a:t>
            </a:r>
            <a:r>
              <a:rPr lang="en-US" altLang="zh-TW" sz="2800" dirty="0" smtClean="0">
                <a:latin typeface="Arial" panose="020B0604020202020204" pitchFamily="34" charset="0"/>
                <a:ea typeface="標楷體" panose="03000509000000000000" pitchFamily="65" charset="-120"/>
                <a:cs typeface="Arial" panose="020B0604020202020204" pitchFamily="34" charset="0"/>
              </a:rPr>
              <a:t>1</a:t>
            </a:r>
            <a:r>
              <a:rPr lang="zh-TW" altLang="en-US" sz="2800" dirty="0" smtClean="0">
                <a:latin typeface="Arial" panose="020B0604020202020204" pitchFamily="34" charset="0"/>
                <a:ea typeface="標楷體" panose="03000509000000000000" pitchFamily="65" charset="-120"/>
                <a:cs typeface="Arial" panose="020B0604020202020204" pitchFamily="34" charset="0"/>
              </a:rPr>
              <a:t>）</a:t>
            </a:r>
            <a:r>
              <a:rPr lang="en-US" altLang="zh-TW" sz="2800" dirty="0" smtClean="0">
                <a:latin typeface="Arial" panose="020B0604020202020204" pitchFamily="34" charset="0"/>
                <a:ea typeface="標楷體" panose="03000509000000000000" pitchFamily="65" charset="-120"/>
                <a:cs typeface="Arial" panose="020B0604020202020204" pitchFamily="34" charset="0"/>
              </a:rPr>
              <a:t/>
            </a:r>
            <a:br>
              <a:rPr lang="en-US" altLang="zh-TW" sz="2800" dirty="0" smtClean="0">
                <a:latin typeface="Arial" panose="020B0604020202020204" pitchFamily="34" charset="0"/>
                <a:ea typeface="標楷體" panose="03000509000000000000" pitchFamily="65" charset="-120"/>
                <a:cs typeface="Arial" panose="020B0604020202020204" pitchFamily="34" charset="0"/>
              </a:rPr>
            </a:br>
            <a:r>
              <a:rPr lang="en-US" altLang="zh-TW" sz="2800" dirty="0" smtClean="0">
                <a:latin typeface="Arial" panose="020B0604020202020204" pitchFamily="34" charset="0"/>
                <a:ea typeface="標楷體" panose="03000509000000000000" pitchFamily="65" charset="-120"/>
                <a:cs typeface="Arial" panose="020B0604020202020204" pitchFamily="34" charset="0"/>
              </a:rPr>
              <a:t>begin</a:t>
            </a:r>
          </a:p>
          <a:p>
            <a:pPr marL="640800" indent="0">
              <a:spcBef>
                <a:spcPts val="600"/>
              </a:spcBef>
              <a:buNone/>
            </a:pPr>
            <a:r>
              <a:rPr lang="zh-TW" altLang="en-US" sz="2800" dirty="0" smtClean="0">
                <a:latin typeface="Arial" panose="020B0604020202020204" pitchFamily="34" charset="0"/>
                <a:ea typeface="標楷體" panose="03000509000000000000" pitchFamily="65" charset="-120"/>
                <a:cs typeface="Arial" panose="020B0604020202020204" pitchFamily="34" charset="0"/>
              </a:rPr>
              <a:t>一組敘述 </a:t>
            </a:r>
            <a:r>
              <a:rPr lang="en-US" altLang="zh-TW" sz="2800" dirty="0" smtClean="0">
                <a:latin typeface="Arial" panose="020B0604020202020204" pitchFamily="34" charset="0"/>
                <a:ea typeface="標楷體" panose="03000509000000000000" pitchFamily="65" charset="-120"/>
                <a:cs typeface="Arial" panose="020B0604020202020204" pitchFamily="34" charset="0"/>
              </a:rPr>
              <a:t>A</a:t>
            </a:r>
            <a:r>
              <a:rPr lang="zh-TW" altLang="en-US" sz="2800" dirty="0" smtClean="0">
                <a:latin typeface="Arial" panose="020B0604020202020204" pitchFamily="34" charset="0"/>
                <a:ea typeface="標楷體" panose="03000509000000000000" pitchFamily="65" charset="-120"/>
                <a:cs typeface="Arial" panose="020B0604020202020204" pitchFamily="34" charset="0"/>
              </a:rPr>
              <a:t>；</a:t>
            </a:r>
            <a:endParaRPr lang="en-US" altLang="zh-TW" sz="2800" dirty="0" smtClean="0">
              <a:latin typeface="Arial" panose="020B0604020202020204" pitchFamily="34" charset="0"/>
              <a:ea typeface="標楷體" panose="03000509000000000000" pitchFamily="65" charset="-120"/>
              <a:cs typeface="Arial" panose="020B0604020202020204" pitchFamily="34" charset="0"/>
            </a:endParaRPr>
          </a:p>
          <a:p>
            <a:pPr marL="320400" indent="0">
              <a:spcBef>
                <a:spcPts val="600"/>
              </a:spcBef>
              <a:buNone/>
            </a:pPr>
            <a:r>
              <a:rPr lang="en-US" altLang="zh-TW" sz="2800" dirty="0" smtClean="0">
                <a:latin typeface="Arial" panose="020B0604020202020204" pitchFamily="34" charset="0"/>
                <a:ea typeface="標楷體" panose="03000509000000000000" pitchFamily="65" charset="-120"/>
                <a:cs typeface="Arial" panose="020B0604020202020204" pitchFamily="34" charset="0"/>
              </a:rPr>
              <a:t>end</a:t>
            </a:r>
          </a:p>
          <a:p>
            <a:pPr marL="320400" indent="0">
              <a:spcBef>
                <a:spcPts val="600"/>
              </a:spcBef>
              <a:buNone/>
            </a:pPr>
            <a:r>
              <a:rPr lang="en-US" altLang="zh-TW" sz="2800" dirty="0" smtClean="0">
                <a:latin typeface="Arial" panose="020B0604020202020204" pitchFamily="34" charset="0"/>
                <a:ea typeface="標楷體" panose="03000509000000000000" pitchFamily="65" charset="-120"/>
                <a:cs typeface="Arial" panose="020B0604020202020204" pitchFamily="34" charset="0"/>
              </a:rPr>
              <a:t>else if</a:t>
            </a:r>
            <a:r>
              <a:rPr lang="zh-TW" altLang="en-US" sz="2800" dirty="0" smtClean="0">
                <a:latin typeface="Arial" panose="020B0604020202020204" pitchFamily="34" charset="0"/>
                <a:ea typeface="標楷體" panose="03000509000000000000" pitchFamily="65" charset="-120"/>
                <a:cs typeface="Arial" panose="020B0604020202020204" pitchFamily="34" charset="0"/>
              </a:rPr>
              <a:t>（條件判斷式 </a:t>
            </a:r>
            <a:r>
              <a:rPr lang="en-US" altLang="zh-TW" sz="2800" dirty="0" smtClean="0">
                <a:latin typeface="Arial" panose="020B0604020202020204" pitchFamily="34" charset="0"/>
                <a:ea typeface="標楷體" panose="03000509000000000000" pitchFamily="65" charset="-120"/>
                <a:cs typeface="Arial" panose="020B0604020202020204" pitchFamily="34" charset="0"/>
              </a:rPr>
              <a:t>2</a:t>
            </a:r>
            <a:r>
              <a:rPr lang="zh-TW" altLang="en-US" sz="2800" dirty="0" smtClean="0">
                <a:latin typeface="Arial" panose="020B0604020202020204" pitchFamily="34" charset="0"/>
                <a:ea typeface="標楷體" panose="03000509000000000000" pitchFamily="65" charset="-120"/>
                <a:cs typeface="Arial" panose="020B0604020202020204" pitchFamily="34" charset="0"/>
              </a:rPr>
              <a:t>）</a:t>
            </a:r>
            <a:endParaRPr lang="en-US" altLang="zh-TW" sz="2800" dirty="0" smtClean="0">
              <a:latin typeface="Arial" panose="020B0604020202020204" pitchFamily="34" charset="0"/>
              <a:ea typeface="標楷體" panose="03000509000000000000" pitchFamily="65" charset="-120"/>
              <a:cs typeface="Arial" panose="020B0604020202020204" pitchFamily="34" charset="0"/>
            </a:endParaRPr>
          </a:p>
          <a:p>
            <a:pPr marL="320400" indent="0">
              <a:spcBef>
                <a:spcPts val="600"/>
              </a:spcBef>
              <a:buNone/>
            </a:pPr>
            <a:r>
              <a:rPr lang="en-US" altLang="zh-TW" sz="2800" dirty="0" smtClean="0">
                <a:latin typeface="Arial" panose="020B0604020202020204" pitchFamily="34" charset="0"/>
                <a:ea typeface="標楷體" panose="03000509000000000000" pitchFamily="65" charset="-120"/>
                <a:cs typeface="Arial" panose="020B0604020202020204" pitchFamily="34" charset="0"/>
              </a:rPr>
              <a:t>begin</a:t>
            </a:r>
          </a:p>
          <a:p>
            <a:pPr marL="640800" indent="0">
              <a:spcBef>
                <a:spcPts val="600"/>
              </a:spcBef>
              <a:buNone/>
            </a:pPr>
            <a:r>
              <a:rPr lang="zh-TW" altLang="en-US" sz="2800" dirty="0" smtClean="0">
                <a:latin typeface="Arial" panose="020B0604020202020204" pitchFamily="34" charset="0"/>
                <a:ea typeface="標楷體" panose="03000509000000000000" pitchFamily="65" charset="-120"/>
                <a:cs typeface="Arial" panose="020B0604020202020204" pitchFamily="34" charset="0"/>
              </a:rPr>
              <a:t>一組敘述 </a:t>
            </a:r>
            <a:r>
              <a:rPr lang="en-US" altLang="zh-TW" sz="2800" dirty="0" smtClean="0">
                <a:latin typeface="Arial" panose="020B0604020202020204" pitchFamily="34" charset="0"/>
                <a:ea typeface="標楷體" panose="03000509000000000000" pitchFamily="65" charset="-120"/>
                <a:cs typeface="Arial" panose="020B0604020202020204" pitchFamily="34" charset="0"/>
              </a:rPr>
              <a:t>B</a:t>
            </a:r>
            <a:r>
              <a:rPr lang="zh-TW" altLang="en-US" sz="2800" dirty="0" smtClean="0">
                <a:latin typeface="Arial" panose="020B0604020202020204" pitchFamily="34" charset="0"/>
                <a:ea typeface="標楷體" panose="03000509000000000000" pitchFamily="65" charset="-120"/>
                <a:cs typeface="Arial" panose="020B0604020202020204" pitchFamily="34" charset="0"/>
              </a:rPr>
              <a:t>；</a:t>
            </a:r>
            <a:endParaRPr lang="en-US" altLang="zh-TW" sz="2800" dirty="0" smtClean="0">
              <a:latin typeface="Arial" panose="020B0604020202020204" pitchFamily="34" charset="0"/>
              <a:ea typeface="標楷體" panose="03000509000000000000" pitchFamily="65" charset="-120"/>
              <a:cs typeface="Arial" panose="020B0604020202020204" pitchFamily="34" charset="0"/>
            </a:endParaRPr>
          </a:p>
          <a:p>
            <a:pPr marL="320400" indent="0">
              <a:spcBef>
                <a:spcPts val="600"/>
              </a:spcBef>
              <a:buNone/>
            </a:pPr>
            <a:r>
              <a:rPr lang="en-US" altLang="zh-TW" sz="2800" dirty="0" smtClean="0">
                <a:latin typeface="Arial" panose="020B0604020202020204" pitchFamily="34" charset="0"/>
                <a:ea typeface="標楷體" panose="03000509000000000000" pitchFamily="65" charset="-120"/>
                <a:cs typeface="Arial" panose="020B0604020202020204" pitchFamily="34" charset="0"/>
              </a:rPr>
              <a:t>end</a:t>
            </a:r>
          </a:p>
          <a:p>
            <a:pPr marL="320400" lvl="1" indent="0">
              <a:spcBef>
                <a:spcPts val="600"/>
              </a:spcBef>
              <a:buFont typeface="Wingdings" panose="05000000000000000000" pitchFamily="2" charset="2"/>
              <a:buNone/>
            </a:pPr>
            <a:r>
              <a:rPr lang="en-US" altLang="zh-TW" sz="2800" dirty="0" smtClean="0">
                <a:latin typeface="Arial" panose="020B0604020202020204" pitchFamily="34" charset="0"/>
                <a:ea typeface="標楷體" panose="03000509000000000000" pitchFamily="65" charset="-120"/>
                <a:cs typeface="Arial" panose="020B0604020202020204" pitchFamily="34" charset="0"/>
              </a:rPr>
              <a:t>else</a:t>
            </a:r>
          </a:p>
          <a:p>
            <a:pPr marL="640800" lvl="1" indent="0">
              <a:spcBef>
                <a:spcPts val="600"/>
              </a:spcBef>
              <a:buFont typeface="Wingdings" panose="05000000000000000000" pitchFamily="2" charset="2"/>
              <a:buNone/>
            </a:pPr>
            <a:r>
              <a:rPr lang="zh-TW" altLang="en-US" sz="2800" dirty="0" smtClean="0">
                <a:latin typeface="Arial" panose="020B0604020202020204" pitchFamily="34" charset="0"/>
                <a:ea typeface="標楷體" panose="03000509000000000000" pitchFamily="65" charset="-120"/>
                <a:cs typeface="Arial" panose="020B0604020202020204" pitchFamily="34" charset="0"/>
              </a:rPr>
              <a:t>一組敘述 </a:t>
            </a:r>
            <a:r>
              <a:rPr lang="en-US" altLang="zh-TW" sz="2800" dirty="0" smtClean="0">
                <a:latin typeface="Arial" panose="020B0604020202020204" pitchFamily="34" charset="0"/>
                <a:ea typeface="標楷體" panose="03000509000000000000" pitchFamily="65" charset="-120"/>
                <a:cs typeface="Arial" panose="020B0604020202020204" pitchFamily="34" charset="0"/>
              </a:rPr>
              <a:t>C</a:t>
            </a:r>
            <a:r>
              <a:rPr lang="zh-TW" altLang="en-US" sz="2800" dirty="0" smtClean="0">
                <a:latin typeface="Arial" panose="020B0604020202020204" pitchFamily="34" charset="0"/>
                <a:ea typeface="標楷體" panose="03000509000000000000" pitchFamily="65" charset="-120"/>
                <a:cs typeface="Arial" panose="020B0604020202020204" pitchFamily="34" charset="0"/>
              </a:rPr>
              <a:t>；</a:t>
            </a:r>
            <a:endParaRPr lang="en-US" altLang="zh-TW" sz="2800" dirty="0">
              <a:latin typeface="Arial" panose="020B0604020202020204" pitchFamily="34" charset="0"/>
              <a:ea typeface="標楷體" panose="03000509000000000000" pitchFamily="65" charset="-120"/>
              <a:cs typeface="Arial" panose="020B0604020202020204" pitchFamily="34" charset="0"/>
            </a:endParaRPr>
          </a:p>
        </p:txBody>
      </p:sp>
      <p:graphicFrame>
        <p:nvGraphicFramePr>
          <p:cNvPr id="30723" name="Object 3"/>
          <p:cNvGraphicFramePr>
            <a:graphicFrameLocks noGrp="1" noChangeAspect="1"/>
          </p:cNvGraphicFramePr>
          <p:nvPr>
            <p:ph sz="half" idx="4294967295"/>
            <p:extLst>
              <p:ext uri="{D42A27DB-BD31-4B8C-83A1-F6EECF244321}">
                <p14:modId xmlns:p14="http://schemas.microsoft.com/office/powerpoint/2010/main" val="3628801395"/>
              </p:ext>
            </p:extLst>
          </p:nvPr>
        </p:nvGraphicFramePr>
        <p:xfrm>
          <a:off x="5508104" y="2492896"/>
          <a:ext cx="3024188" cy="2519363"/>
        </p:xfrm>
        <a:graphic>
          <a:graphicData uri="http://schemas.openxmlformats.org/presentationml/2006/ole">
            <mc:AlternateContent xmlns:mc="http://schemas.openxmlformats.org/markup-compatibility/2006">
              <mc:Choice xmlns:v="urn:schemas-microsoft-com:vml" Requires="v">
                <p:oleObj spid="_x0000_s7331" name="Picture" r:id="rId3" imgW="1943280" imgH="1619280" progId="Word.Picture.8">
                  <p:embed/>
                </p:oleObj>
              </mc:Choice>
              <mc:Fallback>
                <p:oleObj name="Picture" r:id="rId3" imgW="1943280" imgH="1619280" progId="Word.Picture.8">
                  <p:embed/>
                  <p:pic>
                    <p:nvPicPr>
                      <p:cNvPr id="0" name=""/>
                      <p:cNvPicPr>
                        <a:picLocks noChangeAspect="1" noChangeArrowheads="1"/>
                      </p:cNvPicPr>
                      <p:nvPr/>
                    </p:nvPicPr>
                    <p:blipFill>
                      <a:blip r:embed="rId4"/>
                      <a:srcRect/>
                      <a:stretch>
                        <a:fillRect/>
                      </a:stretch>
                    </p:blipFill>
                    <p:spPr bwMode="auto">
                      <a:xfrm>
                        <a:off x="5508104" y="2492896"/>
                        <a:ext cx="3024188" cy="2519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42757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400" dirty="0">
                <a:latin typeface="Arial" panose="020B0604020202020204" pitchFamily="34" charset="0"/>
                <a:ea typeface="標楷體" panose="03000509000000000000" pitchFamily="65" charset="-120"/>
                <a:cs typeface="Arial" panose="020B0604020202020204" pitchFamily="34" charset="0"/>
              </a:rPr>
              <a:t>case</a:t>
            </a:r>
            <a:r>
              <a:rPr lang="zh-TW" altLang="en-US" sz="4400" dirty="0" smtClean="0">
                <a:latin typeface="Arial" panose="020B0604020202020204" pitchFamily="34" charset="0"/>
                <a:ea typeface="標楷體" panose="03000509000000000000" pitchFamily="65" charset="-120"/>
                <a:cs typeface="Arial" panose="020B0604020202020204" pitchFamily="34" charset="0"/>
              </a:rPr>
              <a:t>敘述</a:t>
            </a:r>
            <a:endParaRPr lang="zh-TW" altLang="en-US" dirty="0">
              <a:latin typeface="Arial" panose="020B0604020202020204" pitchFamily="34" charset="0"/>
              <a:ea typeface="標楷體" panose="03000509000000000000" pitchFamily="65" charset="-120"/>
              <a:cs typeface="Arial" panose="020B0604020202020204" pitchFamily="34" charset="0"/>
            </a:endParaRPr>
          </a:p>
        </p:txBody>
      </p:sp>
      <p:sp>
        <p:nvSpPr>
          <p:cNvPr id="4" name="投影片編號版面配置區 3"/>
          <p:cNvSpPr>
            <a:spLocks noGrp="1"/>
          </p:cNvSpPr>
          <p:nvPr>
            <p:ph type="sldNum" sz="quarter" idx="12"/>
          </p:nvPr>
        </p:nvSpPr>
        <p:spPr/>
        <p:txBody>
          <a:bodyPr/>
          <a:lstStyle/>
          <a:p>
            <a:pPr>
              <a:defRPr/>
            </a:pPr>
            <a:fld id="{51A9D463-1FF0-4C49-AA43-327DA3788198}" type="slidenum">
              <a:rPr lang="en-US" altLang="zh-TW" smtClean="0"/>
              <a:pPr>
                <a:defRPr/>
              </a:pPr>
              <a:t>23</a:t>
            </a:fld>
            <a:endParaRPr lang="en-US" altLang="zh-TW"/>
          </a:p>
        </p:txBody>
      </p:sp>
      <p:sp>
        <p:nvSpPr>
          <p:cNvPr id="5" name="Rectangle 5"/>
          <p:cNvSpPr txBox="1">
            <a:spLocks noChangeArrowheads="1"/>
          </p:cNvSpPr>
          <p:nvPr/>
        </p:nvSpPr>
        <p:spPr bwMode="auto">
          <a:xfrm>
            <a:off x="123825" y="1629047"/>
            <a:ext cx="8264525" cy="50403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2" charset="2"/>
              <a:buChar char=""/>
              <a:defRPr kumimoji="1" sz="29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kumimoji="1" sz="2600">
                <a:solidFill>
                  <a:schemeClr val="tx1"/>
                </a:solidFill>
                <a:latin typeface="+mn-lt"/>
                <a:ea typeface="+mn-ea"/>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kumimoji="1" sz="2300">
                <a:solidFill>
                  <a:schemeClr val="tx1"/>
                </a:solidFill>
                <a:latin typeface="+mn-lt"/>
                <a:ea typeface="+mn-ea"/>
              </a:defRPr>
            </a:lvl3pPr>
            <a:lvl4pPr marL="1371600" indent="-228600" algn="l" rtl="0" eaLnBrk="0" fontAlgn="base" hangingPunct="0">
              <a:spcBef>
                <a:spcPts val="400"/>
              </a:spcBef>
              <a:spcAft>
                <a:spcPct val="0"/>
              </a:spcAft>
              <a:buClr>
                <a:srgbClr val="EB641B"/>
              </a:buClr>
              <a:buSzPct val="75000"/>
              <a:buFont typeface="Wingdings" pitchFamily="2" charset="2"/>
              <a:buChar char=""/>
              <a:defRPr kumimoji="1" sz="2000">
                <a:solidFill>
                  <a:schemeClr val="tx1"/>
                </a:solidFill>
                <a:latin typeface="+mn-lt"/>
                <a:ea typeface="+mn-ea"/>
              </a:defRPr>
            </a:lvl4pPr>
            <a:lvl5pPr marL="1828800" indent="-228600" algn="l" rtl="0" eaLnBrk="0" fontAlgn="base" hangingPunct="0">
              <a:spcBef>
                <a:spcPts val="400"/>
              </a:spcBef>
              <a:spcAft>
                <a:spcPct val="0"/>
              </a:spcAft>
              <a:buClr>
                <a:srgbClr val="39639D"/>
              </a:buClr>
              <a:buSzPct val="65000"/>
              <a:buFont typeface="Wingdings" pitchFamily="2" charset="2"/>
              <a:buChar char=""/>
              <a:defRPr kumimoji="1" sz="2000">
                <a:solidFill>
                  <a:schemeClr val="tx1"/>
                </a:solidFill>
                <a:latin typeface="+mn-lt"/>
                <a:ea typeface="+mn-ea"/>
              </a:defRPr>
            </a:lvl5pPr>
            <a:lvl6pPr marL="2286000" indent="-228600" algn="l" rtl="0" eaLnBrk="0" fontAlgn="base" hangingPunct="0">
              <a:spcBef>
                <a:spcPts val="400"/>
              </a:spcBef>
              <a:spcAft>
                <a:spcPct val="0"/>
              </a:spcAft>
              <a:buClr>
                <a:srgbClr val="39639D"/>
              </a:buClr>
              <a:buSzPct val="65000"/>
              <a:buFont typeface="Wingdings" pitchFamily="2" charset="2"/>
              <a:buChar char=""/>
              <a:defRPr kumimoji="1" sz="2000">
                <a:solidFill>
                  <a:schemeClr val="tx1"/>
                </a:solidFill>
                <a:latin typeface="+mn-lt"/>
                <a:ea typeface="+mn-ea"/>
              </a:defRPr>
            </a:lvl6pPr>
            <a:lvl7pPr marL="2743200" indent="-228600" algn="l" rtl="0" eaLnBrk="0" fontAlgn="base" hangingPunct="0">
              <a:spcBef>
                <a:spcPts val="400"/>
              </a:spcBef>
              <a:spcAft>
                <a:spcPct val="0"/>
              </a:spcAft>
              <a:buClr>
                <a:srgbClr val="39639D"/>
              </a:buClr>
              <a:buSzPct val="65000"/>
              <a:buFont typeface="Wingdings" pitchFamily="2" charset="2"/>
              <a:buChar char=""/>
              <a:defRPr kumimoji="1" sz="2000">
                <a:solidFill>
                  <a:schemeClr val="tx1"/>
                </a:solidFill>
                <a:latin typeface="+mn-lt"/>
                <a:ea typeface="+mn-ea"/>
              </a:defRPr>
            </a:lvl7pPr>
            <a:lvl8pPr marL="3200400" indent="-228600" algn="l" rtl="0" eaLnBrk="0" fontAlgn="base" hangingPunct="0">
              <a:spcBef>
                <a:spcPts val="400"/>
              </a:spcBef>
              <a:spcAft>
                <a:spcPct val="0"/>
              </a:spcAft>
              <a:buClr>
                <a:srgbClr val="39639D"/>
              </a:buClr>
              <a:buSzPct val="65000"/>
              <a:buFont typeface="Wingdings" pitchFamily="2" charset="2"/>
              <a:buChar char=""/>
              <a:defRPr kumimoji="1" sz="2000">
                <a:solidFill>
                  <a:schemeClr val="tx1"/>
                </a:solidFill>
                <a:latin typeface="+mn-lt"/>
                <a:ea typeface="+mn-ea"/>
              </a:defRPr>
            </a:lvl8pPr>
            <a:lvl9pPr marL="3657600" indent="-228600" algn="l" rtl="0" eaLnBrk="0" fontAlgn="base" hangingPunct="0">
              <a:spcBef>
                <a:spcPts val="400"/>
              </a:spcBef>
              <a:spcAft>
                <a:spcPct val="0"/>
              </a:spcAft>
              <a:buClr>
                <a:srgbClr val="39639D"/>
              </a:buClr>
              <a:buSzPct val="65000"/>
              <a:buFont typeface="Wingdings" pitchFamily="2" charset="2"/>
              <a:buChar char=""/>
              <a:defRPr kumimoji="1" sz="2000">
                <a:solidFill>
                  <a:schemeClr val="tx1"/>
                </a:solidFill>
                <a:latin typeface="+mn-lt"/>
                <a:ea typeface="+mn-ea"/>
              </a:defRPr>
            </a:lvl9pPr>
          </a:lstStyle>
          <a:p>
            <a:pPr lvl="1">
              <a:buFont typeface="Wingdings" panose="05000000000000000000" pitchFamily="2" charset="2"/>
              <a:buNone/>
            </a:pPr>
            <a:r>
              <a:rPr lang="en-US" altLang="zh-TW" sz="2800" kern="0" dirty="0" smtClean="0">
                <a:latin typeface="Arial" panose="020B0604020202020204" pitchFamily="34" charset="0"/>
                <a:ea typeface="標楷體" panose="03000509000000000000" pitchFamily="65" charset="-120"/>
                <a:cs typeface="Times New Roman" panose="02020603050405020304" pitchFamily="18" charset="0"/>
              </a:rPr>
              <a:t>case</a:t>
            </a:r>
            <a:r>
              <a:rPr lang="zh-TW" altLang="en-US" sz="2800" kern="0" dirty="0" smtClean="0">
                <a:latin typeface="Arial" panose="020B0604020202020204" pitchFamily="34" charset="0"/>
                <a:ea typeface="標楷體" panose="03000509000000000000" pitchFamily="65" charset="-120"/>
                <a:cs typeface="Times New Roman" panose="02020603050405020304" pitchFamily="18" charset="0"/>
              </a:rPr>
              <a:t>（指標名稱）</a:t>
            </a:r>
          </a:p>
          <a:p>
            <a:pPr lvl="1">
              <a:buFont typeface="Wingdings" panose="05000000000000000000" pitchFamily="2" charset="2"/>
              <a:buNone/>
            </a:pPr>
            <a:r>
              <a:rPr lang="zh-TW" altLang="en-US" sz="2800" kern="0" dirty="0" smtClean="0">
                <a:latin typeface="Arial" panose="020B0604020202020204" pitchFamily="34" charset="0"/>
                <a:ea typeface="標楷體" panose="03000509000000000000" pitchFamily="65" charset="-120"/>
                <a:cs typeface="Times New Roman" panose="02020603050405020304" pitchFamily="18" charset="0"/>
              </a:rPr>
              <a:t>      指標值</a:t>
            </a:r>
            <a:r>
              <a:rPr lang="en-US" altLang="zh-TW" sz="2800" kern="0" dirty="0" smtClean="0">
                <a:latin typeface="Arial" panose="020B0604020202020204" pitchFamily="34" charset="0"/>
                <a:ea typeface="標楷體" panose="03000509000000000000" pitchFamily="65" charset="-120"/>
                <a:cs typeface="Times New Roman" panose="02020603050405020304" pitchFamily="18" charset="0"/>
              </a:rPr>
              <a:t>1	</a:t>
            </a:r>
            <a:r>
              <a:rPr lang="zh-TW" altLang="en-US" sz="2800" kern="0" dirty="0" smtClean="0">
                <a:latin typeface="Arial" panose="020B0604020202020204" pitchFamily="34" charset="0"/>
                <a:ea typeface="標楷體" panose="03000509000000000000" pitchFamily="65" charset="-120"/>
                <a:cs typeface="Times New Roman" panose="02020603050405020304" pitchFamily="18" charset="0"/>
              </a:rPr>
              <a:t>：</a:t>
            </a:r>
            <a:r>
              <a:rPr lang="en-US" altLang="zh-TW" sz="2800" kern="0" dirty="0" smtClean="0">
                <a:latin typeface="Arial" panose="020B0604020202020204" pitchFamily="34" charset="0"/>
                <a:ea typeface="標楷體" panose="03000509000000000000" pitchFamily="65" charset="-120"/>
                <a:cs typeface="Times New Roman" panose="02020603050405020304" pitchFamily="18" charset="0"/>
              </a:rPr>
              <a:t>begin	</a:t>
            </a:r>
            <a:r>
              <a:rPr lang="zh-TW" altLang="en-US" sz="2800" kern="0" dirty="0" smtClean="0">
                <a:latin typeface="Arial" panose="020B0604020202020204" pitchFamily="34" charset="0"/>
                <a:ea typeface="標楷體" panose="03000509000000000000" pitchFamily="65" charset="-120"/>
                <a:cs typeface="Times New Roman" panose="02020603050405020304" pitchFamily="18" charset="0"/>
              </a:rPr>
              <a:t>一組敘述 </a:t>
            </a:r>
            <a:r>
              <a:rPr lang="en-US" altLang="zh-TW" sz="2800" kern="0" dirty="0" smtClean="0">
                <a:latin typeface="Arial" panose="020B0604020202020204" pitchFamily="34" charset="0"/>
                <a:ea typeface="標楷體" panose="03000509000000000000" pitchFamily="65" charset="-120"/>
                <a:cs typeface="Times New Roman" panose="02020603050405020304" pitchFamily="18" charset="0"/>
              </a:rPr>
              <a:t>A</a:t>
            </a:r>
            <a:r>
              <a:rPr lang="zh-TW" altLang="en-US" sz="2800" kern="0" dirty="0" smtClean="0">
                <a:latin typeface="Arial" panose="020B0604020202020204" pitchFamily="34" charset="0"/>
                <a:ea typeface="標楷體" panose="03000509000000000000" pitchFamily="65" charset="-120"/>
                <a:cs typeface="Times New Roman" panose="02020603050405020304" pitchFamily="18" charset="0"/>
              </a:rPr>
              <a:t>；	</a:t>
            </a:r>
            <a:r>
              <a:rPr lang="en-US" altLang="zh-TW" sz="2800" kern="0" dirty="0" smtClean="0">
                <a:latin typeface="Arial" panose="020B0604020202020204" pitchFamily="34" charset="0"/>
                <a:ea typeface="標楷體" panose="03000509000000000000" pitchFamily="65" charset="-120"/>
                <a:cs typeface="Times New Roman" panose="02020603050405020304" pitchFamily="18" charset="0"/>
              </a:rPr>
              <a:t>end</a:t>
            </a:r>
          </a:p>
          <a:p>
            <a:pPr lvl="1">
              <a:buFont typeface="Wingdings" panose="05000000000000000000" pitchFamily="2" charset="2"/>
              <a:buNone/>
            </a:pPr>
            <a:r>
              <a:rPr lang="en-US" altLang="zh-TW" sz="2800" kern="0" dirty="0" smtClean="0">
                <a:latin typeface="Arial" panose="020B0604020202020204" pitchFamily="34" charset="0"/>
                <a:ea typeface="標楷體" panose="03000509000000000000" pitchFamily="65" charset="-120"/>
                <a:cs typeface="Times New Roman" panose="02020603050405020304" pitchFamily="18" charset="0"/>
              </a:rPr>
              <a:t>      </a:t>
            </a:r>
            <a:r>
              <a:rPr lang="zh-TW" altLang="en-US" sz="2800" kern="0" dirty="0" smtClean="0">
                <a:latin typeface="Arial" panose="020B0604020202020204" pitchFamily="34" charset="0"/>
                <a:ea typeface="標楷體" panose="03000509000000000000" pitchFamily="65" charset="-120"/>
                <a:cs typeface="Times New Roman" panose="02020603050405020304" pitchFamily="18" charset="0"/>
              </a:rPr>
              <a:t>指標值</a:t>
            </a:r>
            <a:r>
              <a:rPr lang="en-US" altLang="zh-TW" sz="2800" kern="0" dirty="0" smtClean="0">
                <a:latin typeface="Arial" panose="020B0604020202020204" pitchFamily="34" charset="0"/>
                <a:ea typeface="標楷體" panose="03000509000000000000" pitchFamily="65" charset="-120"/>
                <a:cs typeface="Times New Roman" panose="02020603050405020304" pitchFamily="18" charset="0"/>
              </a:rPr>
              <a:t>2	</a:t>
            </a:r>
            <a:r>
              <a:rPr lang="zh-TW" altLang="en-US" sz="2800" kern="0" dirty="0" smtClean="0">
                <a:latin typeface="Arial" panose="020B0604020202020204" pitchFamily="34" charset="0"/>
                <a:ea typeface="標楷體" panose="03000509000000000000" pitchFamily="65" charset="-120"/>
                <a:cs typeface="Times New Roman" panose="02020603050405020304" pitchFamily="18" charset="0"/>
              </a:rPr>
              <a:t>：</a:t>
            </a:r>
            <a:r>
              <a:rPr lang="en-US" altLang="zh-TW" sz="2800" kern="0" dirty="0" smtClean="0">
                <a:latin typeface="Arial" panose="020B0604020202020204" pitchFamily="34" charset="0"/>
                <a:ea typeface="標楷體" panose="03000509000000000000" pitchFamily="65" charset="-120"/>
                <a:cs typeface="Times New Roman" panose="02020603050405020304" pitchFamily="18" charset="0"/>
              </a:rPr>
              <a:t>begin	</a:t>
            </a:r>
            <a:r>
              <a:rPr lang="zh-TW" altLang="en-US" sz="2800" kern="0" dirty="0" smtClean="0">
                <a:latin typeface="Arial" panose="020B0604020202020204" pitchFamily="34" charset="0"/>
                <a:ea typeface="標楷體" panose="03000509000000000000" pitchFamily="65" charset="-120"/>
                <a:cs typeface="Times New Roman" panose="02020603050405020304" pitchFamily="18" charset="0"/>
              </a:rPr>
              <a:t>一組敘述 </a:t>
            </a:r>
            <a:r>
              <a:rPr lang="en-US" altLang="zh-TW" sz="2800" kern="0" dirty="0" smtClean="0">
                <a:latin typeface="Arial" panose="020B0604020202020204" pitchFamily="34" charset="0"/>
                <a:ea typeface="標楷體" panose="03000509000000000000" pitchFamily="65" charset="-120"/>
                <a:cs typeface="Times New Roman" panose="02020603050405020304" pitchFamily="18" charset="0"/>
              </a:rPr>
              <a:t>B</a:t>
            </a:r>
            <a:r>
              <a:rPr lang="zh-TW" altLang="en-US" sz="2800" kern="0" dirty="0" smtClean="0">
                <a:latin typeface="Arial" panose="020B0604020202020204" pitchFamily="34" charset="0"/>
                <a:ea typeface="標楷體" panose="03000509000000000000" pitchFamily="65" charset="-120"/>
                <a:cs typeface="Times New Roman" panose="02020603050405020304" pitchFamily="18" charset="0"/>
              </a:rPr>
              <a:t>；	</a:t>
            </a:r>
            <a:r>
              <a:rPr lang="en-US" altLang="zh-TW" sz="2800" kern="0" dirty="0" smtClean="0">
                <a:latin typeface="Arial" panose="020B0604020202020204" pitchFamily="34" charset="0"/>
                <a:ea typeface="標楷體" panose="03000509000000000000" pitchFamily="65" charset="-120"/>
                <a:cs typeface="Times New Roman" panose="02020603050405020304" pitchFamily="18" charset="0"/>
              </a:rPr>
              <a:t>end</a:t>
            </a:r>
          </a:p>
          <a:p>
            <a:pPr lvl="1">
              <a:buFont typeface="Wingdings" panose="05000000000000000000" pitchFamily="2" charset="2"/>
              <a:buNone/>
            </a:pPr>
            <a:r>
              <a:rPr lang="en-US" altLang="zh-TW" sz="2800" kern="0" dirty="0" smtClean="0">
                <a:latin typeface="Arial" panose="020B0604020202020204" pitchFamily="34" charset="0"/>
                <a:ea typeface="標楷體" panose="03000509000000000000" pitchFamily="65" charset="-120"/>
                <a:cs typeface="Times New Roman" panose="02020603050405020304" pitchFamily="18" charset="0"/>
              </a:rPr>
              <a:t>      </a:t>
            </a:r>
            <a:r>
              <a:rPr lang="zh-TW" altLang="en-US" sz="2800" kern="0" dirty="0" smtClean="0">
                <a:latin typeface="Arial" panose="020B0604020202020204" pitchFamily="34" charset="0"/>
                <a:ea typeface="標楷體" panose="03000509000000000000" pitchFamily="65" charset="-120"/>
                <a:cs typeface="Times New Roman" panose="02020603050405020304" pitchFamily="18" charset="0"/>
              </a:rPr>
              <a:t>指標值</a:t>
            </a:r>
            <a:r>
              <a:rPr lang="en-US" altLang="zh-TW" sz="2800" kern="0" dirty="0" smtClean="0">
                <a:latin typeface="Arial" panose="020B0604020202020204" pitchFamily="34" charset="0"/>
                <a:ea typeface="標楷體" panose="03000509000000000000" pitchFamily="65" charset="-120"/>
                <a:cs typeface="Times New Roman" panose="02020603050405020304" pitchFamily="18" charset="0"/>
              </a:rPr>
              <a:t>3	</a:t>
            </a:r>
            <a:r>
              <a:rPr lang="zh-TW" altLang="en-US" sz="2800" kern="0" dirty="0" smtClean="0">
                <a:latin typeface="Arial" panose="020B0604020202020204" pitchFamily="34" charset="0"/>
                <a:ea typeface="標楷體" panose="03000509000000000000" pitchFamily="65" charset="-120"/>
                <a:cs typeface="Times New Roman" panose="02020603050405020304" pitchFamily="18" charset="0"/>
              </a:rPr>
              <a:t>：</a:t>
            </a:r>
            <a:r>
              <a:rPr lang="en-US" altLang="zh-TW" sz="2800" kern="0" dirty="0" smtClean="0">
                <a:latin typeface="Arial" panose="020B0604020202020204" pitchFamily="34" charset="0"/>
                <a:ea typeface="標楷體" panose="03000509000000000000" pitchFamily="65" charset="-120"/>
                <a:cs typeface="Times New Roman" panose="02020603050405020304" pitchFamily="18" charset="0"/>
              </a:rPr>
              <a:t>begin	</a:t>
            </a:r>
            <a:r>
              <a:rPr lang="zh-TW" altLang="en-US" sz="2800" kern="0" dirty="0" smtClean="0">
                <a:latin typeface="Arial" panose="020B0604020202020204" pitchFamily="34" charset="0"/>
                <a:ea typeface="標楷體" panose="03000509000000000000" pitchFamily="65" charset="-120"/>
                <a:cs typeface="Times New Roman" panose="02020603050405020304" pitchFamily="18" charset="0"/>
              </a:rPr>
              <a:t>一組敘述 </a:t>
            </a:r>
            <a:r>
              <a:rPr lang="en-US" altLang="zh-TW" sz="2800" kern="0" dirty="0" smtClean="0">
                <a:latin typeface="Arial" panose="020B0604020202020204" pitchFamily="34" charset="0"/>
                <a:ea typeface="標楷體" panose="03000509000000000000" pitchFamily="65" charset="-120"/>
                <a:cs typeface="Times New Roman" panose="02020603050405020304" pitchFamily="18" charset="0"/>
              </a:rPr>
              <a:t>C</a:t>
            </a:r>
            <a:r>
              <a:rPr lang="zh-TW" altLang="en-US" sz="2800" kern="0" dirty="0" smtClean="0">
                <a:latin typeface="Arial" panose="020B0604020202020204" pitchFamily="34" charset="0"/>
                <a:ea typeface="標楷體" panose="03000509000000000000" pitchFamily="65" charset="-120"/>
                <a:cs typeface="Times New Roman" panose="02020603050405020304" pitchFamily="18" charset="0"/>
              </a:rPr>
              <a:t>；	</a:t>
            </a:r>
            <a:r>
              <a:rPr lang="en-US" altLang="zh-TW" sz="2800" kern="0" dirty="0" smtClean="0">
                <a:latin typeface="Arial" panose="020B0604020202020204" pitchFamily="34" charset="0"/>
                <a:ea typeface="標楷體" panose="03000509000000000000" pitchFamily="65" charset="-120"/>
                <a:cs typeface="Times New Roman" panose="02020603050405020304" pitchFamily="18" charset="0"/>
              </a:rPr>
              <a:t>end</a:t>
            </a:r>
          </a:p>
          <a:p>
            <a:pPr lvl="1">
              <a:buFont typeface="Wingdings" panose="05000000000000000000" pitchFamily="2" charset="2"/>
              <a:buNone/>
            </a:pPr>
            <a:r>
              <a:rPr lang="en-US" altLang="zh-TW" sz="2800" kern="0" dirty="0" smtClean="0">
                <a:latin typeface="Arial" panose="020B0604020202020204" pitchFamily="34" charset="0"/>
                <a:ea typeface="標楷體" panose="03000509000000000000" pitchFamily="65" charset="-120"/>
                <a:cs typeface="Times New Roman" panose="02020603050405020304" pitchFamily="18" charset="0"/>
              </a:rPr>
              <a:t>           ……</a:t>
            </a:r>
          </a:p>
          <a:p>
            <a:pPr lvl="1">
              <a:buFont typeface="Wingdings" panose="05000000000000000000" pitchFamily="2" charset="2"/>
              <a:buNone/>
            </a:pPr>
            <a:r>
              <a:rPr lang="en-US" altLang="zh-TW" sz="2800" kern="0" dirty="0" smtClean="0">
                <a:latin typeface="Arial" panose="020B0604020202020204" pitchFamily="34" charset="0"/>
                <a:ea typeface="標楷體" panose="03000509000000000000" pitchFamily="65" charset="-120"/>
                <a:cs typeface="Times New Roman" panose="02020603050405020304" pitchFamily="18" charset="0"/>
              </a:rPr>
              <a:t>      default	</a:t>
            </a:r>
            <a:r>
              <a:rPr lang="zh-TW" altLang="en-US" sz="2800" kern="0" dirty="0" smtClean="0">
                <a:latin typeface="Arial" panose="020B0604020202020204" pitchFamily="34" charset="0"/>
                <a:ea typeface="標楷體" panose="03000509000000000000" pitchFamily="65" charset="-120"/>
                <a:cs typeface="Times New Roman" panose="02020603050405020304" pitchFamily="18" charset="0"/>
              </a:rPr>
              <a:t>：</a:t>
            </a:r>
            <a:r>
              <a:rPr lang="en-US" altLang="zh-TW" sz="2800" kern="0" dirty="0" smtClean="0">
                <a:latin typeface="Arial" panose="020B0604020202020204" pitchFamily="34" charset="0"/>
                <a:ea typeface="標楷體" panose="03000509000000000000" pitchFamily="65" charset="-120"/>
                <a:cs typeface="Times New Roman" panose="02020603050405020304" pitchFamily="18" charset="0"/>
              </a:rPr>
              <a:t>begin	</a:t>
            </a:r>
            <a:r>
              <a:rPr lang="zh-TW" altLang="en-US" sz="2800" kern="0" dirty="0" smtClean="0">
                <a:latin typeface="Arial" panose="020B0604020202020204" pitchFamily="34" charset="0"/>
                <a:ea typeface="標楷體" panose="03000509000000000000" pitchFamily="65" charset="-120"/>
                <a:cs typeface="Times New Roman" panose="02020603050405020304" pitchFamily="18" charset="0"/>
              </a:rPr>
              <a:t>一組敘述 </a:t>
            </a:r>
            <a:r>
              <a:rPr lang="en-US" altLang="zh-TW" sz="2800" kern="0" dirty="0" smtClean="0">
                <a:latin typeface="Arial" panose="020B0604020202020204" pitchFamily="34" charset="0"/>
                <a:ea typeface="標楷體" panose="03000509000000000000" pitchFamily="65" charset="-120"/>
                <a:cs typeface="Times New Roman" panose="02020603050405020304" pitchFamily="18" charset="0"/>
              </a:rPr>
              <a:t>Z</a:t>
            </a:r>
            <a:r>
              <a:rPr lang="zh-TW" altLang="en-US" sz="2800" kern="0" dirty="0" smtClean="0">
                <a:latin typeface="Arial" panose="020B0604020202020204" pitchFamily="34" charset="0"/>
                <a:ea typeface="標楷體" panose="03000509000000000000" pitchFamily="65" charset="-120"/>
                <a:cs typeface="Times New Roman" panose="02020603050405020304" pitchFamily="18" charset="0"/>
              </a:rPr>
              <a:t>；	</a:t>
            </a:r>
            <a:r>
              <a:rPr lang="en-US" altLang="zh-TW" sz="2800" kern="0" dirty="0" smtClean="0">
                <a:latin typeface="Arial" panose="020B0604020202020204" pitchFamily="34" charset="0"/>
                <a:ea typeface="標楷體" panose="03000509000000000000" pitchFamily="65" charset="-120"/>
                <a:cs typeface="Times New Roman" panose="02020603050405020304" pitchFamily="18" charset="0"/>
              </a:rPr>
              <a:t>end</a:t>
            </a:r>
          </a:p>
          <a:p>
            <a:pPr lvl="1">
              <a:buFont typeface="Wingdings" panose="05000000000000000000" pitchFamily="2" charset="2"/>
              <a:buNone/>
            </a:pPr>
            <a:r>
              <a:rPr lang="en-US" altLang="zh-TW" sz="2800" kern="0" dirty="0" smtClean="0">
                <a:latin typeface="Arial" panose="020B0604020202020204" pitchFamily="34" charset="0"/>
                <a:ea typeface="標楷體" panose="03000509000000000000" pitchFamily="65" charset="-120"/>
                <a:cs typeface="Times New Roman" panose="02020603050405020304" pitchFamily="18" charset="0"/>
              </a:rPr>
              <a:t> </a:t>
            </a:r>
            <a:r>
              <a:rPr lang="en-US" altLang="zh-TW" sz="2800" kern="0" dirty="0" err="1" smtClean="0">
                <a:latin typeface="Arial" panose="020B0604020202020204" pitchFamily="34" charset="0"/>
                <a:ea typeface="標楷體" panose="03000509000000000000" pitchFamily="65" charset="-120"/>
                <a:cs typeface="Times New Roman" panose="02020603050405020304" pitchFamily="18" charset="0"/>
              </a:rPr>
              <a:t>endcase</a:t>
            </a:r>
            <a:endParaRPr lang="en-US" altLang="zh-TW" sz="2800" kern="0" dirty="0">
              <a:latin typeface="Arial" panose="020B0604020202020204" pitchFamily="34"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19138121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400" dirty="0">
                <a:latin typeface="Arial" panose="020B0604020202020204" pitchFamily="34" charset="0"/>
                <a:ea typeface="標楷體" panose="03000509000000000000" pitchFamily="65" charset="-120"/>
                <a:cs typeface="Arial" panose="020B0604020202020204" pitchFamily="34" charset="0"/>
              </a:rPr>
              <a:t>case</a:t>
            </a:r>
            <a:r>
              <a:rPr lang="zh-TW" altLang="en-US" sz="4400" dirty="0">
                <a:latin typeface="Arial" panose="020B0604020202020204" pitchFamily="34" charset="0"/>
                <a:ea typeface="標楷體" panose="03000509000000000000" pitchFamily="65" charset="-120"/>
                <a:cs typeface="Arial" panose="020B0604020202020204" pitchFamily="34" charset="0"/>
              </a:rPr>
              <a:t>敘述</a:t>
            </a:r>
            <a:endParaRPr lang="zh-TW" altLang="en-US" sz="4400" dirty="0">
              <a:latin typeface="Arial" panose="020B0604020202020204" pitchFamily="34" charset="0"/>
              <a:cs typeface="Arial" panose="020B0604020202020204" pitchFamily="34" charset="0"/>
            </a:endParaRPr>
          </a:p>
        </p:txBody>
      </p:sp>
      <p:sp>
        <p:nvSpPr>
          <p:cNvPr id="4" name="投影片編號版面配置區 3"/>
          <p:cNvSpPr>
            <a:spLocks noGrp="1"/>
          </p:cNvSpPr>
          <p:nvPr>
            <p:ph type="sldNum" sz="quarter" idx="12"/>
          </p:nvPr>
        </p:nvSpPr>
        <p:spPr/>
        <p:txBody>
          <a:bodyPr/>
          <a:lstStyle/>
          <a:p>
            <a:pPr>
              <a:defRPr/>
            </a:pPr>
            <a:fld id="{51A9D463-1FF0-4C49-AA43-327DA3788198}" type="slidenum">
              <a:rPr lang="en-US" altLang="zh-TW" smtClean="0"/>
              <a:pPr>
                <a:defRPr/>
              </a:pPr>
              <a:t>24</a:t>
            </a:fld>
            <a:endParaRPr lang="en-US" altLang="zh-TW"/>
          </a:p>
        </p:txBody>
      </p:sp>
      <p:sp>
        <p:nvSpPr>
          <p:cNvPr id="6" name="Rectangle 25"/>
          <p:cNvSpPr txBox="1">
            <a:spLocks noChangeArrowheads="1"/>
          </p:cNvSpPr>
          <p:nvPr/>
        </p:nvSpPr>
        <p:spPr bwMode="auto">
          <a:xfrm>
            <a:off x="267915" y="1701055"/>
            <a:ext cx="8264525"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just" rtl="0" fontAlgn="base">
              <a:lnSpc>
                <a:spcPct val="110000"/>
              </a:lnSpc>
              <a:spcBef>
                <a:spcPct val="20000"/>
              </a:spcBef>
              <a:spcAft>
                <a:spcPct val="0"/>
              </a:spcAft>
              <a:buClr>
                <a:schemeClr val="accent2"/>
              </a:buClr>
              <a:buFont typeface="Wingdings" panose="05000000000000000000" pitchFamily="2" charset="2"/>
              <a:buChar char="v"/>
              <a:defRPr kumimoji="1" sz="2800" b="1" kern="1200">
                <a:solidFill>
                  <a:schemeClr val="folHlink"/>
                </a:solidFill>
                <a:latin typeface="+mn-lt"/>
                <a:ea typeface="+mn-ea"/>
                <a:cs typeface="+mn-cs"/>
              </a:defRPr>
            </a:lvl1pPr>
            <a:lvl2pPr marL="693738" indent="-271463" algn="just" rtl="0" fontAlgn="base">
              <a:lnSpc>
                <a:spcPct val="110000"/>
              </a:lnSpc>
              <a:spcBef>
                <a:spcPct val="20000"/>
              </a:spcBef>
              <a:spcAft>
                <a:spcPct val="0"/>
              </a:spcAft>
              <a:buClr>
                <a:schemeClr val="accent1"/>
              </a:buClr>
              <a:buFont typeface="Wingdings" panose="05000000000000000000" pitchFamily="2" charset="2"/>
              <a:buChar char="§"/>
              <a:defRPr kumimoji="1" sz="2800" kern="1200">
                <a:solidFill>
                  <a:schemeClr val="tx1"/>
                </a:solidFill>
                <a:latin typeface="+mn-lt"/>
                <a:ea typeface="+mn-ea"/>
                <a:cs typeface="+mn-cs"/>
              </a:defRPr>
            </a:lvl2pPr>
            <a:lvl3pPr marL="1069975" indent="-373063" algn="just" rtl="0" fontAlgn="base">
              <a:lnSpc>
                <a:spcPct val="110000"/>
              </a:lnSpc>
              <a:spcBef>
                <a:spcPct val="20000"/>
              </a:spcBef>
              <a:spcAft>
                <a:spcPct val="0"/>
              </a:spcAft>
              <a:buClr>
                <a:schemeClr val="bg2"/>
              </a:buClr>
              <a:buFont typeface="Wingdings" panose="05000000000000000000" pitchFamily="2" charset="2"/>
              <a:buChar char="ú"/>
              <a:defRPr kumimoji="1" sz="2800" kern="1200">
                <a:solidFill>
                  <a:schemeClr val="tx1"/>
                </a:solidFill>
                <a:latin typeface="+mn-lt"/>
                <a:ea typeface="+mn-ea"/>
                <a:cs typeface="+mn-cs"/>
              </a:defRPr>
            </a:lvl3pPr>
            <a:lvl4pPr marL="1725613" indent="-250825" algn="just" rtl="0" fontAlgn="base">
              <a:lnSpc>
                <a:spcPct val="110000"/>
              </a:lnSpc>
              <a:spcBef>
                <a:spcPct val="20000"/>
              </a:spcBef>
              <a:spcAft>
                <a:spcPct val="0"/>
              </a:spcAft>
              <a:buChar char="–"/>
              <a:defRPr kumimoji="1" sz="2800" kern="1200">
                <a:solidFill>
                  <a:schemeClr val="tx1"/>
                </a:solidFill>
                <a:latin typeface="+mn-lt"/>
                <a:ea typeface="+mn-ea"/>
                <a:cs typeface="+mn-cs"/>
              </a:defRPr>
            </a:lvl4pPr>
            <a:lvl5pPr marL="2046288" indent="-234950" algn="just" rtl="0" fontAlgn="base">
              <a:lnSpc>
                <a:spcPct val="110000"/>
              </a:lnSpc>
              <a:spcBef>
                <a:spcPct val="20000"/>
              </a:spcBef>
              <a:spcAft>
                <a:spcPct val="0"/>
              </a:spcAft>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800" marR="0" lvl="1" indent="0" algn="just" defTabSz="914400" rtl="0" eaLnBrk="1" fontAlgn="base" latinLnBrk="0" hangingPunct="1">
              <a:lnSpc>
                <a:spcPct val="100000"/>
              </a:lnSpc>
              <a:spcBef>
                <a:spcPct val="20000"/>
              </a:spcBef>
              <a:spcAft>
                <a:spcPct val="0"/>
              </a:spcAft>
              <a:buClr>
                <a:srgbClr val="FBDF53"/>
              </a:buClr>
              <a:buSzTx/>
              <a:buFont typeface="Wingdings" panose="05000000000000000000" pitchFamily="2" charset="2"/>
              <a:buNone/>
              <a:tabLst/>
              <a:defRPr/>
            </a:pPr>
            <a:r>
              <a:rPr kumimoji="1" lang="en-US" altLang="zh-TW" sz="2000" b="0" i="0" u="none" strike="noStrike" kern="1200" cap="none" spc="0" normalizeH="0" baseline="0" noProof="0" dirty="0" smtClean="0">
                <a:ln>
                  <a:noFill/>
                </a:ln>
                <a:solidFill>
                  <a:srgbClr val="000000"/>
                </a:solidFill>
                <a:effectLst/>
                <a:uLnTx/>
                <a:uFillTx/>
                <a:latin typeface="Arial"/>
                <a:ea typeface="標楷體"/>
                <a:cs typeface="+mn-cs"/>
              </a:rPr>
              <a:t>module </a:t>
            </a:r>
            <a:r>
              <a:rPr kumimoji="1" lang="en-US" altLang="zh-TW" sz="2000" b="0" i="0" u="none" strike="noStrike" kern="1200" cap="none" spc="0" normalizeH="0" baseline="0" noProof="0" dirty="0" err="1" smtClean="0">
                <a:ln>
                  <a:noFill/>
                </a:ln>
                <a:solidFill>
                  <a:srgbClr val="000000"/>
                </a:solidFill>
                <a:effectLst/>
                <a:uLnTx/>
                <a:uFillTx/>
                <a:latin typeface="Arial"/>
                <a:ea typeface="標楷體"/>
                <a:cs typeface="+mn-cs"/>
              </a:rPr>
              <a:t>half_add_case</a:t>
            </a:r>
            <a:r>
              <a:rPr kumimoji="1" lang="en-US" altLang="zh-TW" sz="2000" b="0" i="0" u="none" strike="noStrike" kern="1200" cap="none" spc="0" normalizeH="0" baseline="0" noProof="0" dirty="0" smtClean="0">
                <a:ln>
                  <a:noFill/>
                </a:ln>
                <a:solidFill>
                  <a:srgbClr val="000000"/>
                </a:solidFill>
                <a:effectLst/>
                <a:uLnTx/>
                <a:uFillTx/>
                <a:latin typeface="Arial"/>
                <a:ea typeface="標楷體"/>
                <a:cs typeface="+mn-cs"/>
              </a:rPr>
              <a:t> (A, B, C, S);</a:t>
            </a:r>
          </a:p>
          <a:p>
            <a:pPr marL="280800" marR="0" lvl="1" indent="0" algn="just" defTabSz="914400" rtl="0" eaLnBrk="1" fontAlgn="base" latinLnBrk="0" hangingPunct="1">
              <a:lnSpc>
                <a:spcPct val="100000"/>
              </a:lnSpc>
              <a:spcBef>
                <a:spcPct val="20000"/>
              </a:spcBef>
              <a:spcAft>
                <a:spcPct val="0"/>
              </a:spcAft>
              <a:buClr>
                <a:srgbClr val="FBDF53"/>
              </a:buClr>
              <a:buSzTx/>
              <a:buFont typeface="Wingdings" panose="05000000000000000000" pitchFamily="2" charset="2"/>
              <a:buNone/>
              <a:tabLst/>
              <a:defRPr/>
            </a:pPr>
            <a:r>
              <a:rPr kumimoji="1" lang="en-US" altLang="zh-TW" sz="2000" b="0" i="0" u="none" strike="noStrike" kern="1200" cap="none" spc="0" normalizeH="0" baseline="0" noProof="0" dirty="0" smtClean="0">
                <a:ln>
                  <a:noFill/>
                </a:ln>
                <a:solidFill>
                  <a:srgbClr val="000000"/>
                </a:solidFill>
                <a:effectLst/>
                <a:uLnTx/>
                <a:uFillTx/>
                <a:latin typeface="Arial"/>
                <a:ea typeface="標楷體"/>
                <a:cs typeface="+mn-cs"/>
              </a:rPr>
              <a:t>input  A, B;     	// A, B </a:t>
            </a:r>
            <a:r>
              <a:rPr kumimoji="1" lang="zh-TW" altLang="en-US" sz="2000" b="0" i="0" u="none" strike="noStrike" kern="1200" cap="none" spc="0" normalizeH="0" baseline="0" noProof="0" dirty="0" smtClean="0">
                <a:ln>
                  <a:noFill/>
                </a:ln>
                <a:solidFill>
                  <a:srgbClr val="000000"/>
                </a:solidFill>
                <a:effectLst/>
                <a:uLnTx/>
                <a:uFillTx/>
                <a:latin typeface="Arial"/>
                <a:ea typeface="標楷體"/>
                <a:cs typeface="+mn-cs"/>
              </a:rPr>
              <a:t>一位元輸入</a:t>
            </a:r>
          </a:p>
          <a:p>
            <a:pPr marL="280800" marR="0" lvl="1" indent="0" algn="just" defTabSz="914400" rtl="0" eaLnBrk="1" fontAlgn="base" latinLnBrk="0" hangingPunct="1">
              <a:lnSpc>
                <a:spcPct val="100000"/>
              </a:lnSpc>
              <a:spcBef>
                <a:spcPct val="20000"/>
              </a:spcBef>
              <a:spcAft>
                <a:spcPct val="0"/>
              </a:spcAft>
              <a:buClr>
                <a:srgbClr val="FBDF53"/>
              </a:buClr>
              <a:buSzTx/>
              <a:buFont typeface="Wingdings" panose="05000000000000000000" pitchFamily="2" charset="2"/>
              <a:buNone/>
              <a:tabLst/>
              <a:defRPr/>
            </a:pPr>
            <a:r>
              <a:rPr kumimoji="1" lang="en-US" altLang="zh-TW" sz="2000" b="0" i="0" u="none" strike="noStrike" kern="1200" cap="none" spc="0" normalizeH="0" baseline="0" noProof="0" dirty="0" smtClean="0">
                <a:ln>
                  <a:noFill/>
                </a:ln>
                <a:solidFill>
                  <a:srgbClr val="000000"/>
                </a:solidFill>
                <a:effectLst/>
                <a:uLnTx/>
                <a:uFillTx/>
                <a:latin typeface="Arial"/>
                <a:ea typeface="標楷體"/>
                <a:cs typeface="+mn-cs"/>
              </a:rPr>
              <a:t>output C, S;   		// C </a:t>
            </a:r>
            <a:r>
              <a:rPr kumimoji="1" lang="zh-TW" altLang="en-US" sz="2000" b="0" i="0" u="none" strike="noStrike" kern="1200" cap="none" spc="0" normalizeH="0" baseline="0" noProof="0" dirty="0" smtClean="0">
                <a:ln>
                  <a:noFill/>
                </a:ln>
                <a:solidFill>
                  <a:srgbClr val="000000"/>
                </a:solidFill>
                <a:effectLst/>
                <a:uLnTx/>
                <a:uFillTx/>
                <a:latin typeface="Arial"/>
                <a:ea typeface="標楷體"/>
                <a:cs typeface="+mn-cs"/>
              </a:rPr>
              <a:t>進位和 </a:t>
            </a:r>
            <a:r>
              <a:rPr kumimoji="1" lang="en-US" altLang="zh-TW" sz="2000" b="0" i="0" u="none" strike="noStrike" kern="1200" cap="none" spc="0" normalizeH="0" baseline="0" noProof="0" dirty="0" smtClean="0">
                <a:ln>
                  <a:noFill/>
                </a:ln>
                <a:solidFill>
                  <a:srgbClr val="000000"/>
                </a:solidFill>
                <a:effectLst/>
                <a:uLnTx/>
                <a:uFillTx/>
                <a:latin typeface="Arial"/>
                <a:ea typeface="標楷體"/>
                <a:cs typeface="+mn-cs"/>
              </a:rPr>
              <a:t>S </a:t>
            </a:r>
          </a:p>
          <a:p>
            <a:pPr marL="280800" marR="0" lvl="1" indent="0" algn="just" defTabSz="914400" rtl="0" eaLnBrk="1" fontAlgn="base" latinLnBrk="0" hangingPunct="1">
              <a:lnSpc>
                <a:spcPct val="100000"/>
              </a:lnSpc>
              <a:spcBef>
                <a:spcPct val="20000"/>
              </a:spcBef>
              <a:spcAft>
                <a:spcPct val="0"/>
              </a:spcAft>
              <a:buClr>
                <a:srgbClr val="FBDF53"/>
              </a:buClr>
              <a:buSzTx/>
              <a:buFont typeface="Wingdings" panose="05000000000000000000" pitchFamily="2" charset="2"/>
              <a:buNone/>
              <a:tabLst/>
              <a:defRPr/>
            </a:pPr>
            <a:r>
              <a:rPr kumimoji="1" lang="en-US" altLang="zh-TW" sz="2000" b="0" i="0" u="none" strike="noStrike" kern="1200" cap="none" spc="0" normalizeH="0" baseline="0" noProof="0" dirty="0" err="1" smtClean="0">
                <a:ln>
                  <a:noFill/>
                </a:ln>
                <a:solidFill>
                  <a:srgbClr val="000000"/>
                </a:solidFill>
                <a:effectLst/>
                <a:uLnTx/>
                <a:uFillTx/>
                <a:latin typeface="Arial"/>
                <a:ea typeface="標楷體"/>
                <a:cs typeface="+mn-cs"/>
              </a:rPr>
              <a:t>reg</a:t>
            </a:r>
            <a:r>
              <a:rPr kumimoji="1" lang="en-US" altLang="zh-TW" sz="2000" b="0" i="0" u="none" strike="noStrike" kern="1200" cap="none" spc="0" normalizeH="0" baseline="0" noProof="0" dirty="0" smtClean="0">
                <a:ln>
                  <a:noFill/>
                </a:ln>
                <a:solidFill>
                  <a:srgbClr val="000000"/>
                </a:solidFill>
                <a:effectLst/>
                <a:uLnTx/>
                <a:uFillTx/>
                <a:latin typeface="Arial"/>
                <a:ea typeface="標楷體"/>
                <a:cs typeface="+mn-cs"/>
              </a:rPr>
              <a:t>    C, S;</a:t>
            </a:r>
          </a:p>
          <a:p>
            <a:pPr marL="280800" marR="0" lvl="1" indent="0" algn="just" defTabSz="914400" rtl="0" eaLnBrk="1" fontAlgn="base" latinLnBrk="0" hangingPunct="1">
              <a:lnSpc>
                <a:spcPct val="100000"/>
              </a:lnSpc>
              <a:spcBef>
                <a:spcPct val="20000"/>
              </a:spcBef>
              <a:spcAft>
                <a:spcPct val="0"/>
              </a:spcAft>
              <a:buClr>
                <a:srgbClr val="FBDF53"/>
              </a:buClr>
              <a:buSzTx/>
              <a:buFont typeface="Wingdings" panose="05000000000000000000" pitchFamily="2" charset="2"/>
              <a:buNone/>
              <a:tabLst/>
              <a:defRPr/>
            </a:pPr>
            <a:r>
              <a:rPr kumimoji="1" lang="en-US" altLang="zh-TW" sz="2000" b="0" i="0" u="none" strike="noStrike" kern="1200" cap="none" spc="0" normalizeH="0" baseline="0" noProof="0" dirty="0" smtClean="0">
                <a:ln>
                  <a:noFill/>
                </a:ln>
                <a:solidFill>
                  <a:srgbClr val="000000"/>
                </a:solidFill>
                <a:effectLst/>
                <a:uLnTx/>
                <a:uFillTx/>
                <a:latin typeface="Arial"/>
                <a:ea typeface="標楷體"/>
                <a:cs typeface="+mn-cs"/>
              </a:rPr>
              <a:t>// </a:t>
            </a:r>
            <a:r>
              <a:rPr kumimoji="1" lang="zh-TW" altLang="en-US" sz="2000" b="0" i="0" u="none" strike="noStrike" kern="1200" cap="none" spc="0" normalizeH="0" baseline="0" noProof="0" dirty="0" smtClean="0">
                <a:ln>
                  <a:noFill/>
                </a:ln>
                <a:solidFill>
                  <a:srgbClr val="000000"/>
                </a:solidFill>
                <a:effectLst/>
                <a:uLnTx/>
                <a:uFillTx/>
                <a:latin typeface="Arial"/>
                <a:ea typeface="標楷體"/>
                <a:cs typeface="+mn-cs"/>
              </a:rPr>
              <a:t>使用 </a:t>
            </a:r>
            <a:r>
              <a:rPr kumimoji="1" lang="en-US" altLang="zh-TW" sz="2000" b="0" i="0" u="none" strike="noStrike" kern="1200" cap="none" spc="0" normalizeH="0" baseline="0" noProof="0" dirty="0" smtClean="0">
                <a:ln>
                  <a:noFill/>
                </a:ln>
                <a:solidFill>
                  <a:srgbClr val="000000"/>
                </a:solidFill>
                <a:effectLst/>
                <a:uLnTx/>
                <a:uFillTx/>
                <a:latin typeface="Arial"/>
                <a:ea typeface="標楷體"/>
                <a:cs typeface="+mn-cs"/>
              </a:rPr>
              <a:t>case </a:t>
            </a:r>
            <a:r>
              <a:rPr kumimoji="1" lang="zh-TW" altLang="en-US" sz="2000" b="0" i="0" u="none" strike="noStrike" kern="1200" cap="none" spc="0" normalizeH="0" baseline="0" noProof="0" dirty="0" smtClean="0">
                <a:ln>
                  <a:noFill/>
                </a:ln>
                <a:solidFill>
                  <a:srgbClr val="000000"/>
                </a:solidFill>
                <a:effectLst/>
                <a:uLnTx/>
                <a:uFillTx/>
                <a:latin typeface="Arial"/>
                <a:ea typeface="標楷體"/>
                <a:cs typeface="+mn-cs"/>
              </a:rPr>
              <a:t>敘述 </a:t>
            </a:r>
          </a:p>
          <a:p>
            <a:pPr marL="280800" marR="0" lvl="1" indent="0" algn="just" defTabSz="914400" rtl="0" eaLnBrk="1" fontAlgn="base" latinLnBrk="0" hangingPunct="1">
              <a:lnSpc>
                <a:spcPct val="100000"/>
              </a:lnSpc>
              <a:spcBef>
                <a:spcPct val="20000"/>
              </a:spcBef>
              <a:spcAft>
                <a:spcPct val="0"/>
              </a:spcAft>
              <a:buClr>
                <a:srgbClr val="FBDF53"/>
              </a:buClr>
              <a:buSzTx/>
              <a:buFont typeface="Wingdings" panose="05000000000000000000" pitchFamily="2" charset="2"/>
              <a:buNone/>
              <a:tabLst/>
              <a:defRPr/>
            </a:pPr>
            <a:r>
              <a:rPr kumimoji="1" lang="en-US" altLang="zh-TW" sz="2000" b="0" i="0" u="none" strike="noStrike" kern="1200" cap="none" spc="0" normalizeH="0" baseline="0" noProof="0" dirty="0" smtClean="0">
                <a:ln>
                  <a:noFill/>
                </a:ln>
                <a:solidFill>
                  <a:srgbClr val="000000"/>
                </a:solidFill>
                <a:effectLst/>
                <a:uLnTx/>
                <a:uFillTx/>
                <a:latin typeface="Arial"/>
                <a:ea typeface="標楷體"/>
                <a:cs typeface="+mn-cs"/>
              </a:rPr>
              <a:t>always@ (A or B)</a:t>
            </a:r>
          </a:p>
          <a:p>
            <a:pPr marL="680400" marR="0" lvl="1" indent="0" algn="just" defTabSz="914400" rtl="0" eaLnBrk="1" fontAlgn="base" latinLnBrk="0" hangingPunct="1">
              <a:lnSpc>
                <a:spcPct val="100000"/>
              </a:lnSpc>
              <a:spcBef>
                <a:spcPct val="20000"/>
              </a:spcBef>
              <a:spcAft>
                <a:spcPct val="0"/>
              </a:spcAft>
              <a:buClr>
                <a:srgbClr val="FBDF53"/>
              </a:buClr>
              <a:buSzTx/>
              <a:buFont typeface="Wingdings" panose="05000000000000000000" pitchFamily="2" charset="2"/>
              <a:buNone/>
              <a:tabLst/>
              <a:defRPr/>
            </a:pPr>
            <a:r>
              <a:rPr kumimoji="1" lang="en-US" altLang="zh-TW" sz="2000" b="0" i="0" u="none" strike="noStrike" kern="1200" cap="none" spc="0" normalizeH="0" baseline="0" noProof="0" dirty="0" smtClean="0">
                <a:ln>
                  <a:noFill/>
                </a:ln>
                <a:solidFill>
                  <a:srgbClr val="CC3300"/>
                </a:solidFill>
                <a:effectLst/>
                <a:uLnTx/>
                <a:uFillTx/>
                <a:latin typeface="Arial"/>
                <a:ea typeface="標楷體"/>
                <a:cs typeface="+mn-cs"/>
              </a:rPr>
              <a:t>case ({A, B})</a:t>
            </a:r>
          </a:p>
          <a:p>
            <a:pPr marL="961200" marR="0" lvl="1" indent="0" algn="just" defTabSz="914400" rtl="0" eaLnBrk="1" fontAlgn="base" latinLnBrk="0" hangingPunct="1">
              <a:lnSpc>
                <a:spcPct val="100000"/>
              </a:lnSpc>
              <a:spcBef>
                <a:spcPct val="20000"/>
              </a:spcBef>
              <a:spcAft>
                <a:spcPct val="0"/>
              </a:spcAft>
              <a:buClr>
                <a:srgbClr val="FBDF53"/>
              </a:buClr>
              <a:buSzTx/>
              <a:buFont typeface="Wingdings" panose="05000000000000000000" pitchFamily="2" charset="2"/>
              <a:buNone/>
              <a:tabLst/>
              <a:defRPr/>
            </a:pPr>
            <a:r>
              <a:rPr kumimoji="1" lang="en-US" altLang="zh-TW" sz="2000" b="0" i="0" u="none" strike="noStrike" kern="1200" cap="none" spc="0" normalizeH="0" baseline="0" noProof="0" dirty="0" smtClean="0">
                <a:ln>
                  <a:noFill/>
                </a:ln>
                <a:solidFill>
                  <a:srgbClr val="CC3300"/>
                </a:solidFill>
                <a:effectLst/>
                <a:uLnTx/>
                <a:uFillTx/>
                <a:latin typeface="Arial"/>
                <a:ea typeface="標楷體"/>
                <a:cs typeface="+mn-cs"/>
              </a:rPr>
              <a:t>2'b00   : begin  C = 0;  S = 0;  end</a:t>
            </a:r>
          </a:p>
          <a:p>
            <a:pPr marL="961200" marR="0" lvl="1" indent="0" algn="just" defTabSz="914400" rtl="0" eaLnBrk="1" fontAlgn="base" latinLnBrk="0" hangingPunct="1">
              <a:lnSpc>
                <a:spcPct val="100000"/>
              </a:lnSpc>
              <a:spcBef>
                <a:spcPct val="20000"/>
              </a:spcBef>
              <a:spcAft>
                <a:spcPct val="0"/>
              </a:spcAft>
              <a:buClr>
                <a:srgbClr val="FBDF53"/>
              </a:buClr>
              <a:buSzTx/>
              <a:buFont typeface="Wingdings" panose="05000000000000000000" pitchFamily="2" charset="2"/>
              <a:buNone/>
              <a:tabLst/>
              <a:defRPr/>
            </a:pPr>
            <a:r>
              <a:rPr kumimoji="1" lang="en-US" altLang="zh-TW" sz="2000" b="0" i="0" u="none" strike="noStrike" kern="1200" cap="none" spc="0" normalizeH="0" baseline="0" noProof="0" dirty="0" smtClean="0">
                <a:ln>
                  <a:noFill/>
                </a:ln>
                <a:solidFill>
                  <a:srgbClr val="CC3300"/>
                </a:solidFill>
                <a:effectLst/>
                <a:uLnTx/>
                <a:uFillTx/>
                <a:latin typeface="Arial"/>
                <a:ea typeface="標楷體"/>
                <a:cs typeface="+mn-cs"/>
              </a:rPr>
              <a:t>2'b01   : begin  C = 0;  S = 1;  end</a:t>
            </a:r>
          </a:p>
          <a:p>
            <a:pPr marL="961200" marR="0" lvl="1" indent="0" algn="just" defTabSz="914400" rtl="0" eaLnBrk="1" fontAlgn="base" latinLnBrk="0" hangingPunct="1">
              <a:lnSpc>
                <a:spcPct val="100000"/>
              </a:lnSpc>
              <a:spcBef>
                <a:spcPct val="20000"/>
              </a:spcBef>
              <a:spcAft>
                <a:spcPct val="0"/>
              </a:spcAft>
              <a:buClr>
                <a:srgbClr val="FBDF53"/>
              </a:buClr>
              <a:buSzTx/>
              <a:buFont typeface="Wingdings" panose="05000000000000000000" pitchFamily="2" charset="2"/>
              <a:buNone/>
              <a:tabLst/>
              <a:defRPr/>
            </a:pPr>
            <a:r>
              <a:rPr kumimoji="1" lang="en-US" altLang="zh-TW" sz="2000" b="0" i="0" u="none" strike="noStrike" kern="1200" cap="none" spc="0" normalizeH="0" baseline="0" noProof="0" dirty="0" smtClean="0">
                <a:ln>
                  <a:noFill/>
                </a:ln>
                <a:solidFill>
                  <a:srgbClr val="CC3300"/>
                </a:solidFill>
                <a:effectLst/>
                <a:uLnTx/>
                <a:uFillTx/>
                <a:latin typeface="Arial"/>
                <a:ea typeface="標楷體"/>
                <a:cs typeface="+mn-cs"/>
              </a:rPr>
              <a:t>2'b10   : begin  C = 0;  S = 1;  end</a:t>
            </a:r>
          </a:p>
          <a:p>
            <a:pPr marL="961200" marR="0" lvl="1" indent="0" algn="just" defTabSz="914400" rtl="0" eaLnBrk="1" fontAlgn="base" latinLnBrk="0" hangingPunct="1">
              <a:lnSpc>
                <a:spcPct val="100000"/>
              </a:lnSpc>
              <a:spcBef>
                <a:spcPct val="20000"/>
              </a:spcBef>
              <a:spcAft>
                <a:spcPct val="0"/>
              </a:spcAft>
              <a:buClr>
                <a:srgbClr val="FBDF53"/>
              </a:buClr>
              <a:buSzTx/>
              <a:buFont typeface="Wingdings" panose="05000000000000000000" pitchFamily="2" charset="2"/>
              <a:buNone/>
              <a:tabLst/>
              <a:defRPr/>
            </a:pPr>
            <a:r>
              <a:rPr kumimoji="1" lang="en-US" altLang="zh-TW" sz="2000" b="0" i="0" u="none" strike="noStrike" kern="1200" cap="none" spc="0" normalizeH="0" baseline="0" noProof="0" dirty="0" smtClean="0">
                <a:ln>
                  <a:noFill/>
                </a:ln>
                <a:solidFill>
                  <a:srgbClr val="CC3300"/>
                </a:solidFill>
                <a:effectLst/>
                <a:uLnTx/>
                <a:uFillTx/>
                <a:latin typeface="Arial"/>
                <a:ea typeface="標楷體"/>
                <a:cs typeface="+mn-cs"/>
              </a:rPr>
              <a:t>default : begin  C = 1;  S = 0;  end</a:t>
            </a:r>
          </a:p>
          <a:p>
            <a:pPr marL="680400" marR="0" lvl="1" indent="0" algn="just" defTabSz="914400" rtl="0" eaLnBrk="1" fontAlgn="base" latinLnBrk="0" hangingPunct="1">
              <a:lnSpc>
                <a:spcPct val="100000"/>
              </a:lnSpc>
              <a:spcBef>
                <a:spcPct val="20000"/>
              </a:spcBef>
              <a:spcAft>
                <a:spcPct val="0"/>
              </a:spcAft>
              <a:buClr>
                <a:srgbClr val="FBDF53"/>
              </a:buClr>
              <a:buSzTx/>
              <a:buFont typeface="Wingdings" panose="05000000000000000000" pitchFamily="2" charset="2"/>
              <a:buNone/>
              <a:tabLst/>
              <a:defRPr/>
            </a:pPr>
            <a:r>
              <a:rPr kumimoji="1" lang="en-US" altLang="zh-TW" sz="2000" b="0" i="0" u="none" strike="noStrike" kern="1200" cap="none" spc="0" normalizeH="0" baseline="0" noProof="0" dirty="0" err="1" smtClean="0">
                <a:ln>
                  <a:noFill/>
                </a:ln>
                <a:solidFill>
                  <a:srgbClr val="CC3300"/>
                </a:solidFill>
                <a:effectLst/>
                <a:uLnTx/>
                <a:uFillTx/>
                <a:latin typeface="Arial"/>
                <a:ea typeface="標楷體"/>
                <a:cs typeface="+mn-cs"/>
              </a:rPr>
              <a:t>endcase</a:t>
            </a:r>
            <a:endParaRPr kumimoji="1" lang="en-US" altLang="zh-TW" sz="2000" b="0" i="0" u="none" strike="noStrike" kern="1200" cap="none" spc="0" normalizeH="0" baseline="0" noProof="0" dirty="0" smtClean="0">
              <a:ln>
                <a:noFill/>
              </a:ln>
              <a:solidFill>
                <a:srgbClr val="CC3300"/>
              </a:solidFill>
              <a:effectLst/>
              <a:uLnTx/>
              <a:uFillTx/>
              <a:latin typeface="Arial"/>
              <a:ea typeface="標楷體"/>
              <a:cs typeface="+mn-cs"/>
            </a:endParaRPr>
          </a:p>
          <a:p>
            <a:pPr marL="280800" marR="0" lvl="1" indent="0" algn="just" defTabSz="914400" rtl="0" eaLnBrk="1" fontAlgn="base" latinLnBrk="0" hangingPunct="1">
              <a:lnSpc>
                <a:spcPct val="100000"/>
              </a:lnSpc>
              <a:spcBef>
                <a:spcPct val="20000"/>
              </a:spcBef>
              <a:spcAft>
                <a:spcPct val="0"/>
              </a:spcAft>
              <a:buClr>
                <a:srgbClr val="FBDF53"/>
              </a:buClr>
              <a:buSzTx/>
              <a:buFont typeface="Wingdings" panose="05000000000000000000" pitchFamily="2" charset="2"/>
              <a:buNone/>
              <a:tabLst/>
              <a:defRPr/>
            </a:pPr>
            <a:r>
              <a:rPr kumimoji="1" lang="en-US" altLang="zh-TW" sz="2000" b="0" i="0" u="none" strike="noStrike" kern="1200" cap="none" spc="0" normalizeH="0" baseline="0" noProof="0" dirty="0" err="1" smtClean="0">
                <a:ln>
                  <a:noFill/>
                </a:ln>
                <a:solidFill>
                  <a:srgbClr val="000000"/>
                </a:solidFill>
                <a:effectLst/>
                <a:uLnTx/>
                <a:uFillTx/>
                <a:latin typeface="Arial"/>
                <a:ea typeface="標楷體"/>
                <a:cs typeface="+mn-cs"/>
              </a:rPr>
              <a:t>endmodule</a:t>
            </a:r>
            <a:endParaRPr kumimoji="1" lang="en-US" altLang="zh-TW" sz="2000" b="0" i="0" u="none" strike="noStrike" kern="1200" cap="none" spc="0" normalizeH="0" baseline="0" noProof="0" dirty="0" smtClean="0">
              <a:ln>
                <a:noFill/>
              </a:ln>
              <a:solidFill>
                <a:srgbClr val="000000"/>
              </a:solidFill>
              <a:effectLst/>
              <a:uLnTx/>
              <a:uFillTx/>
              <a:latin typeface="Arial"/>
              <a:ea typeface="標楷體"/>
              <a:cs typeface="+mn-cs"/>
            </a:endParaRPr>
          </a:p>
        </p:txBody>
      </p:sp>
      <p:graphicFrame>
        <p:nvGraphicFramePr>
          <p:cNvPr id="8" name="Group 27"/>
          <p:cNvGraphicFramePr>
            <a:graphicFrameLocks/>
          </p:cNvGraphicFramePr>
          <p:nvPr>
            <p:extLst>
              <p:ext uri="{D42A27DB-BD31-4B8C-83A1-F6EECF244321}">
                <p14:modId xmlns:p14="http://schemas.microsoft.com/office/powerpoint/2010/main" val="3871099992"/>
              </p:ext>
            </p:extLst>
          </p:nvPr>
        </p:nvGraphicFramePr>
        <p:xfrm>
          <a:off x="5724525" y="2708275"/>
          <a:ext cx="2287588" cy="2804160"/>
        </p:xfrm>
        <a:graphic>
          <a:graphicData uri="http://schemas.openxmlformats.org/drawingml/2006/table">
            <a:tbl>
              <a:tblPr/>
              <a:tblGrid>
                <a:gridCol w="1144588"/>
                <a:gridCol w="1143000"/>
              </a:tblGrid>
              <a:tr h="558800">
                <a:tc>
                  <a:txBody>
                    <a:bodyPr/>
                    <a:lstStyle>
                      <a:lvl1pPr marL="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457200"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914400"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13716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18288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2860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7432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2004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6576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1" lang="en-US" altLang="zh-TW" sz="28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A  B</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BDF53"/>
                    </a:solidFill>
                  </a:tcPr>
                </a:tc>
                <a:tc>
                  <a:txBody>
                    <a:bodyPr/>
                    <a:lstStyle>
                      <a:lvl1pPr marL="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457200"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914400"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13716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18288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2860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7432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2004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6576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1" lang="en-US" altLang="zh-TW" sz="28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C  S</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BDF53"/>
                    </a:solidFill>
                  </a:tcPr>
                </a:tc>
              </a:tr>
              <a:tr h="557213">
                <a:tc>
                  <a:txBody>
                    <a:bodyPr/>
                    <a:lstStyle>
                      <a:lvl1pPr marL="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457200"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914400"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13716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18288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2860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7432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2004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6576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1" lang="en-US" altLang="zh-TW" sz="28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0  0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457200"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914400"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13716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18288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2860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7432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2004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6576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1" lang="en-US" altLang="zh-TW" sz="28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0  0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558800">
                <a:tc>
                  <a:txBody>
                    <a:bodyPr/>
                    <a:lstStyle>
                      <a:lvl1pPr marL="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457200"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914400"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13716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18288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2860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7432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2004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6576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1" lang="en-US" altLang="zh-TW" sz="28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0  1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457200"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914400"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13716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18288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2860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7432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2004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6576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1" lang="en-US" altLang="zh-TW" sz="28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0  1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557213">
                <a:tc>
                  <a:txBody>
                    <a:bodyPr/>
                    <a:lstStyle>
                      <a:lvl1pPr marL="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457200"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914400"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13716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18288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2860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7432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2004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6576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1" lang="en-US" altLang="zh-TW" sz="28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1  0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457200"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914400"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13716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18288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2860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7432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2004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6576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1" lang="en-US" altLang="zh-TW" sz="28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0  1 </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558800">
                <a:tc>
                  <a:txBody>
                    <a:bodyPr/>
                    <a:lstStyle>
                      <a:lvl1pPr marL="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457200"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914400"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13716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18288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2860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7432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2004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6576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1" lang="en-US" altLang="zh-TW" sz="28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1  1</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0" algn="just" defTabSz="914400" rtl="0" eaLnBrk="1" latinLnBrk="0" hangingPunct="1">
                        <a:lnSpc>
                          <a:spcPct val="110000"/>
                        </a:lnSpc>
                        <a:spcBef>
                          <a:spcPct val="20000"/>
                        </a:spcBef>
                        <a:buClr>
                          <a:schemeClr val="accent2"/>
                        </a:buClr>
                        <a:buFont typeface="Wingdings" panose="05000000000000000000" pitchFamily="2" charset="2"/>
                        <a:defRPr kumimoji="1" sz="2400" b="1" kern="1200">
                          <a:solidFill>
                            <a:schemeClr val="folHlink"/>
                          </a:solidFill>
                          <a:latin typeface="Arial" panose="020B0604020202020204" pitchFamily="34" charset="0"/>
                          <a:ea typeface="標楷體" panose="03000509000000000000" pitchFamily="65" charset="-120"/>
                        </a:defRPr>
                      </a:lvl1pPr>
                      <a:lvl2pPr marL="457200" algn="just" defTabSz="914400" rtl="0" eaLnBrk="1" latinLnBrk="0" hangingPunct="1">
                        <a:lnSpc>
                          <a:spcPct val="110000"/>
                        </a:lnSpc>
                        <a:spcBef>
                          <a:spcPct val="20000"/>
                        </a:spcBef>
                        <a:buClr>
                          <a:schemeClr val="accent1"/>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2pPr>
                      <a:lvl3pPr marL="914400" algn="just" defTabSz="914400" rtl="0" eaLnBrk="1" latinLnBrk="0" hangingPunct="1">
                        <a:lnSpc>
                          <a:spcPct val="110000"/>
                        </a:lnSpc>
                        <a:spcBef>
                          <a:spcPct val="20000"/>
                        </a:spcBef>
                        <a:buClr>
                          <a:schemeClr val="bg2"/>
                        </a:buClr>
                        <a:buFont typeface="Wingdings" panose="05000000000000000000" pitchFamily="2" charset="2"/>
                        <a:defRPr kumimoji="1" sz="2400" kern="1200">
                          <a:solidFill>
                            <a:schemeClr val="tx1"/>
                          </a:solidFill>
                          <a:latin typeface="Arial" panose="020B0604020202020204" pitchFamily="34" charset="0"/>
                          <a:ea typeface="標楷體" panose="03000509000000000000" pitchFamily="65" charset="-120"/>
                        </a:defRPr>
                      </a:lvl3pPr>
                      <a:lvl4pPr marL="13716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4pPr>
                      <a:lvl5pPr marL="1828800" algn="just" defTabSz="914400" rtl="0" eaLnBrk="1" latinLnBrk="0" hangingPunct="1">
                        <a:lnSpc>
                          <a:spcPct val="110000"/>
                        </a:lnSpc>
                        <a:spcBef>
                          <a:spcPct val="20000"/>
                        </a:spcBef>
                        <a:defRPr kumimoji="1" sz="2400" kern="1200">
                          <a:solidFill>
                            <a:schemeClr val="tx1"/>
                          </a:solidFill>
                          <a:latin typeface="Arial" panose="020B0604020202020204" pitchFamily="34" charset="0"/>
                          <a:ea typeface="標楷體" panose="03000509000000000000" pitchFamily="65" charset="-120"/>
                        </a:defRPr>
                      </a:lvl5pPr>
                      <a:lvl6pPr marL="22860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6pPr>
                      <a:lvl7pPr marL="27432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7pPr>
                      <a:lvl8pPr marL="32004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8pPr>
                      <a:lvl9pPr marL="3657600" algn="just" defTabSz="914400" rtl="0" eaLnBrk="1" fontAlgn="base" latinLnBrk="0" hangingPunct="1">
                        <a:lnSpc>
                          <a:spcPct val="110000"/>
                        </a:lnSpc>
                        <a:spcBef>
                          <a:spcPct val="20000"/>
                        </a:spcBef>
                        <a:spcAft>
                          <a:spcPct val="0"/>
                        </a:spcAft>
                        <a:defRPr kumimoji="1" sz="2400" kern="1200">
                          <a:solidFill>
                            <a:schemeClr val="tx1"/>
                          </a:solidFill>
                          <a:latin typeface="Arial" panose="020B0604020202020204" pitchFamily="34" charset="0"/>
                          <a:ea typeface="標楷體" panose="03000509000000000000" pitchFamily="65" charset="-120"/>
                        </a:defRPr>
                      </a:lvl9pPr>
                    </a:lstStyle>
                    <a:p>
                      <a:pPr marL="0" marR="0" lvl="0" indent="0" algn="ctr" defTabSz="914400" rtl="0" eaLnBrk="1" fontAlgn="base" latinLnBrk="0" hangingPunct="1">
                        <a:lnSpc>
                          <a:spcPct val="110000"/>
                        </a:lnSpc>
                        <a:spcBef>
                          <a:spcPct val="0"/>
                        </a:spcBef>
                        <a:spcAft>
                          <a:spcPct val="0"/>
                        </a:spcAft>
                        <a:buClrTx/>
                        <a:buSzTx/>
                        <a:buFontTx/>
                        <a:buNone/>
                        <a:tabLst/>
                      </a:pPr>
                      <a:r>
                        <a:rPr kumimoji="1" lang="en-US" altLang="zh-TW" sz="2800" b="1" i="0" u="none" strike="noStrike" cap="none" normalizeH="0" baseline="0" dirty="0" smtClean="0">
                          <a:ln>
                            <a:noFill/>
                          </a:ln>
                          <a:solidFill>
                            <a:schemeClr val="tx1"/>
                          </a:solidFill>
                          <a:effectLst/>
                          <a:latin typeface="Arial" panose="020B0604020202020204" pitchFamily="34" charset="0"/>
                          <a:ea typeface="標楷體" panose="03000509000000000000" pitchFamily="65" charset="-120"/>
                          <a:cs typeface="Times New Roman" panose="02020603050405020304" pitchFamily="18" charset="0"/>
                        </a:rPr>
                        <a:t>1  0</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39167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400" dirty="0">
                <a:latin typeface="Arial" panose="020B0604020202020204" pitchFamily="34" charset="0"/>
                <a:ea typeface="標楷體" panose="03000509000000000000" pitchFamily="65" charset="-120"/>
                <a:cs typeface="Arial" panose="020B0604020202020204" pitchFamily="34" charset="0"/>
              </a:rPr>
              <a:t>Verilog </a:t>
            </a:r>
            <a:r>
              <a:rPr lang="en-US" altLang="zh-TW" sz="4400" dirty="0" smtClean="0">
                <a:latin typeface="Arial" panose="020B0604020202020204" pitchFamily="34" charset="0"/>
                <a:ea typeface="標楷體" panose="03000509000000000000" pitchFamily="65" charset="-120"/>
                <a:cs typeface="Arial" panose="020B0604020202020204" pitchFamily="34" charset="0"/>
              </a:rPr>
              <a:t>-FPGA</a:t>
            </a:r>
            <a:r>
              <a:rPr lang="zh-TW" altLang="en-US" sz="4400" dirty="0" smtClean="0">
                <a:latin typeface="Arial" panose="020B0604020202020204" pitchFamily="34" charset="0"/>
                <a:ea typeface="標楷體" panose="03000509000000000000" pitchFamily="65" charset="-120"/>
                <a:cs typeface="Arial" panose="020B0604020202020204" pitchFamily="34" charset="0"/>
              </a:rPr>
              <a:t>程式設計</a:t>
            </a:r>
            <a:r>
              <a:rPr lang="zh-TW" altLang="en-US" sz="4400" dirty="0">
                <a:latin typeface="Arial" panose="020B0604020202020204" pitchFamily="34" charset="0"/>
                <a:ea typeface="標楷體" panose="03000509000000000000" pitchFamily="65" charset="-120"/>
                <a:cs typeface="Arial" panose="020B0604020202020204" pitchFamily="34" charset="0"/>
              </a:rPr>
              <a:t>流程</a:t>
            </a:r>
            <a:r>
              <a:rPr lang="en-US" altLang="zh-TW" sz="4400" dirty="0">
                <a:latin typeface="Arial" panose="020B0604020202020204" pitchFamily="34" charset="0"/>
                <a:ea typeface="標楷體" panose="03000509000000000000" pitchFamily="65" charset="-120"/>
                <a:cs typeface="Arial" panose="020B0604020202020204" pitchFamily="34" charset="0"/>
              </a:rPr>
              <a:t> </a:t>
            </a:r>
            <a:endParaRPr kumimoji="1" lang="zh-TW" altLang="en-US" sz="4400" dirty="0">
              <a:latin typeface="Arial" panose="020B0604020202020204" pitchFamily="34" charset="0"/>
              <a:ea typeface="標楷體" panose="03000509000000000000" pitchFamily="65" charset="-120"/>
              <a:cs typeface="Arial" panose="020B0604020202020204" pitchFamily="34" charset="0"/>
            </a:endParaRPr>
          </a:p>
        </p:txBody>
      </p:sp>
      <p:sp>
        <p:nvSpPr>
          <p:cNvPr id="4" name="投影片編號版面配置區 3"/>
          <p:cNvSpPr>
            <a:spLocks noGrp="1"/>
          </p:cNvSpPr>
          <p:nvPr>
            <p:ph type="sldNum" sz="quarter" idx="12"/>
          </p:nvPr>
        </p:nvSpPr>
        <p:spPr/>
        <p:txBody>
          <a:bodyPr/>
          <a:lstStyle/>
          <a:p>
            <a:pPr>
              <a:defRPr/>
            </a:pPr>
            <a:fld id="{51A9D463-1FF0-4C49-AA43-327DA3788198}" type="slidenum">
              <a:rPr lang="en-US" altLang="zh-TW" smtClean="0"/>
              <a:pPr>
                <a:defRPr/>
              </a:pPr>
              <a:t>3</a:t>
            </a:fld>
            <a:endParaRPr lang="en-US" altLang="zh-TW" dirty="0"/>
          </a:p>
        </p:txBody>
      </p:sp>
      <p:sp>
        <p:nvSpPr>
          <p:cNvPr id="5" name="文字方塊 4"/>
          <p:cNvSpPr txBox="1"/>
          <p:nvPr/>
        </p:nvSpPr>
        <p:spPr>
          <a:xfrm>
            <a:off x="1725338" y="1695039"/>
            <a:ext cx="1944216" cy="646331"/>
          </a:xfrm>
          <a:prstGeom prst="rect">
            <a:avLst/>
          </a:prstGeom>
          <a:noFill/>
          <a:ln w="28575">
            <a:solidFill>
              <a:srgbClr val="FF0000"/>
            </a:solidFill>
          </a:ln>
        </p:spPr>
        <p:txBody>
          <a:bodyPr wrap="square" rtlCol="0">
            <a:spAutoFit/>
          </a:bodyPr>
          <a:lstStyle/>
          <a:p>
            <a:pPr algn="ctr"/>
            <a:r>
              <a:rPr lang="en-US" altLang="zh-TW" dirty="0" smtClean="0"/>
              <a:t>Design and write the </a:t>
            </a:r>
            <a:r>
              <a:rPr lang="en-US" altLang="zh-TW" dirty="0" err="1" smtClean="0"/>
              <a:t>verilog</a:t>
            </a:r>
            <a:r>
              <a:rPr lang="en-US" altLang="zh-TW" dirty="0" smtClean="0"/>
              <a:t> code</a:t>
            </a:r>
            <a:endParaRPr lang="zh-TW" altLang="en-US" dirty="0"/>
          </a:p>
        </p:txBody>
      </p:sp>
      <p:sp>
        <p:nvSpPr>
          <p:cNvPr id="6" name="文字方塊 5"/>
          <p:cNvSpPr txBox="1"/>
          <p:nvPr/>
        </p:nvSpPr>
        <p:spPr>
          <a:xfrm>
            <a:off x="1725338" y="2965916"/>
            <a:ext cx="1944216" cy="646331"/>
          </a:xfrm>
          <a:prstGeom prst="rect">
            <a:avLst/>
          </a:prstGeom>
          <a:noFill/>
          <a:ln w="28575">
            <a:solidFill>
              <a:srgbClr val="FF0000"/>
            </a:solidFill>
          </a:ln>
        </p:spPr>
        <p:txBody>
          <a:bodyPr wrap="square" rtlCol="0">
            <a:spAutoFit/>
          </a:bodyPr>
          <a:lstStyle/>
          <a:p>
            <a:pPr algn="ctr"/>
            <a:r>
              <a:rPr lang="en-US" altLang="zh-TW" dirty="0" smtClean="0"/>
              <a:t>Functional verification</a:t>
            </a:r>
            <a:endParaRPr lang="zh-TW" altLang="en-US" dirty="0"/>
          </a:p>
        </p:txBody>
      </p:sp>
      <p:sp>
        <p:nvSpPr>
          <p:cNvPr id="7" name="文字方塊 6"/>
          <p:cNvSpPr txBox="1"/>
          <p:nvPr/>
        </p:nvSpPr>
        <p:spPr>
          <a:xfrm>
            <a:off x="1725338" y="4236057"/>
            <a:ext cx="1944216" cy="369332"/>
          </a:xfrm>
          <a:prstGeom prst="rect">
            <a:avLst/>
          </a:prstGeom>
          <a:noFill/>
          <a:ln w="28575">
            <a:solidFill>
              <a:srgbClr val="FF0000"/>
            </a:solidFill>
          </a:ln>
        </p:spPr>
        <p:txBody>
          <a:bodyPr wrap="square" rtlCol="0">
            <a:spAutoFit/>
          </a:bodyPr>
          <a:lstStyle/>
          <a:p>
            <a:pPr algn="ctr"/>
            <a:r>
              <a:rPr lang="en-US" altLang="zh-TW" dirty="0" smtClean="0"/>
              <a:t>Device selection</a:t>
            </a:r>
            <a:endParaRPr lang="zh-TW" altLang="en-US" dirty="0"/>
          </a:p>
        </p:txBody>
      </p:sp>
      <p:sp>
        <p:nvSpPr>
          <p:cNvPr id="8" name="文字方塊 7"/>
          <p:cNvSpPr txBox="1"/>
          <p:nvPr/>
        </p:nvSpPr>
        <p:spPr>
          <a:xfrm>
            <a:off x="1725338" y="5229200"/>
            <a:ext cx="1944216" cy="646331"/>
          </a:xfrm>
          <a:prstGeom prst="rect">
            <a:avLst/>
          </a:prstGeom>
          <a:noFill/>
          <a:ln w="28575">
            <a:solidFill>
              <a:srgbClr val="FF0000"/>
            </a:solidFill>
          </a:ln>
        </p:spPr>
        <p:txBody>
          <a:bodyPr wrap="square" rtlCol="0">
            <a:spAutoFit/>
          </a:bodyPr>
          <a:lstStyle/>
          <a:p>
            <a:pPr algn="ctr"/>
            <a:r>
              <a:rPr lang="en-US" altLang="zh-TW" dirty="0" smtClean="0"/>
              <a:t>Synthesis and optimization</a:t>
            </a:r>
            <a:endParaRPr lang="zh-TW" altLang="en-US" dirty="0"/>
          </a:p>
        </p:txBody>
      </p:sp>
      <p:sp>
        <p:nvSpPr>
          <p:cNvPr id="9" name="文字方塊 8"/>
          <p:cNvSpPr txBox="1"/>
          <p:nvPr/>
        </p:nvSpPr>
        <p:spPr>
          <a:xfrm>
            <a:off x="5724128" y="1695039"/>
            <a:ext cx="1787678" cy="646331"/>
          </a:xfrm>
          <a:prstGeom prst="rect">
            <a:avLst/>
          </a:prstGeom>
          <a:noFill/>
          <a:ln w="28575">
            <a:solidFill>
              <a:srgbClr val="FF0000"/>
            </a:solidFill>
          </a:ln>
        </p:spPr>
        <p:txBody>
          <a:bodyPr wrap="square" rtlCol="0">
            <a:spAutoFit/>
          </a:bodyPr>
          <a:lstStyle/>
          <a:p>
            <a:pPr algn="ctr"/>
            <a:r>
              <a:rPr lang="en-US" altLang="zh-TW" dirty="0" smtClean="0"/>
              <a:t>Post-synthesis verification</a:t>
            </a:r>
            <a:endParaRPr lang="zh-TW" altLang="en-US" dirty="0"/>
          </a:p>
        </p:txBody>
      </p:sp>
      <p:sp>
        <p:nvSpPr>
          <p:cNvPr id="10" name="文字方塊 9"/>
          <p:cNvSpPr txBox="1"/>
          <p:nvPr/>
        </p:nvSpPr>
        <p:spPr>
          <a:xfrm>
            <a:off x="5724127" y="3081268"/>
            <a:ext cx="1785329" cy="369332"/>
          </a:xfrm>
          <a:prstGeom prst="rect">
            <a:avLst/>
          </a:prstGeom>
          <a:noFill/>
          <a:ln w="28575">
            <a:solidFill>
              <a:srgbClr val="FF0000"/>
            </a:solidFill>
          </a:ln>
        </p:spPr>
        <p:txBody>
          <a:bodyPr wrap="square" rtlCol="0">
            <a:spAutoFit/>
          </a:bodyPr>
          <a:lstStyle/>
          <a:p>
            <a:pPr algn="ctr"/>
            <a:r>
              <a:rPr lang="en-US" altLang="zh-TW" dirty="0" smtClean="0"/>
              <a:t>Place and route</a:t>
            </a:r>
            <a:endParaRPr lang="zh-TW" altLang="en-US" dirty="0"/>
          </a:p>
        </p:txBody>
      </p:sp>
      <p:sp>
        <p:nvSpPr>
          <p:cNvPr id="11" name="文字方塊 10"/>
          <p:cNvSpPr txBox="1"/>
          <p:nvPr/>
        </p:nvSpPr>
        <p:spPr>
          <a:xfrm>
            <a:off x="5724127" y="4236057"/>
            <a:ext cx="1785329" cy="369332"/>
          </a:xfrm>
          <a:prstGeom prst="rect">
            <a:avLst/>
          </a:prstGeom>
          <a:noFill/>
          <a:ln w="28575">
            <a:solidFill>
              <a:srgbClr val="FF0000"/>
            </a:solidFill>
          </a:ln>
        </p:spPr>
        <p:txBody>
          <a:bodyPr wrap="square" rtlCol="0">
            <a:spAutoFit/>
          </a:bodyPr>
          <a:lstStyle/>
          <a:p>
            <a:pPr algn="ctr"/>
            <a:r>
              <a:rPr lang="en-US" altLang="zh-TW" dirty="0" smtClean="0"/>
              <a:t>Timing analysis</a:t>
            </a:r>
            <a:endParaRPr lang="zh-TW" altLang="en-US" dirty="0"/>
          </a:p>
        </p:txBody>
      </p:sp>
      <p:sp>
        <p:nvSpPr>
          <p:cNvPr id="12" name="文字方塊 11"/>
          <p:cNvSpPr txBox="1"/>
          <p:nvPr/>
        </p:nvSpPr>
        <p:spPr>
          <a:xfrm>
            <a:off x="5724127" y="5344790"/>
            <a:ext cx="1785329" cy="369332"/>
          </a:xfrm>
          <a:prstGeom prst="rect">
            <a:avLst/>
          </a:prstGeom>
          <a:noFill/>
          <a:ln w="28575">
            <a:solidFill>
              <a:srgbClr val="FF0000"/>
            </a:solidFill>
          </a:ln>
        </p:spPr>
        <p:txBody>
          <a:bodyPr wrap="square" rtlCol="0">
            <a:spAutoFit/>
          </a:bodyPr>
          <a:lstStyle/>
          <a:p>
            <a:pPr algn="ctr"/>
            <a:r>
              <a:rPr lang="en-US" altLang="zh-TW" dirty="0" smtClean="0"/>
              <a:t>Programming</a:t>
            </a:r>
            <a:endParaRPr lang="zh-TW" altLang="en-US" dirty="0"/>
          </a:p>
        </p:txBody>
      </p:sp>
      <p:cxnSp>
        <p:nvCxnSpPr>
          <p:cNvPr id="14" name="直線單箭頭接點 13"/>
          <p:cNvCxnSpPr>
            <a:endCxn id="6" idx="0"/>
          </p:cNvCxnSpPr>
          <p:nvPr/>
        </p:nvCxnSpPr>
        <p:spPr>
          <a:xfrm flipH="1">
            <a:off x="2697446" y="2341370"/>
            <a:ext cx="2884" cy="624546"/>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直線單箭頭接點 15"/>
          <p:cNvCxnSpPr>
            <a:endCxn id="7" idx="0"/>
          </p:cNvCxnSpPr>
          <p:nvPr/>
        </p:nvCxnSpPr>
        <p:spPr>
          <a:xfrm>
            <a:off x="2697446" y="3623140"/>
            <a:ext cx="0" cy="61291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直線單箭頭接點 17"/>
          <p:cNvCxnSpPr/>
          <p:nvPr/>
        </p:nvCxnSpPr>
        <p:spPr>
          <a:xfrm flipH="1">
            <a:off x="2697446" y="4605022"/>
            <a:ext cx="2884" cy="624546"/>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 name="肘形接點 19"/>
          <p:cNvCxnSpPr>
            <a:stCxn id="8" idx="2"/>
            <a:endCxn id="9" idx="1"/>
          </p:cNvCxnSpPr>
          <p:nvPr/>
        </p:nvCxnSpPr>
        <p:spPr>
          <a:xfrm rot="5400000" flipH="1" flipV="1">
            <a:off x="2282124" y="2433527"/>
            <a:ext cx="3857326" cy="3026682"/>
          </a:xfrm>
          <a:prstGeom prst="bentConnector4">
            <a:avLst>
              <a:gd name="adj1" fmla="val -5926"/>
              <a:gd name="adj2" fmla="val 66059"/>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0" idx="0"/>
          </p:cNvCxnSpPr>
          <p:nvPr/>
        </p:nvCxnSpPr>
        <p:spPr>
          <a:xfrm flipH="1">
            <a:off x="6616792" y="2386600"/>
            <a:ext cx="1442" cy="694668"/>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直線單箭頭接點 22"/>
          <p:cNvCxnSpPr>
            <a:endCxn id="11" idx="0"/>
          </p:cNvCxnSpPr>
          <p:nvPr/>
        </p:nvCxnSpPr>
        <p:spPr>
          <a:xfrm>
            <a:off x="6616791" y="3450600"/>
            <a:ext cx="1" cy="78545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5" name="直線單箭頭接點 24"/>
          <p:cNvCxnSpPr>
            <a:endCxn id="12" idx="0"/>
          </p:cNvCxnSpPr>
          <p:nvPr/>
        </p:nvCxnSpPr>
        <p:spPr>
          <a:xfrm>
            <a:off x="6616791" y="4616283"/>
            <a:ext cx="1" cy="72850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3656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400" dirty="0">
                <a:latin typeface="Times New Roman" panose="02020603050405020304" pitchFamily="18" charset="0"/>
                <a:ea typeface="標楷體" panose="03000509000000000000" pitchFamily="65" charset="-120"/>
                <a:cs typeface="Times New Roman" panose="02020603050405020304" pitchFamily="18" charset="0"/>
              </a:rPr>
              <a:t>組合</a:t>
            </a:r>
            <a:r>
              <a:rPr lang="zh-TW" altLang="en-US" sz="4400" dirty="0" smtClean="0">
                <a:latin typeface="Times New Roman" panose="02020603050405020304" pitchFamily="18" charset="0"/>
                <a:ea typeface="標楷體" panose="03000509000000000000" pitchFamily="65" charset="-120"/>
                <a:cs typeface="Times New Roman" panose="02020603050405020304" pitchFamily="18" charset="0"/>
              </a:rPr>
              <a:t>邏輯 </a:t>
            </a:r>
            <a:r>
              <a:rPr lang="en-US" altLang="zh-TW" sz="4400" dirty="0" smtClean="0">
                <a:latin typeface="Times New Roman" panose="02020603050405020304" pitchFamily="18" charset="0"/>
                <a:ea typeface="標楷體" panose="03000509000000000000" pitchFamily="65" charset="-120"/>
                <a:cs typeface="Times New Roman" panose="02020603050405020304" pitchFamily="18" charset="0"/>
              </a:rPr>
              <a:t>&amp;</a:t>
            </a:r>
            <a:r>
              <a:rPr lang="zh-TW" altLang="en-US" sz="4400" dirty="0" smtClean="0">
                <a:latin typeface="Times New Roman" panose="02020603050405020304" pitchFamily="18" charset="0"/>
                <a:ea typeface="標楷體" panose="03000509000000000000" pitchFamily="65" charset="-120"/>
                <a:cs typeface="Times New Roman" panose="02020603050405020304" pitchFamily="18" charset="0"/>
              </a:rPr>
              <a:t> 循序</a:t>
            </a:r>
            <a:r>
              <a:rPr lang="zh-TW" altLang="en-US" sz="4400" dirty="0">
                <a:latin typeface="Times New Roman" panose="02020603050405020304" pitchFamily="18" charset="0"/>
                <a:ea typeface="標楷體" panose="03000509000000000000" pitchFamily="65" charset="-120"/>
                <a:cs typeface="Times New Roman" panose="02020603050405020304" pitchFamily="18" charset="0"/>
              </a:rPr>
              <a:t>邏輯</a:t>
            </a:r>
          </a:p>
        </p:txBody>
      </p:sp>
      <p:sp>
        <p:nvSpPr>
          <p:cNvPr id="4" name="投影片編號版面配置區 3"/>
          <p:cNvSpPr>
            <a:spLocks noGrp="1"/>
          </p:cNvSpPr>
          <p:nvPr>
            <p:ph type="sldNum" sz="quarter" idx="12"/>
          </p:nvPr>
        </p:nvSpPr>
        <p:spPr/>
        <p:txBody>
          <a:bodyPr/>
          <a:lstStyle/>
          <a:p>
            <a:pPr>
              <a:defRPr/>
            </a:pPr>
            <a:fld id="{51A9D463-1FF0-4C49-AA43-327DA3788198}" type="slidenum">
              <a:rPr lang="en-US" altLang="zh-TW" smtClean="0"/>
              <a:pPr>
                <a:defRPr/>
              </a:pPr>
              <a:t>4</a:t>
            </a:fld>
            <a:endParaRPr lang="en-US" altLang="zh-TW"/>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827" y="4206875"/>
            <a:ext cx="784860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txBox="1">
            <a:spLocks noChangeArrowheads="1"/>
          </p:cNvSpPr>
          <p:nvPr/>
        </p:nvSpPr>
        <p:spPr bwMode="auto">
          <a:xfrm>
            <a:off x="395536" y="1628800"/>
            <a:ext cx="8445624"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itchFamily="2" charset="2"/>
              <a:buChar char=""/>
              <a:defRPr kumimoji="1" sz="29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kumimoji="1" sz="2600">
                <a:solidFill>
                  <a:schemeClr val="tx1"/>
                </a:solidFill>
                <a:latin typeface="+mn-lt"/>
                <a:ea typeface="+mn-ea"/>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kumimoji="1" sz="2300">
                <a:solidFill>
                  <a:schemeClr val="tx1"/>
                </a:solidFill>
                <a:latin typeface="+mn-lt"/>
                <a:ea typeface="+mn-ea"/>
              </a:defRPr>
            </a:lvl3pPr>
            <a:lvl4pPr marL="1371600" indent="-228600" algn="l" rtl="0" eaLnBrk="0" fontAlgn="base" hangingPunct="0">
              <a:spcBef>
                <a:spcPts val="400"/>
              </a:spcBef>
              <a:spcAft>
                <a:spcPct val="0"/>
              </a:spcAft>
              <a:buClr>
                <a:srgbClr val="EB641B"/>
              </a:buClr>
              <a:buSzPct val="75000"/>
              <a:buFont typeface="Wingdings" pitchFamily="2" charset="2"/>
              <a:buChar char=""/>
              <a:defRPr kumimoji="1" sz="2000">
                <a:solidFill>
                  <a:schemeClr val="tx1"/>
                </a:solidFill>
                <a:latin typeface="+mn-lt"/>
                <a:ea typeface="+mn-ea"/>
              </a:defRPr>
            </a:lvl4pPr>
            <a:lvl5pPr marL="1828800" indent="-228600" algn="l" rtl="0" eaLnBrk="0" fontAlgn="base" hangingPunct="0">
              <a:spcBef>
                <a:spcPts val="400"/>
              </a:spcBef>
              <a:spcAft>
                <a:spcPct val="0"/>
              </a:spcAft>
              <a:buClr>
                <a:srgbClr val="39639D"/>
              </a:buClr>
              <a:buSzPct val="65000"/>
              <a:buFont typeface="Wingdings" pitchFamily="2" charset="2"/>
              <a:buChar char=""/>
              <a:defRPr kumimoji="1" sz="2000">
                <a:solidFill>
                  <a:schemeClr val="tx1"/>
                </a:solidFill>
                <a:latin typeface="+mn-lt"/>
                <a:ea typeface="+mn-ea"/>
              </a:defRPr>
            </a:lvl5pPr>
            <a:lvl6pPr marL="2286000" indent="-228600" algn="l" rtl="0" eaLnBrk="0" fontAlgn="base" hangingPunct="0">
              <a:spcBef>
                <a:spcPts val="400"/>
              </a:spcBef>
              <a:spcAft>
                <a:spcPct val="0"/>
              </a:spcAft>
              <a:buClr>
                <a:srgbClr val="39639D"/>
              </a:buClr>
              <a:buSzPct val="65000"/>
              <a:buFont typeface="Wingdings" pitchFamily="2" charset="2"/>
              <a:buChar char=""/>
              <a:defRPr kumimoji="1" sz="2000">
                <a:solidFill>
                  <a:schemeClr val="tx1"/>
                </a:solidFill>
                <a:latin typeface="+mn-lt"/>
                <a:ea typeface="+mn-ea"/>
              </a:defRPr>
            </a:lvl6pPr>
            <a:lvl7pPr marL="2743200" indent="-228600" algn="l" rtl="0" eaLnBrk="0" fontAlgn="base" hangingPunct="0">
              <a:spcBef>
                <a:spcPts val="400"/>
              </a:spcBef>
              <a:spcAft>
                <a:spcPct val="0"/>
              </a:spcAft>
              <a:buClr>
                <a:srgbClr val="39639D"/>
              </a:buClr>
              <a:buSzPct val="65000"/>
              <a:buFont typeface="Wingdings" pitchFamily="2" charset="2"/>
              <a:buChar char=""/>
              <a:defRPr kumimoji="1" sz="2000">
                <a:solidFill>
                  <a:schemeClr val="tx1"/>
                </a:solidFill>
                <a:latin typeface="+mn-lt"/>
                <a:ea typeface="+mn-ea"/>
              </a:defRPr>
            </a:lvl7pPr>
            <a:lvl8pPr marL="3200400" indent="-228600" algn="l" rtl="0" eaLnBrk="0" fontAlgn="base" hangingPunct="0">
              <a:spcBef>
                <a:spcPts val="400"/>
              </a:spcBef>
              <a:spcAft>
                <a:spcPct val="0"/>
              </a:spcAft>
              <a:buClr>
                <a:srgbClr val="39639D"/>
              </a:buClr>
              <a:buSzPct val="65000"/>
              <a:buFont typeface="Wingdings" pitchFamily="2" charset="2"/>
              <a:buChar char=""/>
              <a:defRPr kumimoji="1" sz="2000">
                <a:solidFill>
                  <a:schemeClr val="tx1"/>
                </a:solidFill>
                <a:latin typeface="+mn-lt"/>
                <a:ea typeface="+mn-ea"/>
              </a:defRPr>
            </a:lvl8pPr>
            <a:lvl9pPr marL="3657600" indent="-228600" algn="l" rtl="0" eaLnBrk="0" fontAlgn="base" hangingPunct="0">
              <a:spcBef>
                <a:spcPts val="400"/>
              </a:spcBef>
              <a:spcAft>
                <a:spcPct val="0"/>
              </a:spcAft>
              <a:buClr>
                <a:srgbClr val="39639D"/>
              </a:buClr>
              <a:buSzPct val="65000"/>
              <a:buFont typeface="Wingdings" pitchFamily="2" charset="2"/>
              <a:buChar char=""/>
              <a:defRPr kumimoji="1" sz="2000">
                <a:solidFill>
                  <a:schemeClr val="tx1"/>
                </a:solidFill>
                <a:latin typeface="+mn-lt"/>
                <a:ea typeface="+mn-ea"/>
              </a:defRPr>
            </a:lvl9pPr>
          </a:lstStyle>
          <a:p>
            <a:pPr marL="320400">
              <a:spcBef>
                <a:spcPts val="1200"/>
              </a:spcBef>
            </a:pPr>
            <a:r>
              <a:rPr lang="zh-TW" altLang="en-US" sz="2400" kern="0" dirty="0" smtClean="0">
                <a:latin typeface="Arial" panose="020B0604020202020204" pitchFamily="34" charset="0"/>
                <a:ea typeface="標楷體" panose="03000509000000000000" pitchFamily="65" charset="-120"/>
                <a:cs typeface="Arial" panose="020B0604020202020204" pitchFamily="34" charset="0"/>
              </a:rPr>
              <a:t>組合邏輯</a:t>
            </a:r>
            <a:endParaRPr lang="en-US" altLang="zh-TW" sz="2400" kern="0" dirty="0">
              <a:latin typeface="Arial" panose="020B0604020202020204" pitchFamily="34" charset="0"/>
              <a:ea typeface="標楷體" panose="03000509000000000000" pitchFamily="65" charset="-120"/>
              <a:cs typeface="Arial" panose="020B0604020202020204" pitchFamily="34" charset="0"/>
            </a:endParaRPr>
          </a:p>
          <a:p>
            <a:pPr marL="640800" lvl="1">
              <a:spcBef>
                <a:spcPts val="1200"/>
              </a:spcBef>
            </a:pPr>
            <a:r>
              <a:rPr lang="zh-TW" altLang="en-US" sz="2400" kern="0" dirty="0" smtClean="0">
                <a:latin typeface="Arial" panose="020B0604020202020204" pitchFamily="34" charset="0"/>
                <a:ea typeface="標楷體" panose="03000509000000000000" pitchFamily="65" charset="-120"/>
                <a:cs typeface="Arial" panose="020B0604020202020204" pitchFamily="34" charset="0"/>
              </a:rPr>
              <a:t>沒有回饋電路</a:t>
            </a:r>
            <a:r>
              <a:rPr lang="en-US" altLang="zh-TW" sz="2400" kern="0" dirty="0" smtClean="0">
                <a:latin typeface="Arial" panose="020B0604020202020204" pitchFamily="34" charset="0"/>
                <a:ea typeface="標楷體" panose="03000509000000000000" pitchFamily="65" charset="-120"/>
                <a:cs typeface="Arial" panose="020B0604020202020204" pitchFamily="34" charset="0"/>
              </a:rPr>
              <a:t>(No feedback)</a:t>
            </a:r>
            <a:r>
              <a:rPr lang="zh-TW" altLang="en-US" sz="2400" kern="0" dirty="0" smtClean="0">
                <a:latin typeface="Arial" panose="020B0604020202020204" pitchFamily="34" charset="0"/>
                <a:ea typeface="標楷體" panose="03000509000000000000" pitchFamily="65" charset="-120"/>
                <a:cs typeface="Arial" panose="020B0604020202020204" pitchFamily="34" charset="0"/>
              </a:rPr>
              <a:t>，輸入改變輸出跟著改變。</a:t>
            </a:r>
          </a:p>
          <a:p>
            <a:pPr marL="320400">
              <a:spcBef>
                <a:spcPts val="1200"/>
              </a:spcBef>
            </a:pPr>
            <a:r>
              <a:rPr lang="zh-TW" altLang="en-US" sz="2400" kern="0" dirty="0" smtClean="0">
                <a:latin typeface="Arial" panose="020B0604020202020204" pitchFamily="34" charset="0"/>
                <a:ea typeface="標楷體" panose="03000509000000000000" pitchFamily="65" charset="-120"/>
                <a:cs typeface="Arial" panose="020B0604020202020204" pitchFamily="34" charset="0"/>
              </a:rPr>
              <a:t>循序邏輯</a:t>
            </a:r>
            <a:endParaRPr lang="en-US" altLang="zh-TW" sz="2400" kern="0" dirty="0" smtClean="0">
              <a:latin typeface="Arial" panose="020B0604020202020204" pitchFamily="34" charset="0"/>
              <a:ea typeface="標楷體" panose="03000509000000000000" pitchFamily="65" charset="-120"/>
              <a:cs typeface="Arial" panose="020B0604020202020204" pitchFamily="34" charset="0"/>
            </a:endParaRPr>
          </a:p>
          <a:p>
            <a:pPr marL="640800" lvl="1">
              <a:spcBef>
                <a:spcPts val="1200"/>
              </a:spcBef>
            </a:pPr>
            <a:r>
              <a:rPr lang="zh-TW" altLang="en-US" sz="2400" kern="0" dirty="0" smtClean="0">
                <a:latin typeface="Arial" panose="020B0604020202020204" pitchFamily="34" charset="0"/>
                <a:ea typeface="標楷體" panose="03000509000000000000" pitchFamily="65" charset="-120"/>
                <a:cs typeface="Arial" panose="020B0604020202020204" pitchFamily="34" charset="0"/>
              </a:rPr>
              <a:t>有回饋電路，輸入改變，輸出不會馬上改變</a:t>
            </a:r>
            <a:r>
              <a:rPr lang="en-US" altLang="zh-TW" sz="2400" kern="0" dirty="0" smtClean="0">
                <a:latin typeface="Arial" panose="020B0604020202020204" pitchFamily="34" charset="0"/>
                <a:ea typeface="標楷體" panose="03000509000000000000" pitchFamily="65" charset="-120"/>
                <a:cs typeface="Arial" panose="020B0604020202020204" pitchFamily="34" charset="0"/>
              </a:rPr>
              <a:t>(Clock)</a:t>
            </a:r>
            <a:r>
              <a:rPr lang="zh-TW" altLang="en-US" sz="2400" kern="0" dirty="0" smtClean="0">
                <a:latin typeface="Arial" panose="020B0604020202020204" pitchFamily="34" charset="0"/>
                <a:ea typeface="標楷體" panose="03000509000000000000" pitchFamily="65" charset="-120"/>
                <a:cs typeface="Arial" panose="020B0604020202020204" pitchFamily="34" charset="0"/>
              </a:rPr>
              <a:t>。</a:t>
            </a:r>
          </a:p>
        </p:txBody>
      </p:sp>
    </p:spTree>
    <p:extLst>
      <p:ext uri="{BB962C8B-B14F-4D97-AF65-F5344CB8AC3E}">
        <p14:creationId xmlns:p14="http://schemas.microsoft.com/office/powerpoint/2010/main" val="460361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400" dirty="0">
                <a:latin typeface="Times New Roman" panose="02020603050405020304" pitchFamily="18" charset="0"/>
                <a:ea typeface="標楷體" panose="03000509000000000000" pitchFamily="65" charset="-120"/>
                <a:cs typeface="Times New Roman" panose="02020603050405020304" pitchFamily="18" charset="0"/>
              </a:rPr>
              <a:t>Verilog </a:t>
            </a:r>
            <a:r>
              <a:rPr lang="zh-TW" altLang="en-US" sz="4400" dirty="0" smtClean="0">
                <a:latin typeface="Times New Roman" panose="02020603050405020304" pitchFamily="18" charset="0"/>
                <a:ea typeface="標楷體" panose="03000509000000000000" pitchFamily="65" charset="-120"/>
                <a:cs typeface="Times New Roman" panose="02020603050405020304" pitchFamily="18" charset="0"/>
              </a:rPr>
              <a:t>程式基本架構</a:t>
            </a:r>
            <a:r>
              <a:rPr lang="en-US" altLang="zh-TW" sz="4400" dirty="0" smtClean="0">
                <a:latin typeface="Times New Roman" panose="02020603050405020304" pitchFamily="18" charset="0"/>
                <a:ea typeface="標楷體" panose="03000509000000000000" pitchFamily="65" charset="-120"/>
                <a:cs typeface="Times New Roman" panose="02020603050405020304" pitchFamily="18" charset="0"/>
              </a:rPr>
              <a:t> </a:t>
            </a:r>
            <a:endParaRPr lang="zh-TW" altLang="en-US" sz="4400" dirty="0"/>
          </a:p>
        </p:txBody>
      </p:sp>
      <p:sp>
        <p:nvSpPr>
          <p:cNvPr id="4" name="投影片編號版面配置區 3"/>
          <p:cNvSpPr>
            <a:spLocks noGrp="1"/>
          </p:cNvSpPr>
          <p:nvPr>
            <p:ph type="sldNum" sz="quarter" idx="12"/>
          </p:nvPr>
        </p:nvSpPr>
        <p:spPr/>
        <p:txBody>
          <a:bodyPr/>
          <a:lstStyle/>
          <a:p>
            <a:pPr>
              <a:defRPr/>
            </a:pPr>
            <a:fld id="{51A9D463-1FF0-4C49-AA43-327DA3788198}" type="slidenum">
              <a:rPr lang="en-US" altLang="zh-TW" smtClean="0"/>
              <a:pPr>
                <a:defRPr/>
              </a:pPr>
              <a:t>5</a:t>
            </a:fld>
            <a:endParaRPr lang="en-US" altLang="zh-TW"/>
          </a:p>
        </p:txBody>
      </p:sp>
      <p:sp>
        <p:nvSpPr>
          <p:cNvPr id="9" name="Rectangle 9"/>
          <p:cNvSpPr txBox="1">
            <a:spLocks noChangeArrowheads="1"/>
          </p:cNvSpPr>
          <p:nvPr/>
        </p:nvSpPr>
        <p:spPr bwMode="auto">
          <a:xfrm>
            <a:off x="-1548680" y="1604778"/>
            <a:ext cx="6471120" cy="5018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just" rtl="0" fontAlgn="base">
              <a:lnSpc>
                <a:spcPct val="110000"/>
              </a:lnSpc>
              <a:spcBef>
                <a:spcPct val="20000"/>
              </a:spcBef>
              <a:spcAft>
                <a:spcPct val="0"/>
              </a:spcAft>
              <a:buClr>
                <a:schemeClr val="accent2"/>
              </a:buClr>
              <a:buFont typeface="Wingdings" panose="05000000000000000000" pitchFamily="2" charset="2"/>
              <a:buChar char="v"/>
              <a:defRPr kumimoji="1" sz="2800" b="1" kern="1200">
                <a:solidFill>
                  <a:schemeClr val="folHlink"/>
                </a:solidFill>
                <a:latin typeface="+mn-lt"/>
                <a:ea typeface="+mn-ea"/>
                <a:cs typeface="+mn-cs"/>
              </a:defRPr>
            </a:lvl1pPr>
            <a:lvl2pPr marL="693738" indent="-271463" algn="just" rtl="0" fontAlgn="base">
              <a:lnSpc>
                <a:spcPct val="110000"/>
              </a:lnSpc>
              <a:spcBef>
                <a:spcPct val="20000"/>
              </a:spcBef>
              <a:spcAft>
                <a:spcPct val="0"/>
              </a:spcAft>
              <a:buClr>
                <a:schemeClr val="accent1"/>
              </a:buClr>
              <a:buFont typeface="Wingdings" panose="05000000000000000000" pitchFamily="2" charset="2"/>
              <a:buChar char="§"/>
              <a:defRPr kumimoji="1" sz="2800" kern="1200">
                <a:solidFill>
                  <a:schemeClr val="tx1"/>
                </a:solidFill>
                <a:latin typeface="+mn-lt"/>
                <a:ea typeface="+mn-ea"/>
                <a:cs typeface="+mn-cs"/>
              </a:defRPr>
            </a:lvl2pPr>
            <a:lvl3pPr marL="1069975" indent="-373063" algn="just" rtl="0" fontAlgn="base">
              <a:lnSpc>
                <a:spcPct val="110000"/>
              </a:lnSpc>
              <a:spcBef>
                <a:spcPct val="20000"/>
              </a:spcBef>
              <a:spcAft>
                <a:spcPct val="0"/>
              </a:spcAft>
              <a:buClr>
                <a:schemeClr val="bg2"/>
              </a:buClr>
              <a:buFont typeface="Wingdings" panose="05000000000000000000" pitchFamily="2" charset="2"/>
              <a:buChar char="ú"/>
              <a:defRPr kumimoji="1" sz="2800" kern="1200">
                <a:solidFill>
                  <a:schemeClr val="tx1"/>
                </a:solidFill>
                <a:latin typeface="+mn-lt"/>
                <a:ea typeface="+mn-ea"/>
                <a:cs typeface="+mn-cs"/>
              </a:defRPr>
            </a:lvl3pPr>
            <a:lvl4pPr marL="1725613" indent="-250825" algn="just" rtl="0" fontAlgn="base">
              <a:lnSpc>
                <a:spcPct val="110000"/>
              </a:lnSpc>
              <a:spcBef>
                <a:spcPct val="20000"/>
              </a:spcBef>
              <a:spcAft>
                <a:spcPct val="0"/>
              </a:spcAft>
              <a:buChar char="–"/>
              <a:defRPr kumimoji="1" sz="2800" kern="1200">
                <a:solidFill>
                  <a:schemeClr val="tx1"/>
                </a:solidFill>
                <a:latin typeface="+mn-lt"/>
                <a:ea typeface="+mn-ea"/>
                <a:cs typeface="+mn-cs"/>
              </a:defRPr>
            </a:lvl4pPr>
            <a:lvl5pPr marL="2046288" indent="-234950" algn="just" rtl="0" fontAlgn="base">
              <a:lnSpc>
                <a:spcPct val="110000"/>
              </a:lnSpc>
              <a:spcBef>
                <a:spcPct val="20000"/>
              </a:spcBef>
              <a:spcAft>
                <a:spcPct val="0"/>
              </a:spcAft>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93875" marR="0" lvl="0" indent="-342900" algn="just" defTabSz="914400" rtl="0" eaLnBrk="1" fontAlgn="base" latinLnBrk="0" hangingPunct="1">
              <a:lnSpc>
                <a:spcPct val="90000"/>
              </a:lnSpc>
              <a:spcBef>
                <a:spcPct val="20000"/>
              </a:spcBef>
              <a:spcAft>
                <a:spcPct val="0"/>
              </a:spcAft>
              <a:buClr>
                <a:srgbClr val="FF9966"/>
              </a:buClr>
              <a:buSzTx/>
              <a:buFont typeface="Wingdings" panose="05000000000000000000" pitchFamily="2" charset="2"/>
              <a:buNone/>
              <a:tabLst/>
              <a:defRPr/>
            </a:pPr>
            <a:r>
              <a:rPr kumimoji="1" lang="en-US" altLang="zh-TW" sz="2000" b="1" i="0" u="none" strike="noStrike" kern="1200" cap="none" spc="0" normalizeH="0" baseline="0" noProof="0" dirty="0" smtClean="0">
                <a:ln>
                  <a:noFill/>
                </a:ln>
                <a:solidFill>
                  <a:srgbClr val="996600"/>
                </a:solidFill>
                <a:effectLst/>
                <a:uLnTx/>
                <a:uFillTx/>
                <a:latin typeface="Arial" panose="020B0604020202020204" pitchFamily="34" charset="0"/>
                <a:ea typeface="標楷體"/>
                <a:cs typeface="Arial" panose="020B0604020202020204" pitchFamily="34" charset="0"/>
              </a:rPr>
              <a:t>  </a:t>
            </a:r>
            <a:r>
              <a:rPr kumimoji="1" lang="en-US" altLang="zh-TW" sz="2000" b="1" i="0" u="none" strike="noStrike" kern="1200" cap="none" spc="0" normalizeH="0" baseline="0" noProof="0" dirty="0" smtClean="0">
                <a:ln>
                  <a:noFill/>
                </a:ln>
                <a:solidFill>
                  <a:srgbClr val="000000"/>
                </a:solidFill>
                <a:effectLst/>
                <a:uLnTx/>
                <a:uFillTx/>
                <a:latin typeface="Arial" panose="020B0604020202020204" pitchFamily="34" charset="0"/>
                <a:ea typeface="標楷體"/>
                <a:cs typeface="Arial" panose="020B0604020202020204" pitchFamily="34" charset="0"/>
              </a:rPr>
              <a:t>// </a:t>
            </a:r>
            <a:r>
              <a:rPr kumimoji="1" lang="zh-TW" altLang="en-US" sz="2000" b="1" i="0" u="none" strike="noStrike" kern="1200" cap="none" spc="0" normalizeH="0" baseline="0" noProof="0" dirty="0" smtClean="0">
                <a:ln>
                  <a:noFill/>
                </a:ln>
                <a:solidFill>
                  <a:srgbClr val="000000"/>
                </a:solidFill>
                <a:effectLst/>
                <a:uLnTx/>
                <a:uFillTx/>
                <a:latin typeface="Arial" panose="020B0604020202020204" pitchFamily="34" charset="0"/>
                <a:ea typeface="標楷體"/>
                <a:cs typeface="Arial" panose="020B0604020202020204" pitchFamily="34" charset="0"/>
              </a:rPr>
              <a:t>模組宣告</a:t>
            </a:r>
          </a:p>
          <a:p>
            <a:pPr marL="1793875" marR="0" lvl="0" indent="-342900" algn="just" defTabSz="914400" rtl="0" eaLnBrk="1" fontAlgn="base" latinLnBrk="0" hangingPunct="1">
              <a:lnSpc>
                <a:spcPct val="90000"/>
              </a:lnSpc>
              <a:spcBef>
                <a:spcPct val="20000"/>
              </a:spcBef>
              <a:spcAft>
                <a:spcPct val="0"/>
              </a:spcAft>
              <a:buClr>
                <a:srgbClr val="FF9966"/>
              </a:buClr>
              <a:buSzTx/>
              <a:buFont typeface="Wingdings" panose="05000000000000000000" pitchFamily="2" charset="2"/>
              <a:buNone/>
              <a:tabLst/>
              <a:defRPr/>
            </a:pPr>
            <a:r>
              <a:rPr kumimoji="1" lang="zh-TW" altLang="en-US" sz="2000" b="1" i="0" u="none" strike="noStrike" kern="1200" cap="none" spc="0" normalizeH="0" baseline="0" noProof="0" dirty="0" smtClean="0">
                <a:ln>
                  <a:noFill/>
                </a:ln>
                <a:solidFill>
                  <a:srgbClr val="CC3300"/>
                </a:solidFill>
                <a:effectLst/>
                <a:uLnTx/>
                <a:uFillTx/>
                <a:latin typeface="Arial" panose="020B0604020202020204" pitchFamily="34" charset="0"/>
                <a:ea typeface="標楷體"/>
                <a:cs typeface="Arial" panose="020B0604020202020204" pitchFamily="34" charset="0"/>
              </a:rPr>
              <a:t>  </a:t>
            </a:r>
            <a:r>
              <a:rPr kumimoji="1" lang="en-US" altLang="zh-TW" sz="2000" b="1" i="0" u="none" strike="noStrike" kern="1200" cap="none" spc="0" normalizeH="0" baseline="0" noProof="0" dirty="0" smtClean="0">
                <a:ln>
                  <a:noFill/>
                </a:ln>
                <a:solidFill>
                  <a:srgbClr val="CC3300"/>
                </a:solidFill>
                <a:effectLst/>
                <a:uLnTx/>
                <a:uFillTx/>
                <a:latin typeface="Arial" panose="020B0604020202020204" pitchFamily="34" charset="0"/>
                <a:ea typeface="標楷體"/>
                <a:cs typeface="Arial" panose="020B0604020202020204" pitchFamily="34" charset="0"/>
              </a:rPr>
              <a:t>module  </a:t>
            </a:r>
            <a:r>
              <a:rPr kumimoji="1" lang="zh-TW" altLang="en-US" sz="2000" b="1" i="0" u="none" strike="noStrike" kern="1200" cap="none" spc="0" normalizeH="0" baseline="0" noProof="0" dirty="0" smtClean="0">
                <a:ln>
                  <a:noFill/>
                </a:ln>
                <a:solidFill>
                  <a:srgbClr val="CC3300"/>
                </a:solidFill>
                <a:effectLst/>
                <a:uLnTx/>
                <a:uFillTx/>
                <a:latin typeface="Arial" panose="020B0604020202020204" pitchFamily="34" charset="0"/>
                <a:ea typeface="標楷體"/>
                <a:cs typeface="Arial" panose="020B0604020202020204" pitchFamily="34" charset="0"/>
              </a:rPr>
              <a:t>模組名稱 （輸入輸出信號條列）</a:t>
            </a:r>
            <a:r>
              <a:rPr kumimoji="1" lang="en-US" altLang="zh-TW" sz="2000" b="1" i="0" u="none" strike="noStrike" kern="1200" cap="none" spc="0" normalizeH="0" baseline="0" noProof="0" dirty="0" smtClean="0">
                <a:ln>
                  <a:noFill/>
                </a:ln>
                <a:solidFill>
                  <a:srgbClr val="CC3300"/>
                </a:solidFill>
                <a:effectLst/>
                <a:uLnTx/>
                <a:uFillTx/>
                <a:latin typeface="Arial" panose="020B0604020202020204" pitchFamily="34" charset="0"/>
                <a:ea typeface="標楷體"/>
                <a:cs typeface="Arial" panose="020B0604020202020204" pitchFamily="34" charset="0"/>
              </a:rPr>
              <a:t>;</a:t>
            </a:r>
          </a:p>
          <a:p>
            <a:pPr marL="1793875" marR="0" lvl="0" indent="-342900" algn="just" defTabSz="914400" rtl="0" eaLnBrk="1" fontAlgn="base" latinLnBrk="0" hangingPunct="1">
              <a:lnSpc>
                <a:spcPct val="90000"/>
              </a:lnSpc>
              <a:spcBef>
                <a:spcPct val="20000"/>
              </a:spcBef>
              <a:spcAft>
                <a:spcPct val="0"/>
              </a:spcAft>
              <a:buClr>
                <a:srgbClr val="FF9966"/>
              </a:buClr>
              <a:buSzTx/>
              <a:buFont typeface="Wingdings" panose="05000000000000000000" pitchFamily="2" charset="2"/>
              <a:buNone/>
              <a:tabLst/>
              <a:defRPr/>
            </a:pPr>
            <a:r>
              <a:rPr kumimoji="1" lang="en-US" altLang="zh-TW" sz="2000" b="1" i="0" u="none" strike="noStrike" kern="1200" cap="none" spc="0" normalizeH="0" baseline="0" noProof="0" dirty="0" smtClean="0">
                <a:ln>
                  <a:noFill/>
                </a:ln>
                <a:solidFill>
                  <a:srgbClr val="000000"/>
                </a:solidFill>
                <a:effectLst/>
                <a:uLnTx/>
                <a:uFillTx/>
                <a:latin typeface="Arial" panose="020B0604020202020204" pitchFamily="34" charset="0"/>
                <a:ea typeface="標楷體"/>
                <a:cs typeface="Arial" panose="020B0604020202020204" pitchFamily="34" charset="0"/>
              </a:rPr>
              <a:t>  // </a:t>
            </a:r>
            <a:r>
              <a:rPr kumimoji="1" lang="zh-TW" altLang="en-US" sz="2000" b="1" i="0" u="none" strike="noStrike" kern="1200" cap="none" spc="0" normalizeH="0" baseline="0" noProof="0" dirty="0" smtClean="0">
                <a:ln>
                  <a:noFill/>
                </a:ln>
                <a:solidFill>
                  <a:srgbClr val="000000"/>
                </a:solidFill>
                <a:effectLst/>
                <a:uLnTx/>
                <a:uFillTx/>
                <a:latin typeface="Arial" panose="020B0604020202020204" pitchFamily="34" charset="0"/>
                <a:ea typeface="標楷體"/>
                <a:cs typeface="Arial" panose="020B0604020202020204" pitchFamily="34" charset="0"/>
              </a:rPr>
              <a:t>輸出入埠宣告</a:t>
            </a:r>
          </a:p>
          <a:p>
            <a:pPr marL="1793875" marR="0" lvl="0" indent="-342900" algn="just" defTabSz="914400" rtl="0" eaLnBrk="1" fontAlgn="base" latinLnBrk="0" hangingPunct="1">
              <a:lnSpc>
                <a:spcPct val="90000"/>
              </a:lnSpc>
              <a:spcBef>
                <a:spcPct val="20000"/>
              </a:spcBef>
              <a:spcAft>
                <a:spcPct val="0"/>
              </a:spcAft>
              <a:buClr>
                <a:srgbClr val="FF9966"/>
              </a:buClr>
              <a:buSzTx/>
              <a:buFont typeface="Wingdings" panose="05000000000000000000" pitchFamily="2" charset="2"/>
              <a:buNone/>
              <a:tabLst/>
              <a:defRPr/>
            </a:pPr>
            <a:r>
              <a:rPr kumimoji="1" lang="zh-TW" altLang="en-US" sz="2000" b="1" i="0" u="none" strike="noStrike" kern="1200" cap="none" spc="0" normalizeH="0" baseline="0" noProof="0" dirty="0" smtClean="0">
                <a:ln>
                  <a:noFill/>
                </a:ln>
                <a:solidFill>
                  <a:srgbClr val="0066CC"/>
                </a:solidFill>
                <a:effectLst/>
                <a:uLnTx/>
                <a:uFillTx/>
                <a:latin typeface="Arial" panose="020B0604020202020204" pitchFamily="34" charset="0"/>
                <a:ea typeface="標楷體"/>
                <a:cs typeface="Arial" panose="020B0604020202020204" pitchFamily="34" charset="0"/>
              </a:rPr>
              <a:t>    </a:t>
            </a:r>
            <a:r>
              <a:rPr kumimoji="1" lang="en-US" altLang="zh-TW" sz="2000" b="1" i="0" u="none" strike="noStrike" kern="1200" cap="none" spc="0" normalizeH="0" baseline="0" noProof="0" dirty="0" smtClean="0">
                <a:ln>
                  <a:noFill/>
                </a:ln>
                <a:solidFill>
                  <a:srgbClr val="0066CC"/>
                </a:solidFill>
                <a:effectLst/>
                <a:uLnTx/>
                <a:uFillTx/>
                <a:latin typeface="Arial" panose="020B0604020202020204" pitchFamily="34" charset="0"/>
                <a:ea typeface="標楷體"/>
                <a:cs typeface="Arial" panose="020B0604020202020204" pitchFamily="34" charset="0"/>
              </a:rPr>
              <a:t>input	</a:t>
            </a:r>
            <a:r>
              <a:rPr kumimoji="1" lang="zh-TW" altLang="en-US" sz="2000" b="1" i="0" u="none" strike="noStrike" kern="1200" cap="none" spc="0" normalizeH="0" baseline="0" noProof="0" dirty="0" smtClean="0">
                <a:ln>
                  <a:noFill/>
                </a:ln>
                <a:solidFill>
                  <a:srgbClr val="0066CC"/>
                </a:solidFill>
                <a:effectLst/>
                <a:uLnTx/>
                <a:uFillTx/>
                <a:latin typeface="Arial" panose="020B0604020202020204" pitchFamily="34" charset="0"/>
                <a:ea typeface="標楷體"/>
                <a:cs typeface="Arial" panose="020B0604020202020204" pitchFamily="34" charset="0"/>
              </a:rPr>
              <a:t>輸入埠</a:t>
            </a:r>
            <a:r>
              <a:rPr kumimoji="1" lang="en-US" altLang="zh-TW" sz="2000" b="1" i="0" u="none" strike="noStrike" kern="1200" cap="none" spc="0" normalizeH="0" baseline="0" noProof="0" dirty="0" smtClean="0">
                <a:ln>
                  <a:noFill/>
                </a:ln>
                <a:solidFill>
                  <a:srgbClr val="0066CC"/>
                </a:solidFill>
                <a:effectLst/>
                <a:uLnTx/>
                <a:uFillTx/>
                <a:latin typeface="Arial" panose="020B0604020202020204" pitchFamily="34" charset="0"/>
                <a:ea typeface="標楷體"/>
                <a:cs typeface="Arial" panose="020B0604020202020204" pitchFamily="34" charset="0"/>
              </a:rPr>
              <a:t>1</a:t>
            </a:r>
            <a:r>
              <a:rPr lang="en-US" altLang="zh-TW" sz="2000" dirty="0" smtClean="0">
                <a:solidFill>
                  <a:srgbClr val="0066CC"/>
                </a:solidFill>
                <a:latin typeface="Arial" panose="020B0604020202020204" pitchFamily="34" charset="0"/>
                <a:ea typeface="標楷體"/>
                <a:cs typeface="Arial" panose="020B0604020202020204" pitchFamily="34" charset="0"/>
              </a:rPr>
              <a:t>, </a:t>
            </a:r>
            <a:r>
              <a:rPr kumimoji="1" lang="zh-TW" altLang="en-US" sz="2000" b="1" i="0" u="none" strike="noStrike" kern="1200" cap="none" spc="0" normalizeH="0" baseline="0" noProof="0" dirty="0" smtClean="0">
                <a:ln>
                  <a:noFill/>
                </a:ln>
                <a:solidFill>
                  <a:srgbClr val="0066CC"/>
                </a:solidFill>
                <a:effectLst/>
                <a:uLnTx/>
                <a:uFillTx/>
                <a:latin typeface="Arial" panose="020B0604020202020204" pitchFamily="34" charset="0"/>
                <a:ea typeface="標楷體"/>
                <a:cs typeface="Arial" panose="020B0604020202020204" pitchFamily="34" charset="0"/>
              </a:rPr>
              <a:t>輸入埠</a:t>
            </a:r>
            <a:r>
              <a:rPr kumimoji="1" lang="en-US" altLang="zh-TW" sz="2000" b="1" i="0" u="none" strike="noStrike" kern="1200" cap="none" spc="0" normalizeH="0" baseline="0" noProof="0" dirty="0" smtClean="0">
                <a:ln>
                  <a:noFill/>
                </a:ln>
                <a:solidFill>
                  <a:srgbClr val="0066CC"/>
                </a:solidFill>
                <a:effectLst/>
                <a:uLnTx/>
                <a:uFillTx/>
                <a:latin typeface="Arial" panose="020B0604020202020204" pitchFamily="34" charset="0"/>
                <a:ea typeface="標楷體"/>
                <a:cs typeface="Arial" panose="020B0604020202020204" pitchFamily="34" charset="0"/>
              </a:rPr>
              <a:t>2</a:t>
            </a:r>
            <a:r>
              <a:rPr lang="en-US" altLang="zh-TW" sz="2000" dirty="0" smtClean="0">
                <a:solidFill>
                  <a:srgbClr val="0066CC"/>
                </a:solidFill>
                <a:latin typeface="Arial" panose="020B0604020202020204" pitchFamily="34" charset="0"/>
                <a:ea typeface="標楷體"/>
                <a:cs typeface="Arial" panose="020B0604020202020204" pitchFamily="34" charset="0"/>
              </a:rPr>
              <a:t>, </a:t>
            </a:r>
            <a:r>
              <a:rPr kumimoji="1" lang="zh-TW" altLang="en-US" sz="2000" b="1" i="0" u="none" strike="noStrike" kern="1200" cap="none" spc="0" normalizeH="0" baseline="0" noProof="0" dirty="0" smtClean="0">
                <a:ln>
                  <a:noFill/>
                </a:ln>
                <a:solidFill>
                  <a:srgbClr val="0066CC"/>
                </a:solidFill>
                <a:effectLst/>
                <a:uLnTx/>
                <a:uFillTx/>
                <a:latin typeface="Arial" panose="020B0604020202020204" pitchFamily="34" charset="0"/>
                <a:ea typeface="標楷體"/>
                <a:cs typeface="Arial" panose="020B0604020202020204" pitchFamily="34" charset="0"/>
              </a:rPr>
              <a:t>輸入埠</a:t>
            </a:r>
            <a:r>
              <a:rPr kumimoji="1" lang="en-US" altLang="zh-TW" sz="2000" b="1" i="0" u="none" strike="noStrike" kern="1200" cap="none" spc="0" normalizeH="0" baseline="0" noProof="0" dirty="0" smtClean="0">
                <a:ln>
                  <a:noFill/>
                </a:ln>
                <a:solidFill>
                  <a:srgbClr val="0066CC"/>
                </a:solidFill>
                <a:effectLst/>
                <a:uLnTx/>
                <a:uFillTx/>
                <a:latin typeface="Arial" panose="020B0604020202020204" pitchFamily="34" charset="0"/>
                <a:ea typeface="標楷體"/>
                <a:cs typeface="Arial" panose="020B0604020202020204" pitchFamily="34" charset="0"/>
              </a:rPr>
              <a:t>3…;</a:t>
            </a:r>
          </a:p>
          <a:p>
            <a:pPr marL="1793875" marR="0" lvl="0" indent="-342900" algn="just" defTabSz="914400" rtl="0" eaLnBrk="1" fontAlgn="base" latinLnBrk="0" hangingPunct="1">
              <a:lnSpc>
                <a:spcPct val="90000"/>
              </a:lnSpc>
              <a:spcBef>
                <a:spcPct val="20000"/>
              </a:spcBef>
              <a:spcAft>
                <a:spcPct val="0"/>
              </a:spcAft>
              <a:buClr>
                <a:srgbClr val="FF9966"/>
              </a:buClr>
              <a:buSzTx/>
              <a:buFont typeface="Wingdings" panose="05000000000000000000" pitchFamily="2" charset="2"/>
              <a:buNone/>
              <a:tabLst/>
              <a:defRPr/>
            </a:pPr>
            <a:r>
              <a:rPr kumimoji="1" lang="en-US" altLang="zh-TW" sz="2000" b="1" i="0" u="none" strike="noStrike" kern="1200" cap="none" spc="0" normalizeH="0" baseline="0" noProof="0" dirty="0" smtClean="0">
                <a:ln>
                  <a:noFill/>
                </a:ln>
                <a:solidFill>
                  <a:srgbClr val="0066CC"/>
                </a:solidFill>
                <a:effectLst/>
                <a:uLnTx/>
                <a:uFillTx/>
                <a:latin typeface="Arial" panose="020B0604020202020204" pitchFamily="34" charset="0"/>
                <a:ea typeface="標楷體"/>
                <a:cs typeface="Arial" panose="020B0604020202020204" pitchFamily="34" charset="0"/>
              </a:rPr>
              <a:t>    output	</a:t>
            </a:r>
            <a:r>
              <a:rPr kumimoji="1" lang="zh-TW" altLang="en-US" sz="2000" b="1" i="0" u="none" strike="noStrike" kern="1200" cap="none" spc="0" normalizeH="0" baseline="0" noProof="0" dirty="0" smtClean="0">
                <a:ln>
                  <a:noFill/>
                </a:ln>
                <a:solidFill>
                  <a:srgbClr val="0066CC"/>
                </a:solidFill>
                <a:effectLst/>
                <a:uLnTx/>
                <a:uFillTx/>
                <a:latin typeface="Arial" panose="020B0604020202020204" pitchFamily="34" charset="0"/>
                <a:ea typeface="標楷體"/>
                <a:cs typeface="Arial" panose="020B0604020202020204" pitchFamily="34" charset="0"/>
              </a:rPr>
              <a:t>輸出埠</a:t>
            </a:r>
            <a:r>
              <a:rPr kumimoji="1" lang="en-US" altLang="zh-TW" sz="2000" b="1" i="0" u="none" strike="noStrike" kern="1200" cap="none" spc="0" normalizeH="0" baseline="0" noProof="0" dirty="0" smtClean="0">
                <a:ln>
                  <a:noFill/>
                </a:ln>
                <a:solidFill>
                  <a:srgbClr val="0066CC"/>
                </a:solidFill>
                <a:effectLst/>
                <a:uLnTx/>
                <a:uFillTx/>
                <a:latin typeface="Arial" panose="020B0604020202020204" pitchFamily="34" charset="0"/>
                <a:ea typeface="標楷體"/>
                <a:cs typeface="Arial" panose="020B0604020202020204" pitchFamily="34" charset="0"/>
              </a:rPr>
              <a:t>1</a:t>
            </a:r>
            <a:r>
              <a:rPr lang="en-US" altLang="zh-TW" sz="2000" dirty="0" smtClean="0">
                <a:solidFill>
                  <a:srgbClr val="0066CC"/>
                </a:solidFill>
                <a:latin typeface="Arial" panose="020B0604020202020204" pitchFamily="34" charset="0"/>
                <a:ea typeface="標楷體"/>
                <a:cs typeface="Arial" panose="020B0604020202020204" pitchFamily="34" charset="0"/>
              </a:rPr>
              <a:t>, </a:t>
            </a:r>
            <a:r>
              <a:rPr kumimoji="1" lang="zh-TW" altLang="en-US" sz="2000" b="1" i="0" u="none" strike="noStrike" kern="1200" cap="none" spc="0" normalizeH="0" baseline="0" noProof="0" dirty="0" smtClean="0">
                <a:ln>
                  <a:noFill/>
                </a:ln>
                <a:solidFill>
                  <a:srgbClr val="0066CC"/>
                </a:solidFill>
                <a:effectLst/>
                <a:uLnTx/>
                <a:uFillTx/>
                <a:latin typeface="Arial" panose="020B0604020202020204" pitchFamily="34" charset="0"/>
                <a:ea typeface="標楷體"/>
                <a:cs typeface="Arial" panose="020B0604020202020204" pitchFamily="34" charset="0"/>
              </a:rPr>
              <a:t>輸出埠</a:t>
            </a:r>
            <a:r>
              <a:rPr kumimoji="1" lang="en-US" altLang="zh-TW" sz="2000" b="1" i="0" u="none" strike="noStrike" kern="1200" cap="none" spc="0" normalizeH="0" baseline="0" noProof="0" dirty="0" smtClean="0">
                <a:ln>
                  <a:noFill/>
                </a:ln>
                <a:solidFill>
                  <a:srgbClr val="0066CC"/>
                </a:solidFill>
                <a:effectLst/>
                <a:uLnTx/>
                <a:uFillTx/>
                <a:latin typeface="Arial" panose="020B0604020202020204" pitchFamily="34" charset="0"/>
                <a:ea typeface="標楷體"/>
                <a:cs typeface="Arial" panose="020B0604020202020204" pitchFamily="34" charset="0"/>
              </a:rPr>
              <a:t>2</a:t>
            </a:r>
            <a:r>
              <a:rPr lang="en-US" altLang="zh-TW" sz="2000" dirty="0" smtClean="0">
                <a:solidFill>
                  <a:srgbClr val="0066CC"/>
                </a:solidFill>
                <a:latin typeface="Arial" panose="020B0604020202020204" pitchFamily="34" charset="0"/>
                <a:ea typeface="標楷體"/>
                <a:cs typeface="Arial" panose="020B0604020202020204" pitchFamily="34" charset="0"/>
              </a:rPr>
              <a:t>, </a:t>
            </a:r>
            <a:r>
              <a:rPr kumimoji="1" lang="zh-TW" altLang="en-US" sz="2000" b="1" i="0" u="none" strike="noStrike" kern="1200" cap="none" spc="0" normalizeH="0" baseline="0" noProof="0" dirty="0" smtClean="0">
                <a:ln>
                  <a:noFill/>
                </a:ln>
                <a:solidFill>
                  <a:srgbClr val="0066CC"/>
                </a:solidFill>
                <a:effectLst/>
                <a:uLnTx/>
                <a:uFillTx/>
                <a:latin typeface="Arial" panose="020B0604020202020204" pitchFamily="34" charset="0"/>
                <a:ea typeface="標楷體"/>
                <a:cs typeface="Arial" panose="020B0604020202020204" pitchFamily="34" charset="0"/>
              </a:rPr>
              <a:t>輸出埠</a:t>
            </a:r>
            <a:r>
              <a:rPr kumimoji="1" lang="en-US" altLang="zh-TW" sz="2000" b="1" i="0" u="none" strike="noStrike" kern="1200" cap="none" spc="0" normalizeH="0" baseline="0" noProof="0" dirty="0" smtClean="0">
                <a:ln>
                  <a:noFill/>
                </a:ln>
                <a:solidFill>
                  <a:srgbClr val="0066CC"/>
                </a:solidFill>
                <a:effectLst/>
                <a:uLnTx/>
                <a:uFillTx/>
                <a:latin typeface="Arial" panose="020B0604020202020204" pitchFamily="34" charset="0"/>
                <a:ea typeface="標楷體"/>
                <a:cs typeface="Arial" panose="020B0604020202020204" pitchFamily="34" charset="0"/>
              </a:rPr>
              <a:t>3…;</a:t>
            </a:r>
          </a:p>
          <a:p>
            <a:pPr marL="1793875" marR="0" lvl="0" indent="-342900" algn="just" defTabSz="914400" rtl="0" eaLnBrk="1" fontAlgn="base" latinLnBrk="0" hangingPunct="1">
              <a:lnSpc>
                <a:spcPct val="90000"/>
              </a:lnSpc>
              <a:spcBef>
                <a:spcPct val="20000"/>
              </a:spcBef>
              <a:spcAft>
                <a:spcPct val="0"/>
              </a:spcAft>
              <a:buClr>
                <a:srgbClr val="FF9966"/>
              </a:buClr>
              <a:buSzTx/>
              <a:buFont typeface="Wingdings" panose="05000000000000000000" pitchFamily="2" charset="2"/>
              <a:buNone/>
              <a:tabLst/>
              <a:defRPr/>
            </a:pPr>
            <a:r>
              <a:rPr kumimoji="1" lang="en-US" altLang="zh-TW" sz="2000" b="1" i="0" u="none" strike="noStrike" kern="1200" cap="none" spc="0" normalizeH="0" baseline="0" noProof="0" dirty="0" smtClean="0">
                <a:ln>
                  <a:noFill/>
                </a:ln>
                <a:solidFill>
                  <a:srgbClr val="000000"/>
                </a:solidFill>
                <a:effectLst/>
                <a:uLnTx/>
                <a:uFillTx/>
                <a:latin typeface="Arial" panose="020B0604020202020204" pitchFamily="34" charset="0"/>
                <a:ea typeface="標楷體"/>
                <a:cs typeface="Arial" panose="020B0604020202020204" pitchFamily="34" charset="0"/>
              </a:rPr>
              <a:t>  // </a:t>
            </a:r>
            <a:r>
              <a:rPr kumimoji="1" lang="zh-TW" altLang="en-US" sz="2000" b="1" i="0" u="none" strike="noStrike" kern="1200" cap="none" spc="0" normalizeH="0" baseline="0" noProof="0" dirty="0" smtClean="0">
                <a:ln>
                  <a:noFill/>
                </a:ln>
                <a:solidFill>
                  <a:srgbClr val="000000"/>
                </a:solidFill>
                <a:effectLst/>
                <a:uLnTx/>
                <a:uFillTx/>
                <a:latin typeface="Arial" panose="020B0604020202020204" pitchFamily="34" charset="0"/>
                <a:ea typeface="標楷體"/>
                <a:cs typeface="Arial" panose="020B0604020202020204" pitchFamily="34" charset="0"/>
              </a:rPr>
              <a:t>資料類型宣告</a:t>
            </a:r>
          </a:p>
          <a:p>
            <a:pPr marL="1793875" marR="0" lvl="0" indent="-342900" algn="just" defTabSz="914400" rtl="0" eaLnBrk="1" fontAlgn="base" latinLnBrk="0" hangingPunct="1">
              <a:lnSpc>
                <a:spcPct val="90000"/>
              </a:lnSpc>
              <a:spcBef>
                <a:spcPct val="20000"/>
              </a:spcBef>
              <a:spcAft>
                <a:spcPct val="0"/>
              </a:spcAft>
              <a:buClr>
                <a:srgbClr val="FF9966"/>
              </a:buClr>
              <a:buSzTx/>
              <a:buFont typeface="Wingdings" panose="05000000000000000000" pitchFamily="2" charset="2"/>
              <a:buNone/>
              <a:tabLst/>
              <a:defRPr/>
            </a:pPr>
            <a:r>
              <a:rPr kumimoji="1" lang="zh-TW" altLang="en-US" sz="2000" b="1" i="0" u="none" strike="noStrike" kern="1200" cap="none" spc="0" normalizeH="0" baseline="0" noProof="0" dirty="0" smtClean="0">
                <a:ln>
                  <a:noFill/>
                </a:ln>
                <a:solidFill>
                  <a:srgbClr val="990099"/>
                </a:solidFill>
                <a:effectLst/>
                <a:uLnTx/>
                <a:uFillTx/>
                <a:latin typeface="Arial" panose="020B0604020202020204" pitchFamily="34" charset="0"/>
                <a:ea typeface="標楷體"/>
                <a:cs typeface="Arial" panose="020B0604020202020204" pitchFamily="34" charset="0"/>
              </a:rPr>
              <a:t>    </a:t>
            </a:r>
            <a:r>
              <a:rPr kumimoji="1" lang="en-US" altLang="zh-TW" sz="2000" b="1" i="0" u="none" strike="noStrike" kern="1200" cap="none" spc="0" normalizeH="0" baseline="0" noProof="0" dirty="0" smtClean="0">
                <a:ln>
                  <a:noFill/>
                </a:ln>
                <a:solidFill>
                  <a:srgbClr val="990099"/>
                </a:solidFill>
                <a:effectLst/>
                <a:uLnTx/>
                <a:uFillTx/>
                <a:latin typeface="Arial" panose="020B0604020202020204" pitchFamily="34" charset="0"/>
                <a:ea typeface="標楷體"/>
                <a:cs typeface="Arial" panose="020B0604020202020204" pitchFamily="34" charset="0"/>
              </a:rPr>
              <a:t>wire	</a:t>
            </a:r>
            <a:r>
              <a:rPr kumimoji="1" lang="zh-TW" altLang="en-US" sz="2000" b="1" i="0" u="none" strike="noStrike" kern="1200" cap="none" spc="0" normalizeH="0" baseline="0" noProof="0" dirty="0" smtClean="0">
                <a:ln>
                  <a:noFill/>
                </a:ln>
                <a:solidFill>
                  <a:srgbClr val="990099"/>
                </a:solidFill>
                <a:effectLst/>
                <a:uLnTx/>
                <a:uFillTx/>
                <a:latin typeface="Arial" panose="020B0604020202020204" pitchFamily="34" charset="0"/>
                <a:ea typeface="標楷體"/>
                <a:cs typeface="Arial" panose="020B0604020202020204" pitchFamily="34" charset="0"/>
              </a:rPr>
              <a:t>連接線</a:t>
            </a:r>
            <a:r>
              <a:rPr kumimoji="1" lang="en-US" altLang="zh-TW" sz="2000" b="1" i="0" u="none" strike="noStrike" kern="1200" cap="none" spc="0" normalizeH="0" baseline="0" noProof="0" dirty="0" smtClean="0">
                <a:ln>
                  <a:noFill/>
                </a:ln>
                <a:solidFill>
                  <a:srgbClr val="990099"/>
                </a:solidFill>
                <a:effectLst/>
                <a:uLnTx/>
                <a:uFillTx/>
                <a:latin typeface="Arial" panose="020B0604020202020204" pitchFamily="34" charset="0"/>
                <a:ea typeface="標楷體"/>
                <a:cs typeface="Arial" panose="020B0604020202020204" pitchFamily="34" charset="0"/>
              </a:rPr>
              <a:t>1</a:t>
            </a:r>
            <a:r>
              <a:rPr lang="en-US" altLang="zh-TW" sz="2000" dirty="0" smtClean="0">
                <a:solidFill>
                  <a:srgbClr val="990099"/>
                </a:solidFill>
                <a:latin typeface="Arial" panose="020B0604020202020204" pitchFamily="34" charset="0"/>
                <a:ea typeface="標楷體"/>
                <a:cs typeface="Arial" panose="020B0604020202020204" pitchFamily="34" charset="0"/>
              </a:rPr>
              <a:t>, </a:t>
            </a:r>
            <a:r>
              <a:rPr kumimoji="1" lang="zh-TW" altLang="en-US" sz="2000" b="1" i="0" u="none" strike="noStrike" kern="1200" cap="none" spc="0" normalizeH="0" baseline="0" noProof="0" dirty="0" smtClean="0">
                <a:ln>
                  <a:noFill/>
                </a:ln>
                <a:solidFill>
                  <a:srgbClr val="990099"/>
                </a:solidFill>
                <a:effectLst/>
                <a:uLnTx/>
                <a:uFillTx/>
                <a:latin typeface="Arial" panose="020B0604020202020204" pitchFamily="34" charset="0"/>
                <a:ea typeface="標楷體"/>
                <a:cs typeface="Arial" panose="020B0604020202020204" pitchFamily="34" charset="0"/>
              </a:rPr>
              <a:t>連接線</a:t>
            </a:r>
            <a:r>
              <a:rPr kumimoji="1" lang="en-US" altLang="zh-TW" sz="2000" b="1" i="0" u="none" strike="noStrike" kern="1200" cap="none" spc="0" normalizeH="0" baseline="0" noProof="0" dirty="0" smtClean="0">
                <a:ln>
                  <a:noFill/>
                </a:ln>
                <a:solidFill>
                  <a:srgbClr val="990099"/>
                </a:solidFill>
                <a:effectLst/>
                <a:uLnTx/>
                <a:uFillTx/>
                <a:latin typeface="Arial" panose="020B0604020202020204" pitchFamily="34" charset="0"/>
                <a:ea typeface="標楷體"/>
                <a:cs typeface="Arial" panose="020B0604020202020204" pitchFamily="34" charset="0"/>
              </a:rPr>
              <a:t>2</a:t>
            </a:r>
            <a:r>
              <a:rPr lang="en-US" altLang="zh-TW" sz="2000" dirty="0" smtClean="0">
                <a:solidFill>
                  <a:srgbClr val="990099"/>
                </a:solidFill>
                <a:latin typeface="Arial" panose="020B0604020202020204" pitchFamily="34" charset="0"/>
                <a:ea typeface="標楷體"/>
                <a:cs typeface="Arial" panose="020B0604020202020204" pitchFamily="34" charset="0"/>
              </a:rPr>
              <a:t>, </a:t>
            </a:r>
            <a:r>
              <a:rPr kumimoji="1" lang="zh-TW" altLang="en-US" sz="2000" b="1" i="0" u="none" strike="noStrike" kern="1200" cap="none" spc="0" normalizeH="0" baseline="0" noProof="0" dirty="0" smtClean="0">
                <a:ln>
                  <a:noFill/>
                </a:ln>
                <a:solidFill>
                  <a:srgbClr val="990099"/>
                </a:solidFill>
                <a:effectLst/>
                <a:uLnTx/>
                <a:uFillTx/>
                <a:latin typeface="Arial" panose="020B0604020202020204" pitchFamily="34" charset="0"/>
                <a:ea typeface="標楷體"/>
                <a:cs typeface="Arial" panose="020B0604020202020204" pitchFamily="34" charset="0"/>
              </a:rPr>
              <a:t>連接線</a:t>
            </a:r>
            <a:r>
              <a:rPr kumimoji="1" lang="en-US" altLang="zh-TW" sz="2000" b="1" i="0" u="none" strike="noStrike" kern="1200" cap="none" spc="0" normalizeH="0" baseline="0" noProof="0" dirty="0" smtClean="0">
                <a:ln>
                  <a:noFill/>
                </a:ln>
                <a:solidFill>
                  <a:srgbClr val="990099"/>
                </a:solidFill>
                <a:effectLst/>
                <a:uLnTx/>
                <a:uFillTx/>
                <a:latin typeface="Arial" panose="020B0604020202020204" pitchFamily="34" charset="0"/>
                <a:ea typeface="標楷體"/>
                <a:cs typeface="Arial" panose="020B0604020202020204" pitchFamily="34" charset="0"/>
              </a:rPr>
              <a:t>3…;</a:t>
            </a:r>
          </a:p>
          <a:p>
            <a:pPr marL="1793875" marR="0" lvl="0" indent="-342900" algn="just" defTabSz="914400" rtl="0" eaLnBrk="1" fontAlgn="base" latinLnBrk="0" hangingPunct="1">
              <a:lnSpc>
                <a:spcPct val="90000"/>
              </a:lnSpc>
              <a:spcBef>
                <a:spcPct val="20000"/>
              </a:spcBef>
              <a:spcAft>
                <a:spcPct val="0"/>
              </a:spcAft>
              <a:buClr>
                <a:srgbClr val="FF9966"/>
              </a:buClr>
              <a:buSzTx/>
              <a:buFont typeface="Wingdings" panose="05000000000000000000" pitchFamily="2" charset="2"/>
              <a:buNone/>
              <a:tabLst/>
              <a:defRPr/>
            </a:pPr>
            <a:r>
              <a:rPr kumimoji="1" lang="en-US" altLang="zh-TW" sz="2000" b="1" i="0" u="none" strike="noStrike" kern="1200" cap="none" spc="0" normalizeH="0" baseline="0" noProof="0" dirty="0" smtClean="0">
                <a:ln>
                  <a:noFill/>
                </a:ln>
                <a:solidFill>
                  <a:srgbClr val="990099"/>
                </a:solidFill>
                <a:effectLst/>
                <a:uLnTx/>
                <a:uFillTx/>
                <a:latin typeface="Arial" panose="020B0604020202020204" pitchFamily="34" charset="0"/>
                <a:ea typeface="標楷體"/>
                <a:cs typeface="Arial" panose="020B0604020202020204" pitchFamily="34" charset="0"/>
              </a:rPr>
              <a:t>    </a:t>
            </a:r>
            <a:r>
              <a:rPr kumimoji="1" lang="en-US" altLang="zh-TW" sz="2000" b="1" i="0" u="none" strike="noStrike" kern="1200" cap="none" spc="0" normalizeH="0" baseline="0" noProof="0" dirty="0" err="1" smtClean="0">
                <a:ln>
                  <a:noFill/>
                </a:ln>
                <a:solidFill>
                  <a:srgbClr val="990099"/>
                </a:solidFill>
                <a:effectLst/>
                <a:uLnTx/>
                <a:uFillTx/>
                <a:latin typeface="Arial" panose="020B0604020202020204" pitchFamily="34" charset="0"/>
                <a:ea typeface="標楷體"/>
                <a:cs typeface="Arial" panose="020B0604020202020204" pitchFamily="34" charset="0"/>
              </a:rPr>
              <a:t>reg</a:t>
            </a:r>
            <a:r>
              <a:rPr kumimoji="1" lang="en-US" altLang="zh-TW" sz="2000" b="1" i="0" u="none" strike="noStrike" kern="1200" cap="none" spc="0" normalizeH="0" baseline="0" noProof="0" dirty="0" smtClean="0">
                <a:ln>
                  <a:noFill/>
                </a:ln>
                <a:solidFill>
                  <a:srgbClr val="990099"/>
                </a:solidFill>
                <a:effectLst/>
                <a:uLnTx/>
                <a:uFillTx/>
                <a:latin typeface="Arial" panose="020B0604020202020204" pitchFamily="34" charset="0"/>
                <a:ea typeface="標楷體"/>
                <a:cs typeface="Arial" panose="020B0604020202020204" pitchFamily="34" charset="0"/>
              </a:rPr>
              <a:t>	</a:t>
            </a:r>
            <a:r>
              <a:rPr kumimoji="1" lang="zh-TW" altLang="en-US" sz="2000" b="1" i="0" u="none" strike="noStrike" kern="1200" cap="none" spc="0" normalizeH="0" baseline="0" noProof="0" dirty="0" smtClean="0">
                <a:ln>
                  <a:noFill/>
                </a:ln>
                <a:solidFill>
                  <a:srgbClr val="990099"/>
                </a:solidFill>
                <a:effectLst/>
                <a:uLnTx/>
                <a:uFillTx/>
                <a:latin typeface="Arial" panose="020B0604020202020204" pitchFamily="34" charset="0"/>
                <a:ea typeface="標楷體"/>
                <a:cs typeface="Arial" panose="020B0604020202020204" pitchFamily="34" charset="0"/>
              </a:rPr>
              <a:t>暫存器資料</a:t>
            </a:r>
            <a:r>
              <a:rPr kumimoji="1" lang="en-US" altLang="zh-TW" sz="2000" b="1" i="0" u="none" strike="noStrike" kern="1200" cap="none" spc="0" normalizeH="0" baseline="0" noProof="0" dirty="0" smtClean="0">
                <a:ln>
                  <a:noFill/>
                </a:ln>
                <a:solidFill>
                  <a:srgbClr val="990099"/>
                </a:solidFill>
                <a:effectLst/>
                <a:uLnTx/>
                <a:uFillTx/>
                <a:latin typeface="Arial" panose="020B0604020202020204" pitchFamily="34" charset="0"/>
                <a:ea typeface="標楷體"/>
                <a:cs typeface="Arial" panose="020B0604020202020204" pitchFamily="34" charset="0"/>
              </a:rPr>
              <a:t>1</a:t>
            </a:r>
            <a:r>
              <a:rPr lang="en-US" altLang="zh-TW" sz="2000" dirty="0" smtClean="0">
                <a:solidFill>
                  <a:srgbClr val="990099"/>
                </a:solidFill>
                <a:latin typeface="Arial" panose="020B0604020202020204" pitchFamily="34" charset="0"/>
                <a:ea typeface="標楷體"/>
                <a:cs typeface="Arial" panose="020B0604020202020204" pitchFamily="34" charset="0"/>
              </a:rPr>
              <a:t>, </a:t>
            </a:r>
            <a:r>
              <a:rPr kumimoji="1" lang="zh-TW" altLang="en-US" sz="2000" b="1" i="0" u="none" strike="noStrike" kern="1200" cap="none" spc="0" normalizeH="0" baseline="0" noProof="0" dirty="0" smtClean="0">
                <a:ln>
                  <a:noFill/>
                </a:ln>
                <a:solidFill>
                  <a:srgbClr val="990099"/>
                </a:solidFill>
                <a:effectLst/>
                <a:uLnTx/>
                <a:uFillTx/>
                <a:latin typeface="Arial" panose="020B0604020202020204" pitchFamily="34" charset="0"/>
                <a:ea typeface="標楷體"/>
                <a:cs typeface="Arial" panose="020B0604020202020204" pitchFamily="34" charset="0"/>
              </a:rPr>
              <a:t>資料</a:t>
            </a:r>
            <a:r>
              <a:rPr kumimoji="1" lang="en-US" altLang="zh-TW" sz="2000" b="1" i="0" u="none" strike="noStrike" kern="1200" cap="none" spc="0" normalizeH="0" baseline="0" noProof="0" dirty="0" smtClean="0">
                <a:ln>
                  <a:noFill/>
                </a:ln>
                <a:solidFill>
                  <a:srgbClr val="990099"/>
                </a:solidFill>
                <a:effectLst/>
                <a:uLnTx/>
                <a:uFillTx/>
                <a:latin typeface="Arial" panose="020B0604020202020204" pitchFamily="34" charset="0"/>
                <a:ea typeface="標楷體"/>
                <a:cs typeface="Arial" panose="020B0604020202020204" pitchFamily="34" charset="0"/>
              </a:rPr>
              <a:t>2</a:t>
            </a:r>
            <a:r>
              <a:rPr lang="en-US" altLang="zh-TW" sz="2000" dirty="0" smtClean="0">
                <a:solidFill>
                  <a:srgbClr val="990099"/>
                </a:solidFill>
                <a:latin typeface="Arial" panose="020B0604020202020204" pitchFamily="34" charset="0"/>
                <a:ea typeface="標楷體"/>
                <a:cs typeface="Arial" panose="020B0604020202020204" pitchFamily="34" charset="0"/>
              </a:rPr>
              <a:t>, </a:t>
            </a:r>
            <a:r>
              <a:rPr kumimoji="1" lang="zh-TW" altLang="en-US" sz="2000" b="1" i="0" u="none" strike="noStrike" kern="1200" cap="none" spc="0" normalizeH="0" baseline="0" noProof="0" dirty="0" smtClean="0">
                <a:ln>
                  <a:noFill/>
                </a:ln>
                <a:solidFill>
                  <a:srgbClr val="990099"/>
                </a:solidFill>
                <a:effectLst/>
                <a:uLnTx/>
                <a:uFillTx/>
                <a:latin typeface="Arial" panose="020B0604020202020204" pitchFamily="34" charset="0"/>
                <a:ea typeface="標楷體"/>
                <a:cs typeface="Arial" panose="020B0604020202020204" pitchFamily="34" charset="0"/>
              </a:rPr>
              <a:t>資料</a:t>
            </a:r>
            <a:r>
              <a:rPr kumimoji="1" lang="en-US" altLang="zh-TW" sz="2000" b="1" i="0" u="none" strike="noStrike" kern="1200" cap="none" spc="0" normalizeH="0" baseline="0" noProof="0" dirty="0" smtClean="0">
                <a:ln>
                  <a:noFill/>
                </a:ln>
                <a:solidFill>
                  <a:srgbClr val="990099"/>
                </a:solidFill>
                <a:effectLst/>
                <a:uLnTx/>
                <a:uFillTx/>
                <a:latin typeface="Arial" panose="020B0604020202020204" pitchFamily="34" charset="0"/>
                <a:ea typeface="標楷體"/>
                <a:cs typeface="Arial" panose="020B0604020202020204" pitchFamily="34" charset="0"/>
              </a:rPr>
              <a:t>3…;</a:t>
            </a:r>
          </a:p>
          <a:p>
            <a:pPr marL="1793875" marR="0" lvl="0" indent="-342900" algn="just" defTabSz="914400" rtl="0" eaLnBrk="1" fontAlgn="base" latinLnBrk="0" hangingPunct="1">
              <a:lnSpc>
                <a:spcPct val="90000"/>
              </a:lnSpc>
              <a:spcBef>
                <a:spcPct val="20000"/>
              </a:spcBef>
              <a:spcAft>
                <a:spcPct val="0"/>
              </a:spcAft>
              <a:buClr>
                <a:srgbClr val="FF9966"/>
              </a:buClr>
              <a:buSzTx/>
              <a:buFont typeface="Wingdings" panose="05000000000000000000" pitchFamily="2" charset="2"/>
              <a:buNone/>
              <a:tabLst/>
              <a:defRPr/>
            </a:pPr>
            <a:r>
              <a:rPr kumimoji="1" lang="en-US" altLang="zh-TW" sz="2000" b="1" i="0" u="none" strike="noStrike" kern="1200" cap="none" spc="0" normalizeH="0" baseline="0" noProof="0" dirty="0" smtClean="0">
                <a:ln>
                  <a:noFill/>
                </a:ln>
                <a:solidFill>
                  <a:srgbClr val="990099"/>
                </a:solidFill>
                <a:effectLst/>
                <a:uLnTx/>
                <a:uFillTx/>
                <a:latin typeface="Arial" panose="020B0604020202020204" pitchFamily="34" charset="0"/>
                <a:ea typeface="標楷體"/>
                <a:cs typeface="Arial" panose="020B0604020202020204" pitchFamily="34" charset="0"/>
              </a:rPr>
              <a:t>        ………………..</a:t>
            </a:r>
          </a:p>
          <a:p>
            <a:pPr marL="1793875" marR="0" lvl="0" indent="-342900" algn="just" defTabSz="914400" rtl="0" eaLnBrk="1" fontAlgn="base" latinLnBrk="0" hangingPunct="1">
              <a:lnSpc>
                <a:spcPct val="90000"/>
              </a:lnSpc>
              <a:spcBef>
                <a:spcPct val="20000"/>
              </a:spcBef>
              <a:spcAft>
                <a:spcPct val="0"/>
              </a:spcAft>
              <a:buClr>
                <a:srgbClr val="FF9966"/>
              </a:buClr>
              <a:buSzTx/>
              <a:buFont typeface="Wingdings" panose="05000000000000000000" pitchFamily="2" charset="2"/>
              <a:buNone/>
              <a:tabLst/>
              <a:defRPr/>
            </a:pPr>
            <a:r>
              <a:rPr kumimoji="1" lang="en-US" altLang="zh-TW" sz="2000" b="1" i="0" u="none" strike="noStrike" kern="1200" cap="none" spc="0" normalizeH="0" baseline="0" noProof="0" dirty="0" smtClean="0">
                <a:ln>
                  <a:noFill/>
                </a:ln>
                <a:solidFill>
                  <a:srgbClr val="000000"/>
                </a:solidFill>
                <a:effectLst/>
                <a:uLnTx/>
                <a:uFillTx/>
                <a:latin typeface="Arial" panose="020B0604020202020204" pitchFamily="34" charset="0"/>
                <a:ea typeface="標楷體"/>
                <a:cs typeface="Arial" panose="020B0604020202020204" pitchFamily="34" charset="0"/>
              </a:rPr>
              <a:t>  // </a:t>
            </a:r>
            <a:r>
              <a:rPr kumimoji="1" lang="zh-TW" altLang="en-US" sz="2000" b="1" i="0" u="none" strike="noStrike" kern="1200" cap="none" spc="0" normalizeH="0" baseline="0" noProof="0" dirty="0" smtClean="0">
                <a:ln>
                  <a:noFill/>
                </a:ln>
                <a:solidFill>
                  <a:srgbClr val="000000"/>
                </a:solidFill>
                <a:effectLst/>
                <a:uLnTx/>
                <a:uFillTx/>
                <a:latin typeface="Arial" panose="020B0604020202020204" pitchFamily="34" charset="0"/>
                <a:ea typeface="標楷體"/>
                <a:cs typeface="Arial" panose="020B0604020202020204" pitchFamily="34" charset="0"/>
              </a:rPr>
              <a:t>描述模組內部電路的敘述</a:t>
            </a:r>
          </a:p>
          <a:p>
            <a:pPr marL="1793875" marR="0" lvl="0" indent="-342900" algn="just" defTabSz="914400" rtl="0" eaLnBrk="1" fontAlgn="base" latinLnBrk="0" hangingPunct="1">
              <a:lnSpc>
                <a:spcPct val="90000"/>
              </a:lnSpc>
              <a:spcBef>
                <a:spcPct val="20000"/>
              </a:spcBef>
              <a:spcAft>
                <a:spcPct val="0"/>
              </a:spcAft>
              <a:buClr>
                <a:srgbClr val="FF9966"/>
              </a:buClr>
              <a:buSzTx/>
              <a:buFont typeface="Wingdings" panose="05000000000000000000" pitchFamily="2" charset="2"/>
              <a:buNone/>
              <a:tabLst/>
              <a:defRPr/>
            </a:pPr>
            <a:r>
              <a:rPr kumimoji="1" lang="zh-TW" altLang="en-US" sz="2000" b="1" i="0" u="none" strike="noStrike" kern="1200" cap="none" spc="0" normalizeH="0" baseline="0" noProof="0" dirty="0" smtClean="0">
                <a:ln>
                  <a:noFill/>
                </a:ln>
                <a:solidFill>
                  <a:srgbClr val="009900"/>
                </a:solidFill>
                <a:effectLst/>
                <a:uLnTx/>
                <a:uFillTx/>
                <a:latin typeface="Arial" panose="020B0604020202020204" pitchFamily="34" charset="0"/>
                <a:ea typeface="標楷體"/>
                <a:cs typeface="Arial" panose="020B0604020202020204" pitchFamily="34" charset="0"/>
              </a:rPr>
              <a:t>        </a:t>
            </a:r>
            <a:r>
              <a:rPr kumimoji="1" lang="en-US" altLang="zh-TW" sz="2000" b="1" i="0" u="none" strike="noStrike" kern="1200" cap="none" spc="0" normalizeH="0" baseline="0" noProof="0" dirty="0" smtClean="0">
                <a:ln>
                  <a:noFill/>
                </a:ln>
                <a:solidFill>
                  <a:srgbClr val="009900"/>
                </a:solidFill>
                <a:effectLst/>
                <a:uLnTx/>
                <a:uFillTx/>
                <a:latin typeface="Arial" panose="020B0604020202020204" pitchFamily="34" charset="0"/>
                <a:ea typeface="標楷體"/>
                <a:cs typeface="Arial" panose="020B0604020202020204" pitchFamily="34" charset="0"/>
              </a:rPr>
              <a:t>………………..</a:t>
            </a:r>
          </a:p>
          <a:p>
            <a:pPr marL="1793875" marR="0" lvl="0" indent="-342900" algn="just" defTabSz="914400" rtl="0" eaLnBrk="1" fontAlgn="base" latinLnBrk="0" hangingPunct="1">
              <a:lnSpc>
                <a:spcPct val="90000"/>
              </a:lnSpc>
              <a:spcBef>
                <a:spcPct val="20000"/>
              </a:spcBef>
              <a:spcAft>
                <a:spcPct val="0"/>
              </a:spcAft>
              <a:buClr>
                <a:srgbClr val="FF9966"/>
              </a:buClr>
              <a:buSzTx/>
              <a:buFont typeface="Wingdings" panose="05000000000000000000" pitchFamily="2" charset="2"/>
              <a:buNone/>
              <a:tabLst/>
              <a:defRPr/>
            </a:pPr>
            <a:r>
              <a:rPr kumimoji="1" lang="en-US" altLang="zh-TW" sz="2000" b="1" i="0" u="none" strike="noStrike" kern="1200" cap="none" spc="0" normalizeH="0" baseline="0" noProof="0" dirty="0" smtClean="0">
                <a:ln>
                  <a:noFill/>
                </a:ln>
                <a:solidFill>
                  <a:srgbClr val="009900"/>
                </a:solidFill>
                <a:effectLst/>
                <a:uLnTx/>
                <a:uFillTx/>
                <a:latin typeface="Arial" panose="020B0604020202020204" pitchFamily="34" charset="0"/>
                <a:ea typeface="標楷體"/>
                <a:cs typeface="Arial" panose="020B0604020202020204" pitchFamily="34" charset="0"/>
              </a:rPr>
              <a:t>        </a:t>
            </a:r>
            <a:r>
              <a:rPr kumimoji="1" lang="zh-TW" altLang="en-US" sz="2000" b="1" i="0" u="none" strike="noStrike" kern="1200" cap="none" spc="0" normalizeH="0" baseline="0" noProof="0" dirty="0" smtClean="0">
                <a:ln>
                  <a:noFill/>
                </a:ln>
                <a:solidFill>
                  <a:srgbClr val="009900"/>
                </a:solidFill>
                <a:effectLst/>
                <a:uLnTx/>
                <a:uFillTx/>
                <a:latin typeface="Arial" panose="020B0604020202020204" pitchFamily="34" charset="0"/>
                <a:ea typeface="標楷體"/>
                <a:cs typeface="Arial" panose="020B0604020202020204" pitchFamily="34" charset="0"/>
              </a:rPr>
              <a:t>電路敘述</a:t>
            </a:r>
            <a:r>
              <a:rPr kumimoji="1" lang="en-US" altLang="zh-TW" sz="2000" b="1" i="0" u="none" strike="noStrike" kern="1200" cap="none" spc="0" normalizeH="0" baseline="0" noProof="0" dirty="0" smtClean="0">
                <a:ln>
                  <a:noFill/>
                </a:ln>
                <a:solidFill>
                  <a:srgbClr val="009900"/>
                </a:solidFill>
                <a:effectLst/>
                <a:uLnTx/>
                <a:uFillTx/>
                <a:latin typeface="Arial" panose="020B0604020202020204" pitchFamily="34" charset="0"/>
                <a:ea typeface="標楷體"/>
                <a:cs typeface="Arial" panose="020B0604020202020204" pitchFamily="34" charset="0"/>
              </a:rPr>
              <a:t>1;</a:t>
            </a:r>
          </a:p>
          <a:p>
            <a:pPr marL="1793875" marR="0" lvl="0" indent="-342900" algn="just" defTabSz="914400" rtl="0" eaLnBrk="1" fontAlgn="base" latinLnBrk="0" hangingPunct="1">
              <a:lnSpc>
                <a:spcPct val="90000"/>
              </a:lnSpc>
              <a:spcBef>
                <a:spcPct val="20000"/>
              </a:spcBef>
              <a:spcAft>
                <a:spcPct val="0"/>
              </a:spcAft>
              <a:buClr>
                <a:srgbClr val="FF9966"/>
              </a:buClr>
              <a:buSzTx/>
              <a:buFont typeface="Wingdings" panose="05000000000000000000" pitchFamily="2" charset="2"/>
              <a:buNone/>
              <a:tabLst/>
              <a:defRPr/>
            </a:pPr>
            <a:r>
              <a:rPr kumimoji="1" lang="en-US" altLang="zh-TW" sz="2000" b="1" i="0" u="none" strike="noStrike" kern="1200" cap="none" spc="0" normalizeH="0" baseline="0" noProof="0" dirty="0" smtClean="0">
                <a:ln>
                  <a:noFill/>
                </a:ln>
                <a:solidFill>
                  <a:srgbClr val="009900"/>
                </a:solidFill>
                <a:effectLst/>
                <a:uLnTx/>
                <a:uFillTx/>
                <a:latin typeface="Arial" panose="020B0604020202020204" pitchFamily="34" charset="0"/>
                <a:ea typeface="標楷體"/>
                <a:cs typeface="Arial" panose="020B0604020202020204" pitchFamily="34" charset="0"/>
              </a:rPr>
              <a:t>        </a:t>
            </a:r>
            <a:r>
              <a:rPr kumimoji="1" lang="zh-TW" altLang="en-US" sz="2000" b="1" i="0" u="none" strike="noStrike" kern="1200" cap="none" spc="0" normalizeH="0" baseline="0" noProof="0" dirty="0" smtClean="0">
                <a:ln>
                  <a:noFill/>
                </a:ln>
                <a:solidFill>
                  <a:srgbClr val="009900"/>
                </a:solidFill>
                <a:effectLst/>
                <a:uLnTx/>
                <a:uFillTx/>
                <a:latin typeface="Arial" panose="020B0604020202020204" pitchFamily="34" charset="0"/>
                <a:ea typeface="標楷體"/>
                <a:cs typeface="Arial" panose="020B0604020202020204" pitchFamily="34" charset="0"/>
              </a:rPr>
              <a:t>電路敘述</a:t>
            </a:r>
            <a:r>
              <a:rPr kumimoji="1" lang="en-US" altLang="zh-TW" sz="2000" b="1" i="0" u="none" strike="noStrike" kern="1200" cap="none" spc="0" normalizeH="0" baseline="0" noProof="0" dirty="0" smtClean="0">
                <a:ln>
                  <a:noFill/>
                </a:ln>
                <a:solidFill>
                  <a:srgbClr val="009900"/>
                </a:solidFill>
                <a:effectLst/>
                <a:uLnTx/>
                <a:uFillTx/>
                <a:latin typeface="Arial" panose="020B0604020202020204" pitchFamily="34" charset="0"/>
                <a:ea typeface="標楷體"/>
                <a:cs typeface="Arial" panose="020B0604020202020204" pitchFamily="34" charset="0"/>
              </a:rPr>
              <a:t>2;</a:t>
            </a:r>
          </a:p>
          <a:p>
            <a:pPr marL="1793875" marR="0" lvl="0" indent="-342900" algn="just" defTabSz="914400" rtl="0" eaLnBrk="1" fontAlgn="base" latinLnBrk="0" hangingPunct="1">
              <a:lnSpc>
                <a:spcPct val="90000"/>
              </a:lnSpc>
              <a:spcBef>
                <a:spcPct val="20000"/>
              </a:spcBef>
              <a:spcAft>
                <a:spcPct val="0"/>
              </a:spcAft>
              <a:buClr>
                <a:srgbClr val="FF9966"/>
              </a:buClr>
              <a:buSzTx/>
              <a:buFont typeface="Wingdings" panose="05000000000000000000" pitchFamily="2" charset="2"/>
              <a:buNone/>
              <a:tabLst/>
              <a:defRPr/>
            </a:pPr>
            <a:r>
              <a:rPr kumimoji="1" lang="en-US" altLang="zh-TW" sz="2000" b="1" i="0" u="none" strike="noStrike" kern="1200" cap="none" spc="0" normalizeH="0" baseline="0" noProof="0" dirty="0" smtClean="0">
                <a:ln>
                  <a:noFill/>
                </a:ln>
                <a:solidFill>
                  <a:srgbClr val="009900"/>
                </a:solidFill>
                <a:effectLst/>
                <a:uLnTx/>
                <a:uFillTx/>
                <a:latin typeface="Arial" panose="020B0604020202020204" pitchFamily="34" charset="0"/>
                <a:ea typeface="標楷體"/>
                <a:cs typeface="Arial" panose="020B0604020202020204" pitchFamily="34" charset="0"/>
              </a:rPr>
              <a:t>        ………………..</a:t>
            </a:r>
          </a:p>
          <a:p>
            <a:pPr marL="1793875" marR="0" lvl="0" indent="-342900" algn="just" defTabSz="914400" rtl="0" eaLnBrk="1" fontAlgn="base" latinLnBrk="0" hangingPunct="1">
              <a:lnSpc>
                <a:spcPct val="90000"/>
              </a:lnSpc>
              <a:spcBef>
                <a:spcPct val="20000"/>
              </a:spcBef>
              <a:spcAft>
                <a:spcPct val="0"/>
              </a:spcAft>
              <a:buClr>
                <a:srgbClr val="FF9966"/>
              </a:buClr>
              <a:buSzTx/>
              <a:buFont typeface="Wingdings" panose="05000000000000000000" pitchFamily="2" charset="2"/>
              <a:buNone/>
              <a:tabLst/>
              <a:defRPr/>
            </a:pPr>
            <a:r>
              <a:rPr kumimoji="1" lang="en-US" altLang="zh-TW" sz="2000" b="1" i="0" u="none" strike="noStrike" kern="1200" cap="none" spc="0" normalizeH="0" baseline="0" noProof="0" dirty="0" smtClean="0">
                <a:ln>
                  <a:noFill/>
                </a:ln>
                <a:solidFill>
                  <a:srgbClr val="CC3300"/>
                </a:solidFill>
                <a:effectLst/>
                <a:uLnTx/>
                <a:uFillTx/>
                <a:latin typeface="Arial" panose="020B0604020202020204" pitchFamily="34" charset="0"/>
                <a:ea typeface="標楷體"/>
                <a:cs typeface="Arial" panose="020B0604020202020204" pitchFamily="34" charset="0"/>
              </a:rPr>
              <a:t>  </a:t>
            </a:r>
            <a:r>
              <a:rPr kumimoji="1" lang="en-US" altLang="zh-TW" sz="2000" b="1" i="0" u="none" strike="noStrike" kern="1200" cap="none" spc="0" normalizeH="0" baseline="0" noProof="0" dirty="0" err="1" smtClean="0">
                <a:ln>
                  <a:noFill/>
                </a:ln>
                <a:solidFill>
                  <a:srgbClr val="CC3300"/>
                </a:solidFill>
                <a:effectLst/>
                <a:uLnTx/>
                <a:uFillTx/>
                <a:latin typeface="Arial" panose="020B0604020202020204" pitchFamily="34" charset="0"/>
                <a:ea typeface="標楷體"/>
                <a:cs typeface="Arial" panose="020B0604020202020204" pitchFamily="34" charset="0"/>
              </a:rPr>
              <a:t>endmodule</a:t>
            </a:r>
            <a:endParaRPr kumimoji="1" lang="en-US" altLang="zh-TW" sz="2000" b="1" i="0" u="none" strike="noStrike" kern="1200" cap="none" spc="0" normalizeH="0" baseline="0" noProof="0" dirty="0" smtClean="0">
              <a:ln>
                <a:noFill/>
              </a:ln>
              <a:solidFill>
                <a:srgbClr val="996600"/>
              </a:solidFill>
              <a:effectLst/>
              <a:uLnTx/>
              <a:uFillTx/>
              <a:latin typeface="Arial" panose="020B0604020202020204" pitchFamily="34" charset="0"/>
              <a:ea typeface="標楷體"/>
              <a:cs typeface="Arial" panose="020B0604020202020204" pitchFamily="34" charset="0"/>
            </a:endParaRPr>
          </a:p>
        </p:txBody>
      </p:sp>
      <p:sp>
        <p:nvSpPr>
          <p:cNvPr id="3" name="文字方塊 2"/>
          <p:cNvSpPr txBox="1"/>
          <p:nvPr/>
        </p:nvSpPr>
        <p:spPr>
          <a:xfrm>
            <a:off x="4922440" y="1604778"/>
            <a:ext cx="3970040" cy="5078313"/>
          </a:xfrm>
          <a:prstGeom prst="rect">
            <a:avLst/>
          </a:prstGeom>
          <a:noFill/>
          <a:ln w="28575">
            <a:solidFill>
              <a:srgbClr val="0070C0"/>
            </a:solidFill>
          </a:ln>
        </p:spPr>
        <p:txBody>
          <a:bodyPr wrap="square" rtlCol="0">
            <a:spAutoFit/>
          </a:bodyPr>
          <a:lstStyle/>
          <a:p>
            <a:r>
              <a:rPr lang="en-US" altLang="zh-TW" dirty="0"/>
              <a:t>m</a:t>
            </a:r>
            <a:r>
              <a:rPr lang="en-US" altLang="zh-TW" dirty="0" smtClean="0"/>
              <a:t>odule test (</a:t>
            </a:r>
            <a:r>
              <a:rPr lang="en-US" altLang="zh-TW" dirty="0" err="1" smtClean="0"/>
              <a:t>clk,rst,a,b</a:t>
            </a:r>
            <a:r>
              <a:rPr lang="en-US" altLang="zh-TW" dirty="0" smtClean="0"/>
              <a:t>);</a:t>
            </a:r>
          </a:p>
          <a:p>
            <a:endParaRPr lang="en-US" altLang="zh-TW" dirty="0"/>
          </a:p>
          <a:p>
            <a:r>
              <a:rPr lang="en-US" altLang="zh-TW" dirty="0"/>
              <a:t>i</a:t>
            </a:r>
            <a:r>
              <a:rPr lang="en-US" altLang="zh-TW" dirty="0" smtClean="0"/>
              <a:t>nput  	          </a:t>
            </a:r>
            <a:r>
              <a:rPr lang="en-US" altLang="zh-TW" dirty="0" err="1" smtClean="0"/>
              <a:t>clk,rst</a:t>
            </a:r>
            <a:r>
              <a:rPr lang="en-US" altLang="zh-TW" dirty="0" smtClean="0"/>
              <a:t>;</a:t>
            </a:r>
          </a:p>
          <a:p>
            <a:r>
              <a:rPr lang="en-US" altLang="zh-TW" dirty="0" smtClean="0"/>
              <a:t>Input      [3:0]    a;</a:t>
            </a:r>
          </a:p>
          <a:p>
            <a:r>
              <a:rPr lang="en-US" altLang="zh-TW" dirty="0" smtClean="0"/>
              <a:t>output    [3:0]    b;</a:t>
            </a:r>
          </a:p>
          <a:p>
            <a:endParaRPr lang="en-US" altLang="zh-TW" dirty="0"/>
          </a:p>
          <a:p>
            <a:r>
              <a:rPr lang="en-US" altLang="zh-TW" dirty="0"/>
              <a:t>w</a:t>
            </a:r>
            <a:r>
              <a:rPr lang="en-US" altLang="zh-TW" dirty="0" smtClean="0"/>
              <a:t>ire       [3:0]     c;</a:t>
            </a:r>
          </a:p>
          <a:p>
            <a:r>
              <a:rPr lang="en-US" altLang="zh-TW" dirty="0" err="1"/>
              <a:t>r</a:t>
            </a:r>
            <a:r>
              <a:rPr lang="en-US" altLang="zh-TW" dirty="0" err="1" smtClean="0"/>
              <a:t>eg</a:t>
            </a:r>
            <a:r>
              <a:rPr lang="en-US" altLang="zh-TW" dirty="0" smtClean="0"/>
              <a:t>        [3:0]     </a:t>
            </a:r>
            <a:r>
              <a:rPr lang="en-US" altLang="zh-TW" dirty="0" err="1" smtClean="0"/>
              <a:t>tmp</a:t>
            </a:r>
            <a:r>
              <a:rPr lang="en-US" altLang="zh-TW" dirty="0" smtClean="0"/>
              <a:t>;</a:t>
            </a:r>
          </a:p>
          <a:p>
            <a:endParaRPr lang="en-US" altLang="zh-TW" dirty="0" smtClean="0"/>
          </a:p>
          <a:p>
            <a:r>
              <a:rPr lang="en-US" altLang="zh-TW" dirty="0"/>
              <a:t>a</a:t>
            </a:r>
            <a:r>
              <a:rPr lang="en-US" altLang="zh-TW" dirty="0" smtClean="0"/>
              <a:t>ssign b=</a:t>
            </a:r>
            <a:r>
              <a:rPr lang="en-US" altLang="zh-TW" dirty="0" err="1" smtClean="0"/>
              <a:t>a+tmp</a:t>
            </a:r>
            <a:r>
              <a:rPr lang="en-US" altLang="zh-TW" dirty="0"/>
              <a:t>;</a:t>
            </a:r>
          </a:p>
          <a:p>
            <a:endParaRPr lang="en-US" altLang="zh-TW" dirty="0"/>
          </a:p>
          <a:p>
            <a:r>
              <a:rPr lang="en-US" altLang="zh-TW" dirty="0" smtClean="0"/>
              <a:t>always@(</a:t>
            </a:r>
            <a:r>
              <a:rPr lang="en-US" altLang="zh-TW" dirty="0" err="1" smtClean="0"/>
              <a:t>posedge</a:t>
            </a:r>
            <a:r>
              <a:rPr lang="en-US" altLang="zh-TW" dirty="0" smtClean="0"/>
              <a:t> </a:t>
            </a:r>
            <a:r>
              <a:rPr lang="en-US" altLang="zh-TW" dirty="0" err="1" smtClean="0"/>
              <a:t>clk</a:t>
            </a:r>
            <a:r>
              <a:rPr lang="en-US" altLang="zh-TW" dirty="0" smtClean="0"/>
              <a:t> or </a:t>
            </a:r>
            <a:r>
              <a:rPr lang="en-US" altLang="zh-TW" dirty="0" err="1" smtClean="0"/>
              <a:t>negedge</a:t>
            </a:r>
            <a:r>
              <a:rPr lang="en-US" altLang="zh-TW" dirty="0" smtClean="0"/>
              <a:t> </a:t>
            </a:r>
            <a:r>
              <a:rPr lang="en-US" altLang="zh-TW" dirty="0" err="1" smtClean="0"/>
              <a:t>rst</a:t>
            </a:r>
            <a:r>
              <a:rPr lang="en-US" altLang="zh-TW" dirty="0" smtClean="0"/>
              <a:t>)</a:t>
            </a:r>
          </a:p>
          <a:p>
            <a:r>
              <a:rPr lang="en-US" altLang="zh-TW" dirty="0" smtClean="0"/>
              <a:t>Begin</a:t>
            </a:r>
          </a:p>
          <a:p>
            <a:r>
              <a:rPr lang="en-US" altLang="zh-TW" dirty="0" smtClean="0"/>
              <a:t>     if(</a:t>
            </a:r>
            <a:r>
              <a:rPr lang="en-US" altLang="zh-TW" dirty="0" err="1" smtClean="0"/>
              <a:t>rst</a:t>
            </a:r>
            <a:r>
              <a:rPr lang="en-US" altLang="zh-TW" dirty="0" smtClean="0"/>
              <a:t>==1’b0) </a:t>
            </a:r>
            <a:r>
              <a:rPr lang="en-US" altLang="zh-TW" dirty="0" err="1" smtClean="0"/>
              <a:t>tmp</a:t>
            </a:r>
            <a:r>
              <a:rPr lang="en-US" altLang="zh-TW" dirty="0" smtClean="0"/>
              <a:t>&lt;=4’b0;	</a:t>
            </a:r>
            <a:endParaRPr lang="en-US" altLang="zh-TW" dirty="0"/>
          </a:p>
          <a:p>
            <a:r>
              <a:rPr lang="en-US" altLang="zh-TW" dirty="0" smtClean="0"/>
              <a:t>     else              </a:t>
            </a:r>
            <a:r>
              <a:rPr lang="en-US" altLang="zh-TW" dirty="0" err="1" smtClean="0"/>
              <a:t>tmp</a:t>
            </a:r>
            <a:r>
              <a:rPr lang="en-US" altLang="zh-TW" dirty="0" smtClean="0"/>
              <a:t>&lt;=4’b1;</a:t>
            </a:r>
          </a:p>
          <a:p>
            <a:r>
              <a:rPr lang="en-US" altLang="zh-TW" dirty="0"/>
              <a:t>e</a:t>
            </a:r>
            <a:r>
              <a:rPr lang="en-US" altLang="zh-TW" dirty="0" smtClean="0"/>
              <a:t>nd</a:t>
            </a:r>
          </a:p>
          <a:p>
            <a:endParaRPr lang="en-US" altLang="zh-TW" dirty="0" smtClean="0"/>
          </a:p>
          <a:p>
            <a:r>
              <a:rPr lang="en-US" altLang="zh-TW" dirty="0" err="1" smtClean="0"/>
              <a:t>endmodule</a:t>
            </a:r>
            <a:endParaRPr lang="en-US" altLang="zh-TW" dirty="0"/>
          </a:p>
        </p:txBody>
      </p:sp>
    </p:spTree>
    <p:extLst>
      <p:ext uri="{BB962C8B-B14F-4D97-AF65-F5344CB8AC3E}">
        <p14:creationId xmlns:p14="http://schemas.microsoft.com/office/powerpoint/2010/main" val="1274029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Grp="1" noChangeArrowheads="1"/>
          </p:cNvSpPr>
          <p:nvPr>
            <p:ph type="title"/>
          </p:nvPr>
        </p:nvSpPr>
        <p:spPr>
          <a:xfrm>
            <a:off x="1331640" y="476672"/>
            <a:ext cx="7632848" cy="720725"/>
          </a:xfrm>
        </p:spPr>
        <p:txBody>
          <a:bodyPr/>
          <a:lstStyle/>
          <a:p>
            <a:r>
              <a:rPr lang="zh-TW" altLang="en-US" sz="4400" dirty="0" smtClean="0">
                <a:latin typeface="標楷體" panose="03000509000000000000" pitchFamily="65" charset="-120"/>
                <a:ea typeface="標楷體" panose="03000509000000000000" pitchFamily="65" charset="-120"/>
              </a:rPr>
              <a:t>向量資料</a:t>
            </a:r>
            <a:endParaRPr lang="zh-TW" altLang="en-US" sz="4400" dirty="0">
              <a:latin typeface="標楷體" panose="03000509000000000000" pitchFamily="65" charset="-120"/>
              <a:ea typeface="標楷體" panose="03000509000000000000" pitchFamily="65" charset="-120"/>
            </a:endParaRPr>
          </a:p>
        </p:txBody>
      </p:sp>
      <p:sp>
        <p:nvSpPr>
          <p:cNvPr id="27653" name="Rectangle 5"/>
          <p:cNvSpPr>
            <a:spLocks noGrp="1" noChangeArrowheads="1"/>
          </p:cNvSpPr>
          <p:nvPr>
            <p:ph type="body" idx="1"/>
          </p:nvPr>
        </p:nvSpPr>
        <p:spPr>
          <a:xfrm>
            <a:off x="395536" y="1628800"/>
            <a:ext cx="8264525" cy="4419600"/>
          </a:xfrm>
        </p:spPr>
        <p:txBody>
          <a:bodyPr/>
          <a:lstStyle/>
          <a:p>
            <a:pPr marL="295275"/>
            <a:r>
              <a:rPr lang="en-US" altLang="zh-TW" sz="2800" dirty="0" smtClean="0">
                <a:latin typeface="Arial" panose="020B0604020202020204" pitchFamily="34" charset="0"/>
                <a:ea typeface="標楷體" panose="03000509000000000000" pitchFamily="65" charset="-120"/>
                <a:cs typeface="Arial" panose="020B0604020202020204" pitchFamily="34" charset="0"/>
              </a:rPr>
              <a:t>output</a:t>
            </a:r>
            <a:r>
              <a:rPr lang="en-US" altLang="zh-TW" sz="2800" dirty="0">
                <a:latin typeface="Arial" panose="020B0604020202020204" pitchFamily="34" charset="0"/>
                <a:ea typeface="標楷體" panose="03000509000000000000" pitchFamily="65" charset="-120"/>
                <a:cs typeface="Arial" panose="020B0604020202020204" pitchFamily="34" charset="0"/>
              </a:rPr>
              <a:t>	</a:t>
            </a:r>
            <a:r>
              <a:rPr lang="en-US" altLang="zh-TW" sz="2800" dirty="0" smtClean="0">
                <a:solidFill>
                  <a:srgbClr val="C00000"/>
                </a:solidFill>
                <a:latin typeface="Arial" panose="020B0604020202020204" pitchFamily="34" charset="0"/>
                <a:ea typeface="標楷體" panose="03000509000000000000" pitchFamily="65" charset="-120"/>
                <a:cs typeface="Arial" panose="020B0604020202020204" pitchFamily="34" charset="0"/>
              </a:rPr>
              <a:t>[3:0]  </a:t>
            </a:r>
            <a:r>
              <a:rPr lang="en-US" altLang="zh-TW" sz="2800" dirty="0">
                <a:solidFill>
                  <a:srgbClr val="C00000"/>
                </a:solidFill>
                <a:latin typeface="Arial" panose="020B0604020202020204" pitchFamily="34" charset="0"/>
                <a:ea typeface="標楷體" panose="03000509000000000000" pitchFamily="65" charset="-120"/>
                <a:cs typeface="Arial" panose="020B0604020202020204" pitchFamily="34" charset="0"/>
              </a:rPr>
              <a:t>A</a:t>
            </a:r>
            <a:r>
              <a:rPr lang="en-US" altLang="zh-TW" sz="2800" dirty="0">
                <a:latin typeface="Arial" panose="020B0604020202020204" pitchFamily="34" charset="0"/>
                <a:ea typeface="標楷體" panose="03000509000000000000" pitchFamily="65" charset="-120"/>
                <a:cs typeface="Arial" panose="020B0604020202020204" pitchFamily="34" charset="0"/>
              </a:rPr>
              <a:t>;</a:t>
            </a:r>
          </a:p>
          <a:p>
            <a:pPr lvl="1" indent="-452438"/>
            <a:r>
              <a:rPr lang="zh-TW" altLang="en-US" sz="2800" dirty="0">
                <a:latin typeface="Arial" panose="020B0604020202020204" pitchFamily="34" charset="0"/>
                <a:ea typeface="標楷體" panose="03000509000000000000" pitchFamily="65" charset="-120"/>
                <a:cs typeface="Arial" panose="020B0604020202020204" pitchFamily="34" charset="0"/>
              </a:rPr>
              <a:t>四位元輸出埠</a:t>
            </a:r>
            <a:r>
              <a:rPr lang="en-US" altLang="zh-TW" sz="2800" dirty="0">
                <a:latin typeface="Arial" panose="020B0604020202020204" pitchFamily="34" charset="0"/>
                <a:ea typeface="標楷體" panose="03000509000000000000" pitchFamily="65" charset="-120"/>
                <a:cs typeface="Arial" panose="020B0604020202020204" pitchFamily="34" charset="0"/>
              </a:rPr>
              <a:t> A</a:t>
            </a:r>
            <a:r>
              <a:rPr lang="zh-TW" altLang="en-US" sz="2800" dirty="0">
                <a:latin typeface="Arial" panose="020B0604020202020204" pitchFamily="34" charset="0"/>
                <a:ea typeface="標楷體" panose="03000509000000000000" pitchFamily="65" charset="-120"/>
                <a:cs typeface="Arial" panose="020B0604020202020204" pitchFamily="34" charset="0"/>
              </a:rPr>
              <a:t>，向量索引由</a:t>
            </a:r>
            <a:r>
              <a:rPr lang="en-US" altLang="zh-TW" sz="2800" dirty="0">
                <a:latin typeface="Arial" panose="020B0604020202020204" pitchFamily="34" charset="0"/>
                <a:ea typeface="標楷體" panose="03000509000000000000" pitchFamily="65" charset="-120"/>
                <a:cs typeface="Arial" panose="020B0604020202020204" pitchFamily="34" charset="0"/>
              </a:rPr>
              <a:t> </a:t>
            </a:r>
            <a:r>
              <a:rPr lang="en-US" altLang="zh-TW" sz="2800" dirty="0" smtClean="0">
                <a:latin typeface="Arial" panose="020B0604020202020204" pitchFamily="34" charset="0"/>
                <a:ea typeface="標楷體" panose="03000509000000000000" pitchFamily="65" charset="-120"/>
                <a:cs typeface="Arial" panose="020B0604020202020204" pitchFamily="34" charset="0"/>
              </a:rPr>
              <a:t>3 </a:t>
            </a:r>
            <a:r>
              <a:rPr lang="zh-TW" altLang="en-US" sz="2800" dirty="0">
                <a:latin typeface="Arial" panose="020B0604020202020204" pitchFamily="34" charset="0"/>
                <a:ea typeface="標楷體" panose="03000509000000000000" pitchFamily="65" charset="-120"/>
                <a:cs typeface="Arial" panose="020B0604020202020204" pitchFamily="34" charset="0"/>
              </a:rPr>
              <a:t>遞加至</a:t>
            </a:r>
            <a:r>
              <a:rPr lang="en-US" altLang="zh-TW" sz="2800" dirty="0">
                <a:latin typeface="Arial" panose="020B0604020202020204" pitchFamily="34" charset="0"/>
                <a:ea typeface="標楷體" panose="03000509000000000000" pitchFamily="65" charset="-120"/>
                <a:cs typeface="Arial" panose="020B0604020202020204" pitchFamily="34" charset="0"/>
              </a:rPr>
              <a:t> </a:t>
            </a:r>
            <a:r>
              <a:rPr lang="en-US" altLang="zh-TW" sz="2800" dirty="0" smtClean="0">
                <a:latin typeface="Arial" panose="020B0604020202020204" pitchFamily="34" charset="0"/>
                <a:ea typeface="標楷體" panose="03000509000000000000" pitchFamily="65" charset="-120"/>
                <a:cs typeface="Arial" panose="020B0604020202020204" pitchFamily="34" charset="0"/>
              </a:rPr>
              <a:t>0</a:t>
            </a:r>
            <a:r>
              <a:rPr lang="zh-TW" altLang="en-US" sz="2800" dirty="0" smtClean="0">
                <a:latin typeface="Arial" panose="020B0604020202020204" pitchFamily="34" charset="0"/>
                <a:ea typeface="標楷體" panose="03000509000000000000" pitchFamily="65" charset="-120"/>
                <a:cs typeface="Arial" panose="020B0604020202020204" pitchFamily="34" charset="0"/>
              </a:rPr>
              <a:t>。</a:t>
            </a:r>
            <a:endParaRPr lang="en-US" altLang="zh-TW" sz="2800" dirty="0">
              <a:latin typeface="Arial" panose="020B0604020202020204" pitchFamily="34" charset="0"/>
              <a:ea typeface="標楷體" panose="03000509000000000000" pitchFamily="65" charset="-120"/>
              <a:cs typeface="Arial" panose="020B0604020202020204" pitchFamily="34" charset="0"/>
            </a:endParaRPr>
          </a:p>
          <a:p>
            <a:pPr lvl="1" indent="-452438"/>
            <a:r>
              <a:rPr lang="zh-TW" altLang="en-US" sz="2800" dirty="0">
                <a:latin typeface="Arial" panose="020B0604020202020204" pitchFamily="34" charset="0"/>
                <a:ea typeface="標楷體" panose="03000509000000000000" pitchFamily="65" charset="-120"/>
                <a:cs typeface="Arial" panose="020B0604020202020204" pitchFamily="34" charset="0"/>
              </a:rPr>
              <a:t>即</a:t>
            </a:r>
            <a:r>
              <a:rPr lang="en-US" altLang="zh-TW" sz="2800" dirty="0">
                <a:latin typeface="Arial" panose="020B0604020202020204" pitchFamily="34" charset="0"/>
                <a:ea typeface="標楷體" panose="03000509000000000000" pitchFamily="65" charset="-120"/>
                <a:cs typeface="Arial" panose="020B0604020202020204" pitchFamily="34" charset="0"/>
              </a:rPr>
              <a:t> </a:t>
            </a:r>
            <a:r>
              <a:rPr lang="en-US" altLang="zh-TW" sz="2800" dirty="0" smtClean="0">
                <a:latin typeface="Arial" panose="020B0604020202020204" pitchFamily="34" charset="0"/>
                <a:ea typeface="標楷體" panose="03000509000000000000" pitchFamily="65" charset="-120"/>
                <a:cs typeface="Arial" panose="020B0604020202020204" pitchFamily="34" charset="0"/>
              </a:rPr>
              <a:t>A[3], A[2], A[1], A[0]</a:t>
            </a:r>
            <a:r>
              <a:rPr lang="zh-TW" altLang="en-US" sz="2800" dirty="0" smtClean="0">
                <a:latin typeface="Arial" panose="020B0604020202020204" pitchFamily="34" charset="0"/>
                <a:ea typeface="標楷體" panose="03000509000000000000" pitchFamily="65" charset="-120"/>
                <a:cs typeface="Arial" panose="020B0604020202020204" pitchFamily="34" charset="0"/>
              </a:rPr>
              <a:t>。</a:t>
            </a:r>
            <a:endParaRPr lang="en-US" altLang="zh-TW" sz="2800" dirty="0" smtClean="0">
              <a:latin typeface="Arial" panose="020B0604020202020204" pitchFamily="34" charset="0"/>
              <a:ea typeface="標楷體" panose="03000509000000000000" pitchFamily="65" charset="-120"/>
              <a:cs typeface="Arial" panose="020B0604020202020204" pitchFamily="34" charset="0"/>
            </a:endParaRPr>
          </a:p>
          <a:p>
            <a:pPr marL="295275"/>
            <a:r>
              <a:rPr lang="en-US" altLang="zh-TW" sz="2800" dirty="0" err="1" smtClean="0">
                <a:latin typeface="Arial" panose="020B0604020202020204" pitchFamily="34" charset="0"/>
                <a:ea typeface="標楷體" panose="03000509000000000000" pitchFamily="65" charset="-120"/>
                <a:cs typeface="Arial" panose="020B0604020202020204" pitchFamily="34" charset="0"/>
              </a:rPr>
              <a:t>reg</a:t>
            </a:r>
            <a:r>
              <a:rPr lang="en-US" altLang="zh-TW" sz="2800" dirty="0" smtClean="0">
                <a:latin typeface="Arial" panose="020B0604020202020204" pitchFamily="34" charset="0"/>
                <a:ea typeface="標楷體" panose="03000509000000000000" pitchFamily="65" charset="-120"/>
                <a:cs typeface="Arial" panose="020B0604020202020204" pitchFamily="34" charset="0"/>
              </a:rPr>
              <a:t>  </a:t>
            </a:r>
            <a:r>
              <a:rPr lang="en-US" altLang="zh-TW" sz="2800" dirty="0" smtClean="0">
                <a:solidFill>
                  <a:srgbClr val="C00000"/>
                </a:solidFill>
                <a:latin typeface="Arial" panose="020B0604020202020204" pitchFamily="34" charset="0"/>
                <a:ea typeface="標楷體" panose="03000509000000000000" pitchFamily="65" charset="-120"/>
                <a:cs typeface="Arial" panose="020B0604020202020204" pitchFamily="34" charset="0"/>
              </a:rPr>
              <a:t>[</a:t>
            </a:r>
            <a:r>
              <a:rPr lang="en-US" altLang="zh-TW" sz="2800" dirty="0">
                <a:solidFill>
                  <a:srgbClr val="C00000"/>
                </a:solidFill>
                <a:latin typeface="Arial" panose="020B0604020202020204" pitchFamily="34" charset="0"/>
                <a:ea typeface="標楷體" panose="03000509000000000000" pitchFamily="65" charset="-120"/>
                <a:cs typeface="Arial" panose="020B0604020202020204" pitchFamily="34" charset="0"/>
              </a:rPr>
              <a:t>7:0]  B</a:t>
            </a:r>
            <a:r>
              <a:rPr lang="en-US" altLang="zh-TW" sz="2800" dirty="0">
                <a:latin typeface="Arial" panose="020B0604020202020204" pitchFamily="34" charset="0"/>
                <a:ea typeface="標楷體" panose="03000509000000000000" pitchFamily="65" charset="-120"/>
                <a:cs typeface="Arial" panose="020B0604020202020204" pitchFamily="34" charset="0"/>
              </a:rPr>
              <a:t>;</a:t>
            </a:r>
          </a:p>
          <a:p>
            <a:pPr lvl="1" indent="-452438"/>
            <a:r>
              <a:rPr lang="zh-TW" altLang="en-US" sz="2800" dirty="0">
                <a:latin typeface="Arial" panose="020B0604020202020204" pitchFamily="34" charset="0"/>
                <a:ea typeface="標楷體" panose="03000509000000000000" pitchFamily="65" charset="-120"/>
                <a:cs typeface="Arial" panose="020B0604020202020204" pitchFamily="34" charset="0"/>
              </a:rPr>
              <a:t>八位元暫存器資料</a:t>
            </a:r>
            <a:r>
              <a:rPr lang="en-US" altLang="zh-TW" sz="2800" dirty="0">
                <a:latin typeface="Arial" panose="020B0604020202020204" pitchFamily="34" charset="0"/>
                <a:ea typeface="標楷體" panose="03000509000000000000" pitchFamily="65" charset="-120"/>
                <a:cs typeface="Arial" panose="020B0604020202020204" pitchFamily="34" charset="0"/>
              </a:rPr>
              <a:t> B</a:t>
            </a:r>
            <a:r>
              <a:rPr lang="zh-TW" altLang="en-US" sz="2800" dirty="0">
                <a:latin typeface="Arial" panose="020B0604020202020204" pitchFamily="34" charset="0"/>
                <a:ea typeface="標楷體" panose="03000509000000000000" pitchFamily="65" charset="-120"/>
                <a:cs typeface="Arial" panose="020B0604020202020204" pitchFamily="34" charset="0"/>
              </a:rPr>
              <a:t>，向量索引由</a:t>
            </a:r>
            <a:r>
              <a:rPr lang="en-US" altLang="zh-TW" sz="2800" dirty="0">
                <a:latin typeface="Arial" panose="020B0604020202020204" pitchFamily="34" charset="0"/>
                <a:ea typeface="標楷體" panose="03000509000000000000" pitchFamily="65" charset="-120"/>
                <a:cs typeface="Arial" panose="020B0604020202020204" pitchFamily="34" charset="0"/>
              </a:rPr>
              <a:t> 7 </a:t>
            </a:r>
            <a:r>
              <a:rPr lang="zh-TW" altLang="en-US" sz="2800" dirty="0">
                <a:latin typeface="Arial" panose="020B0604020202020204" pitchFamily="34" charset="0"/>
                <a:ea typeface="標楷體" panose="03000509000000000000" pitchFamily="65" charset="-120"/>
                <a:cs typeface="Arial" panose="020B0604020202020204" pitchFamily="34" charset="0"/>
              </a:rPr>
              <a:t>遞減至</a:t>
            </a:r>
            <a:r>
              <a:rPr lang="en-US" altLang="zh-TW" sz="2800" dirty="0">
                <a:latin typeface="Arial" panose="020B0604020202020204" pitchFamily="34" charset="0"/>
                <a:ea typeface="標楷體" panose="03000509000000000000" pitchFamily="65" charset="-120"/>
                <a:cs typeface="Arial" panose="020B0604020202020204" pitchFamily="34" charset="0"/>
              </a:rPr>
              <a:t> 0</a:t>
            </a:r>
            <a:r>
              <a:rPr lang="zh-TW" altLang="en-US" sz="2800" dirty="0">
                <a:latin typeface="Arial" panose="020B0604020202020204" pitchFamily="34" charset="0"/>
                <a:ea typeface="標楷體" panose="03000509000000000000" pitchFamily="65" charset="-120"/>
                <a:cs typeface="Arial" panose="020B0604020202020204" pitchFamily="34" charset="0"/>
              </a:rPr>
              <a:t>。</a:t>
            </a:r>
            <a:endParaRPr lang="en-US" altLang="zh-TW" sz="2800" dirty="0">
              <a:latin typeface="Arial" panose="020B0604020202020204" pitchFamily="34" charset="0"/>
              <a:ea typeface="標楷體" panose="03000509000000000000" pitchFamily="65" charset="-120"/>
              <a:cs typeface="Arial" panose="020B0604020202020204" pitchFamily="34" charset="0"/>
            </a:endParaRPr>
          </a:p>
          <a:p>
            <a:pPr lvl="1" indent="-452438"/>
            <a:r>
              <a:rPr lang="zh-TW" altLang="en-US" sz="2800" dirty="0">
                <a:latin typeface="Arial" panose="020B0604020202020204" pitchFamily="34" charset="0"/>
                <a:ea typeface="標楷體" panose="03000509000000000000" pitchFamily="65" charset="-120"/>
                <a:cs typeface="Arial" panose="020B0604020202020204" pitchFamily="34" charset="0"/>
              </a:rPr>
              <a:t>即</a:t>
            </a:r>
            <a:r>
              <a:rPr lang="en-US" altLang="zh-TW" sz="2800" dirty="0">
                <a:latin typeface="Arial" panose="020B0604020202020204" pitchFamily="34" charset="0"/>
                <a:ea typeface="標楷體" panose="03000509000000000000" pitchFamily="65" charset="-120"/>
                <a:cs typeface="Arial" panose="020B0604020202020204" pitchFamily="34" charset="0"/>
              </a:rPr>
              <a:t> B[7], B[6], B[5], B[4], B[3], B[2], B[1], B[0]</a:t>
            </a:r>
            <a:r>
              <a:rPr lang="zh-TW" altLang="en-US" sz="2800" dirty="0" smtClean="0">
                <a:latin typeface="Arial" panose="020B0604020202020204" pitchFamily="34" charset="0"/>
                <a:ea typeface="標楷體" panose="03000509000000000000" pitchFamily="65" charset="-120"/>
                <a:cs typeface="Arial" panose="020B0604020202020204" pitchFamily="34" charset="0"/>
              </a:rPr>
              <a:t>。</a:t>
            </a:r>
            <a:endParaRPr lang="en-US" altLang="zh-TW" sz="2800" dirty="0" smtClean="0">
              <a:latin typeface="Arial" panose="020B0604020202020204" pitchFamily="34" charset="0"/>
              <a:ea typeface="標楷體" panose="03000509000000000000" pitchFamily="65" charset="-120"/>
              <a:cs typeface="Arial" panose="020B0604020202020204" pitchFamily="34" charset="0"/>
            </a:endParaRPr>
          </a:p>
          <a:p>
            <a:pPr indent="-452438"/>
            <a:r>
              <a:rPr lang="en-US" altLang="zh-TW" sz="3100" dirty="0">
                <a:latin typeface="Arial" panose="020B0604020202020204" pitchFamily="34" charset="0"/>
                <a:ea typeface="標楷體" panose="03000509000000000000" pitchFamily="65" charset="-120"/>
                <a:cs typeface="Arial" panose="020B0604020202020204" pitchFamily="34" charset="0"/>
              </a:rPr>
              <a:t>w</a:t>
            </a:r>
            <a:r>
              <a:rPr lang="en-US" altLang="zh-TW" sz="3100" dirty="0" smtClean="0">
                <a:latin typeface="Arial" panose="020B0604020202020204" pitchFamily="34" charset="0"/>
                <a:ea typeface="標楷體" panose="03000509000000000000" pitchFamily="65" charset="-120"/>
                <a:cs typeface="Arial" panose="020B0604020202020204" pitchFamily="34" charset="0"/>
              </a:rPr>
              <a:t>ire </a:t>
            </a:r>
            <a:r>
              <a:rPr lang="en-US" altLang="zh-TW" sz="3100" dirty="0" smtClean="0">
                <a:solidFill>
                  <a:srgbClr val="FF0000"/>
                </a:solidFill>
                <a:latin typeface="Arial" panose="020B0604020202020204" pitchFamily="34" charset="0"/>
                <a:ea typeface="標楷體" panose="03000509000000000000" pitchFamily="65" charset="-120"/>
                <a:cs typeface="Arial" panose="020B0604020202020204" pitchFamily="34" charset="0"/>
              </a:rPr>
              <a:t>[3:0] C</a:t>
            </a:r>
            <a:r>
              <a:rPr lang="en-US" altLang="zh-TW" sz="3100" dirty="0" smtClean="0">
                <a:latin typeface="Arial" panose="020B0604020202020204" pitchFamily="34" charset="0"/>
                <a:ea typeface="標楷體" panose="03000509000000000000" pitchFamily="65" charset="-120"/>
                <a:cs typeface="Arial" panose="020B0604020202020204" pitchFamily="34" charset="0"/>
              </a:rPr>
              <a:t>;</a:t>
            </a:r>
          </a:p>
          <a:p>
            <a:pPr lvl="1" indent="-452438"/>
            <a:r>
              <a:rPr lang="zh-TW" altLang="en-US" sz="2800" dirty="0" smtClean="0">
                <a:latin typeface="Arial" panose="020B0604020202020204" pitchFamily="34" charset="0"/>
                <a:ea typeface="標楷體" panose="03000509000000000000" pitchFamily="65" charset="-120"/>
                <a:cs typeface="Arial" panose="020B0604020202020204" pitchFamily="34" charset="0"/>
              </a:rPr>
              <a:t>三位元傳輸線</a:t>
            </a:r>
            <a:endParaRPr lang="en-US" altLang="zh-TW" sz="2800" dirty="0" smtClean="0">
              <a:latin typeface="Arial" panose="020B0604020202020204" pitchFamily="34" charset="0"/>
              <a:ea typeface="標楷體" panose="03000509000000000000" pitchFamily="65" charset="-120"/>
              <a:cs typeface="Arial" panose="020B0604020202020204" pitchFamily="34" charset="0"/>
            </a:endParaRPr>
          </a:p>
          <a:p>
            <a:pPr lvl="1" indent="-452438"/>
            <a:r>
              <a:rPr lang="zh-TW" altLang="en-US" sz="2800" dirty="0" smtClean="0">
                <a:latin typeface="Arial" panose="020B0604020202020204" pitchFamily="34" charset="0"/>
                <a:ea typeface="標楷體" panose="03000509000000000000" pitchFamily="65" charset="-120"/>
                <a:cs typeface="Arial" panose="020B0604020202020204" pitchFamily="34" charset="0"/>
              </a:rPr>
              <a:t>即 </a:t>
            </a:r>
            <a:r>
              <a:rPr lang="en-US" altLang="zh-TW" sz="2800" dirty="0" smtClean="0">
                <a:latin typeface="Arial" panose="020B0604020202020204" pitchFamily="34" charset="0"/>
                <a:ea typeface="標楷體" panose="03000509000000000000" pitchFamily="65" charset="-120"/>
                <a:cs typeface="Arial" panose="020B0604020202020204" pitchFamily="34" charset="0"/>
              </a:rPr>
              <a:t>C[3], C[2], C[1], C[0]</a:t>
            </a:r>
            <a:endParaRPr lang="zh-TW" altLang="en-US" sz="2800" dirty="0">
              <a:latin typeface="Arial" panose="020B0604020202020204" pitchFamily="34" charset="0"/>
              <a:ea typeface="標楷體" panose="03000509000000000000" pitchFamily="65" charset="-120"/>
              <a:cs typeface="Arial" panose="020B0604020202020204" pitchFamily="34" charset="0"/>
            </a:endParaRPr>
          </a:p>
        </p:txBody>
      </p:sp>
    </p:spTree>
    <p:extLst>
      <p:ext uri="{BB962C8B-B14F-4D97-AF65-F5344CB8AC3E}">
        <p14:creationId xmlns:p14="http://schemas.microsoft.com/office/powerpoint/2010/main" val="1094023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a:xfrm>
            <a:off x="1331640" y="274638"/>
            <a:ext cx="7560839" cy="1143000"/>
          </a:xfrm>
        </p:spPr>
        <p:txBody>
          <a:bodyPr/>
          <a:lstStyle/>
          <a:p>
            <a:r>
              <a:rPr lang="zh-TW" altLang="en-US" sz="4400" dirty="0" smtClean="0">
                <a:latin typeface="標楷體" panose="03000509000000000000" pitchFamily="65" charset="-120"/>
                <a:ea typeface="標楷體" panose="03000509000000000000" pitchFamily="65" charset="-120"/>
              </a:rPr>
              <a:t>暫存器</a:t>
            </a:r>
            <a:r>
              <a:rPr lang="zh-TW" altLang="en-US" sz="4400" dirty="0">
                <a:latin typeface="標楷體" panose="03000509000000000000" pitchFamily="65" charset="-120"/>
                <a:ea typeface="標楷體" panose="03000509000000000000" pitchFamily="65" charset="-120"/>
              </a:rPr>
              <a:t>資料</a:t>
            </a:r>
          </a:p>
        </p:txBody>
      </p:sp>
      <p:sp>
        <p:nvSpPr>
          <p:cNvPr id="26629" name="Rectangle 5"/>
          <p:cNvSpPr>
            <a:spLocks noGrp="1" noChangeArrowheads="1"/>
          </p:cNvSpPr>
          <p:nvPr>
            <p:ph type="body" idx="1"/>
          </p:nvPr>
        </p:nvSpPr>
        <p:spPr/>
        <p:txBody>
          <a:bodyPr/>
          <a:lstStyle/>
          <a:p>
            <a:r>
              <a:rPr lang="en-US" altLang="zh-TW" sz="2800" dirty="0" err="1">
                <a:latin typeface="Arial" panose="020B0604020202020204" pitchFamily="34" charset="0"/>
                <a:ea typeface="標楷體" panose="03000509000000000000" pitchFamily="65" charset="-120"/>
                <a:cs typeface="Arial" panose="020B0604020202020204" pitchFamily="34" charset="0"/>
              </a:rPr>
              <a:t>reg</a:t>
            </a:r>
            <a:r>
              <a:rPr lang="en-US" altLang="zh-TW" sz="2800" dirty="0">
                <a:latin typeface="Arial" panose="020B0604020202020204" pitchFamily="34" charset="0"/>
                <a:ea typeface="標楷體" panose="03000509000000000000" pitchFamily="65" charset="-120"/>
                <a:cs typeface="Arial" panose="020B0604020202020204" pitchFamily="34" charset="0"/>
              </a:rPr>
              <a:t>   </a:t>
            </a:r>
            <a:r>
              <a:rPr lang="zh-TW" altLang="en-US" sz="2800" dirty="0">
                <a:latin typeface="Arial" panose="020B0604020202020204" pitchFamily="34" charset="0"/>
                <a:ea typeface="標楷體" panose="03000509000000000000" pitchFamily="65" charset="-120"/>
                <a:cs typeface="Arial" panose="020B0604020202020204" pitchFamily="34" charset="0"/>
              </a:rPr>
              <a:t>信號名稱</a:t>
            </a:r>
            <a:r>
              <a:rPr lang="en-US" altLang="zh-TW" sz="2800" dirty="0">
                <a:latin typeface="Arial" panose="020B0604020202020204" pitchFamily="34" charset="0"/>
                <a:ea typeface="標楷體" panose="03000509000000000000" pitchFamily="65" charset="-120"/>
                <a:cs typeface="Arial" panose="020B0604020202020204" pitchFamily="34" charset="0"/>
              </a:rPr>
              <a:t> 1</a:t>
            </a:r>
            <a:r>
              <a:rPr lang="zh-TW" altLang="en-US" sz="2800" dirty="0">
                <a:latin typeface="Arial" panose="020B0604020202020204" pitchFamily="34" charset="0"/>
                <a:ea typeface="標楷體" panose="03000509000000000000" pitchFamily="65" charset="-120"/>
                <a:cs typeface="Arial" panose="020B0604020202020204" pitchFamily="34" charset="0"/>
              </a:rPr>
              <a:t>，信號名稱</a:t>
            </a:r>
            <a:r>
              <a:rPr lang="en-US" altLang="zh-TW" sz="2800" dirty="0">
                <a:latin typeface="Arial" panose="020B0604020202020204" pitchFamily="34" charset="0"/>
                <a:ea typeface="標楷體" panose="03000509000000000000" pitchFamily="65" charset="-120"/>
                <a:cs typeface="Arial" panose="020B0604020202020204" pitchFamily="34" charset="0"/>
              </a:rPr>
              <a:t> 2 …</a:t>
            </a:r>
            <a:r>
              <a:rPr lang="zh-TW" altLang="en-US" sz="2800" dirty="0">
                <a:latin typeface="Arial" panose="020B0604020202020204" pitchFamily="34" charset="0"/>
                <a:ea typeface="標楷體" panose="03000509000000000000" pitchFamily="65" charset="-120"/>
                <a:cs typeface="Arial" panose="020B0604020202020204" pitchFamily="34" charset="0"/>
              </a:rPr>
              <a:t>。</a:t>
            </a:r>
            <a:endParaRPr lang="en-US" altLang="zh-TW" sz="2800" dirty="0">
              <a:latin typeface="Arial" panose="020B0604020202020204" pitchFamily="34" charset="0"/>
              <a:ea typeface="標楷體" panose="03000509000000000000" pitchFamily="65" charset="-120"/>
              <a:cs typeface="Arial" panose="020B0604020202020204" pitchFamily="34" charset="0"/>
            </a:endParaRPr>
          </a:p>
          <a:p>
            <a:r>
              <a:rPr lang="zh-TW" altLang="en-US" sz="2800" dirty="0">
                <a:latin typeface="Arial" panose="020B0604020202020204" pitchFamily="34" charset="0"/>
                <a:ea typeface="標楷體" panose="03000509000000000000" pitchFamily="65" charset="-120"/>
                <a:cs typeface="Arial" panose="020B0604020202020204" pitchFamily="34" charset="0"/>
              </a:rPr>
              <a:t>搭配行為層次的</a:t>
            </a:r>
            <a:r>
              <a:rPr lang="en-US" altLang="zh-TW" sz="2800" dirty="0">
                <a:latin typeface="Arial" panose="020B0604020202020204" pitchFamily="34" charset="0"/>
                <a:ea typeface="標楷體" panose="03000509000000000000" pitchFamily="65" charset="-120"/>
                <a:cs typeface="Arial" panose="020B0604020202020204" pitchFamily="34" charset="0"/>
              </a:rPr>
              <a:t> always </a:t>
            </a:r>
            <a:r>
              <a:rPr lang="zh-TW" altLang="en-US" sz="2800" dirty="0">
                <a:latin typeface="Arial" panose="020B0604020202020204" pitchFamily="34" charset="0"/>
                <a:ea typeface="標楷體" panose="03000509000000000000" pitchFamily="65" charset="-120"/>
                <a:cs typeface="Arial" panose="020B0604020202020204" pitchFamily="34" charset="0"/>
              </a:rPr>
              <a:t>敘述使用。</a:t>
            </a:r>
            <a:endParaRPr lang="en-US" altLang="zh-TW" sz="2800" dirty="0">
              <a:latin typeface="Arial" panose="020B0604020202020204" pitchFamily="34" charset="0"/>
              <a:ea typeface="標楷體" panose="03000509000000000000" pitchFamily="65" charset="-120"/>
              <a:cs typeface="Arial" panose="020B0604020202020204" pitchFamily="34" charset="0"/>
            </a:endParaRPr>
          </a:p>
          <a:p>
            <a:r>
              <a:rPr lang="zh-TW" altLang="en-US" sz="2800" dirty="0" smtClean="0">
                <a:latin typeface="Arial" panose="020B0604020202020204" pitchFamily="34" charset="0"/>
                <a:ea typeface="標楷體" panose="03000509000000000000" pitchFamily="65" charset="-120"/>
                <a:cs typeface="Arial" panose="020B0604020202020204" pitchFamily="34" charset="0"/>
              </a:rPr>
              <a:t>具有</a:t>
            </a:r>
            <a:r>
              <a:rPr lang="zh-TW" altLang="en-US" sz="2800" dirty="0">
                <a:latin typeface="Arial" panose="020B0604020202020204" pitchFamily="34" charset="0"/>
                <a:ea typeface="標楷體" panose="03000509000000000000" pitchFamily="65" charset="-120"/>
                <a:cs typeface="Arial" panose="020B0604020202020204" pitchFamily="34" charset="0"/>
              </a:rPr>
              <a:t>記憶性功能，可以持續保持住電路中的邏輯準位</a:t>
            </a:r>
            <a:r>
              <a:rPr lang="zh-TW" altLang="en-US" sz="2800" dirty="0" smtClean="0">
                <a:latin typeface="Arial" panose="020B0604020202020204" pitchFamily="34" charset="0"/>
                <a:ea typeface="標楷體" panose="03000509000000000000" pitchFamily="65" charset="-120"/>
                <a:cs typeface="Arial" panose="020B0604020202020204" pitchFamily="34" charset="0"/>
              </a:rPr>
              <a:t>。</a:t>
            </a:r>
            <a:endParaRPr lang="en-US" altLang="zh-TW" sz="2800" dirty="0">
              <a:latin typeface="Arial" panose="020B0604020202020204" pitchFamily="34" charset="0"/>
              <a:ea typeface="標楷體" panose="03000509000000000000" pitchFamily="65" charset="-120"/>
              <a:cs typeface="Arial" panose="020B0604020202020204" pitchFamily="34" charset="0"/>
            </a:endParaRPr>
          </a:p>
          <a:p>
            <a:pPr lvl="1"/>
            <a:r>
              <a:rPr lang="en-US" altLang="zh-TW" sz="2800" dirty="0" smtClean="0">
                <a:latin typeface="Arial" panose="020B0604020202020204" pitchFamily="34" charset="0"/>
                <a:ea typeface="標楷體" panose="03000509000000000000" pitchFamily="65" charset="-120"/>
                <a:cs typeface="Arial" panose="020B0604020202020204" pitchFamily="34" charset="0"/>
              </a:rPr>
              <a:t>Ex: always@(</a:t>
            </a:r>
            <a:r>
              <a:rPr lang="en-US" altLang="zh-TW" sz="2800" dirty="0" err="1" smtClean="0">
                <a:latin typeface="Arial" panose="020B0604020202020204" pitchFamily="34" charset="0"/>
                <a:ea typeface="標楷體" panose="03000509000000000000" pitchFamily="65" charset="-120"/>
                <a:cs typeface="Arial" panose="020B0604020202020204" pitchFamily="34" charset="0"/>
              </a:rPr>
              <a:t>posedge</a:t>
            </a:r>
            <a:r>
              <a:rPr lang="en-US" altLang="zh-TW" sz="2800" dirty="0" smtClean="0">
                <a:latin typeface="Arial" panose="020B0604020202020204" pitchFamily="34" charset="0"/>
                <a:ea typeface="標楷體" panose="03000509000000000000" pitchFamily="65" charset="-120"/>
                <a:cs typeface="Arial" panose="020B0604020202020204" pitchFamily="34" charset="0"/>
              </a:rPr>
              <a:t> </a:t>
            </a:r>
            <a:r>
              <a:rPr lang="en-US" altLang="zh-TW" sz="2800" dirty="0" err="1" smtClean="0">
                <a:latin typeface="Arial" panose="020B0604020202020204" pitchFamily="34" charset="0"/>
                <a:ea typeface="標楷體" panose="03000509000000000000" pitchFamily="65" charset="-120"/>
                <a:cs typeface="Arial" panose="020B0604020202020204" pitchFamily="34" charset="0"/>
              </a:rPr>
              <a:t>clk</a:t>
            </a:r>
            <a:r>
              <a:rPr lang="en-US" altLang="zh-TW" sz="2800" dirty="0" smtClean="0">
                <a:latin typeface="Arial" panose="020B0604020202020204" pitchFamily="34" charset="0"/>
                <a:ea typeface="標楷體" panose="03000509000000000000" pitchFamily="65" charset="-120"/>
                <a:cs typeface="Arial" panose="020B0604020202020204" pitchFamily="34" charset="0"/>
              </a:rPr>
              <a:t>) \ begin … end</a:t>
            </a:r>
          </a:p>
          <a:p>
            <a:pPr lvl="1"/>
            <a:r>
              <a:rPr lang="zh-TW" altLang="en-US" sz="2800" dirty="0" smtClean="0">
                <a:latin typeface="Arial" panose="020B0604020202020204" pitchFamily="34" charset="0"/>
                <a:ea typeface="標楷體" panose="03000509000000000000" pitchFamily="65" charset="-120"/>
                <a:cs typeface="Arial" panose="020B0604020202020204" pitchFamily="34" charset="0"/>
              </a:rPr>
              <a:t>循序邏</a:t>
            </a:r>
            <a:r>
              <a:rPr lang="zh-TW" altLang="en-US" sz="2800" dirty="0">
                <a:latin typeface="Arial" panose="020B0604020202020204" pitchFamily="34" charset="0"/>
                <a:ea typeface="標楷體" panose="03000509000000000000" pitchFamily="65" charset="-120"/>
                <a:cs typeface="Arial" panose="020B0604020202020204" pitchFamily="34" charset="0"/>
              </a:rPr>
              <a:t>輯</a:t>
            </a:r>
            <a:endParaRPr lang="en-US" altLang="zh-TW" sz="2800" dirty="0" smtClean="0">
              <a:latin typeface="Arial" panose="020B0604020202020204" pitchFamily="34" charset="0"/>
              <a:ea typeface="標楷體" panose="03000509000000000000" pitchFamily="65" charset="-120"/>
              <a:cs typeface="Arial" panose="020B0604020202020204" pitchFamily="34" charset="0"/>
            </a:endParaRPr>
          </a:p>
          <a:p>
            <a:r>
              <a:rPr lang="zh-TW" altLang="en-US" sz="2800" dirty="0" smtClean="0">
                <a:latin typeface="Arial" panose="020B0604020202020204" pitchFamily="34" charset="0"/>
                <a:ea typeface="標楷體" panose="03000509000000000000" pitchFamily="65" charset="-120"/>
                <a:cs typeface="Arial" panose="020B0604020202020204" pitchFamily="34" charset="0"/>
              </a:rPr>
              <a:t>此情況下沒有記憶功能</a:t>
            </a:r>
            <a:endParaRPr lang="en-US" altLang="zh-TW" sz="2800" dirty="0" smtClean="0">
              <a:latin typeface="Arial" panose="020B0604020202020204" pitchFamily="34" charset="0"/>
              <a:ea typeface="標楷體" panose="03000509000000000000" pitchFamily="65" charset="-120"/>
              <a:cs typeface="Arial" panose="020B0604020202020204" pitchFamily="34" charset="0"/>
            </a:endParaRPr>
          </a:p>
          <a:p>
            <a:pPr lvl="1"/>
            <a:r>
              <a:rPr lang="en-US" altLang="zh-TW" sz="2800" dirty="0" smtClean="0">
                <a:latin typeface="Arial" panose="020B0604020202020204" pitchFamily="34" charset="0"/>
                <a:ea typeface="標楷體" panose="03000509000000000000" pitchFamily="65" charset="-120"/>
                <a:cs typeface="Arial" panose="020B0604020202020204" pitchFamily="34" charset="0"/>
              </a:rPr>
              <a:t>Ex: always@(*)</a:t>
            </a:r>
            <a:r>
              <a:rPr lang="en-US" altLang="zh-TW" sz="2800" dirty="0">
                <a:latin typeface="Arial" panose="020B0604020202020204" pitchFamily="34" charset="0"/>
                <a:ea typeface="標楷體" panose="03000509000000000000" pitchFamily="65" charset="-120"/>
                <a:cs typeface="Arial" panose="020B0604020202020204" pitchFamily="34" charset="0"/>
              </a:rPr>
              <a:t> </a:t>
            </a:r>
            <a:r>
              <a:rPr lang="en-US" altLang="zh-TW" sz="2800" dirty="0" smtClean="0">
                <a:latin typeface="Arial" panose="020B0604020202020204" pitchFamily="34" charset="0"/>
                <a:ea typeface="標楷體" panose="03000509000000000000" pitchFamily="65" charset="-120"/>
                <a:cs typeface="Arial" panose="020B0604020202020204" pitchFamily="34" charset="0"/>
              </a:rPr>
              <a:t>\ begin …end</a:t>
            </a:r>
          </a:p>
          <a:p>
            <a:pPr lvl="1"/>
            <a:r>
              <a:rPr lang="zh-TW" altLang="en-US" sz="2800" dirty="0" smtClean="0">
                <a:latin typeface="Arial" panose="020B0604020202020204" pitchFamily="34" charset="0"/>
                <a:ea typeface="標楷體" panose="03000509000000000000" pitchFamily="65" charset="-120"/>
                <a:cs typeface="Arial" panose="020B0604020202020204" pitchFamily="34" charset="0"/>
              </a:rPr>
              <a:t>組合邏</a:t>
            </a:r>
            <a:r>
              <a:rPr lang="zh-TW" altLang="en-US" sz="2800" dirty="0">
                <a:latin typeface="Arial" panose="020B0604020202020204" pitchFamily="34" charset="0"/>
                <a:ea typeface="標楷體" panose="03000509000000000000" pitchFamily="65" charset="-120"/>
                <a:cs typeface="Arial" panose="020B0604020202020204" pitchFamily="34" charset="0"/>
              </a:rPr>
              <a:t>輯</a:t>
            </a:r>
            <a:endParaRPr lang="en-US" altLang="zh-TW" sz="2800" dirty="0" smtClean="0">
              <a:latin typeface="Arial" panose="020B0604020202020204" pitchFamily="34" charset="0"/>
              <a:ea typeface="標楷體" panose="03000509000000000000" pitchFamily="65" charset="-120"/>
              <a:cs typeface="Arial" panose="020B0604020202020204" pitchFamily="34" charset="0"/>
            </a:endParaRPr>
          </a:p>
        </p:txBody>
      </p:sp>
    </p:spTree>
    <p:extLst>
      <p:ext uri="{BB962C8B-B14F-4D97-AF65-F5344CB8AC3E}">
        <p14:creationId xmlns:p14="http://schemas.microsoft.com/office/powerpoint/2010/main" val="1464345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p:cNvSpPr>
            <a:spLocks noGrp="1" noChangeArrowheads="1"/>
          </p:cNvSpPr>
          <p:nvPr>
            <p:ph type="title"/>
          </p:nvPr>
        </p:nvSpPr>
        <p:spPr/>
        <p:txBody>
          <a:bodyPr/>
          <a:lstStyle/>
          <a:p>
            <a:r>
              <a:rPr lang="en-US" altLang="zh-TW" sz="4400" dirty="0">
                <a:latin typeface="Arial" panose="020B0604020202020204" pitchFamily="34" charset="0"/>
                <a:ea typeface="標楷體" panose="03000509000000000000" pitchFamily="65" charset="-120"/>
                <a:cs typeface="Arial" panose="020B0604020202020204" pitchFamily="34" charset="0"/>
              </a:rPr>
              <a:t>always </a:t>
            </a:r>
            <a:r>
              <a:rPr lang="zh-TW" altLang="en-US" sz="4400" dirty="0">
                <a:latin typeface="Arial" panose="020B0604020202020204" pitchFamily="34" charset="0"/>
                <a:ea typeface="標楷體" panose="03000509000000000000" pitchFamily="65" charset="-120"/>
                <a:cs typeface="Arial" panose="020B0604020202020204" pitchFamily="34" charset="0"/>
              </a:rPr>
              <a:t>程序結構區塊</a:t>
            </a:r>
            <a:endParaRPr lang="zh-TW" altLang="zh-TW" sz="4400" dirty="0">
              <a:latin typeface="Arial" panose="020B0604020202020204" pitchFamily="34" charset="0"/>
              <a:ea typeface="標楷體" panose="03000509000000000000" pitchFamily="65" charset="-120"/>
              <a:cs typeface="Arial" panose="020B0604020202020204" pitchFamily="34" charset="0"/>
            </a:endParaRPr>
          </a:p>
        </p:txBody>
      </p:sp>
      <p:sp>
        <p:nvSpPr>
          <p:cNvPr id="24582" name="Rectangle 6"/>
          <p:cNvSpPr>
            <a:spLocks noGrp="1" noChangeArrowheads="1"/>
          </p:cNvSpPr>
          <p:nvPr>
            <p:ph type="body" idx="1"/>
          </p:nvPr>
        </p:nvSpPr>
        <p:spPr>
          <a:xfrm>
            <a:off x="323528" y="1556792"/>
            <a:ext cx="8229600" cy="4525963"/>
          </a:xfrm>
        </p:spPr>
        <p:txBody>
          <a:bodyPr/>
          <a:lstStyle/>
          <a:p>
            <a:pPr>
              <a:spcBef>
                <a:spcPts val="1200"/>
              </a:spcBef>
              <a:tabLst>
                <a:tab pos="1166813" algn="l"/>
                <a:tab pos="4130675" algn="l"/>
                <a:tab pos="4371975" algn="l"/>
              </a:tabLst>
            </a:pPr>
            <a:r>
              <a:rPr lang="en-US" altLang="zh-TW" sz="2800" dirty="0">
                <a:latin typeface="Arial" panose="020B0604020202020204" pitchFamily="34" charset="0"/>
                <a:ea typeface="標楷體" panose="03000509000000000000" pitchFamily="65" charset="-120"/>
                <a:cs typeface="Arial" panose="020B0604020202020204" pitchFamily="34" charset="0"/>
              </a:rPr>
              <a:t>always@ (A  or  B</a:t>
            </a:r>
            <a:r>
              <a:rPr lang="en-US" altLang="zh-TW" sz="2800" dirty="0" smtClean="0">
                <a:latin typeface="Arial" panose="020B0604020202020204" pitchFamily="34" charset="0"/>
                <a:ea typeface="標楷體" panose="03000509000000000000" pitchFamily="65" charset="-120"/>
                <a:cs typeface="Arial" panose="020B0604020202020204" pitchFamily="34" charset="0"/>
              </a:rPr>
              <a:t>) = always@(*)</a:t>
            </a:r>
            <a:r>
              <a:rPr lang="en-US" altLang="zh-TW" sz="2800" dirty="0">
                <a:latin typeface="Arial" panose="020B0604020202020204" pitchFamily="34" charset="0"/>
                <a:ea typeface="標楷體" panose="03000509000000000000" pitchFamily="65" charset="-120"/>
                <a:cs typeface="Arial" panose="020B0604020202020204" pitchFamily="34" charset="0"/>
              </a:rPr>
              <a:t/>
            </a:r>
            <a:br>
              <a:rPr lang="en-US" altLang="zh-TW" sz="2800" dirty="0">
                <a:latin typeface="Arial" panose="020B0604020202020204" pitchFamily="34" charset="0"/>
                <a:ea typeface="標楷體" panose="03000509000000000000" pitchFamily="65" charset="-120"/>
                <a:cs typeface="Arial" panose="020B0604020202020204" pitchFamily="34" charset="0"/>
              </a:rPr>
            </a:br>
            <a:r>
              <a:rPr lang="en-US" altLang="zh-TW" sz="2800" dirty="0" smtClean="0">
                <a:latin typeface="Arial" panose="020B0604020202020204" pitchFamily="34" charset="0"/>
                <a:ea typeface="標楷體" panose="03000509000000000000" pitchFamily="65" charset="-120"/>
                <a:cs typeface="Arial" panose="020B0604020202020204" pitchFamily="34" charset="0"/>
              </a:rPr>
              <a:t>// </a:t>
            </a:r>
            <a:r>
              <a:rPr lang="en-US" altLang="zh-TW" sz="2800" dirty="0">
                <a:latin typeface="Arial" panose="020B0604020202020204" pitchFamily="34" charset="0"/>
                <a:ea typeface="標楷體" panose="03000509000000000000" pitchFamily="65" charset="-120"/>
                <a:cs typeface="Arial" panose="020B0604020202020204" pitchFamily="34" charset="0"/>
              </a:rPr>
              <a:t>A </a:t>
            </a:r>
            <a:r>
              <a:rPr lang="zh-TW" altLang="en-US" sz="2800" dirty="0">
                <a:latin typeface="Arial" panose="020B0604020202020204" pitchFamily="34" charset="0"/>
                <a:ea typeface="標楷體" panose="03000509000000000000" pitchFamily="65" charset="-120"/>
                <a:cs typeface="Arial" panose="020B0604020202020204" pitchFamily="34" charset="0"/>
              </a:rPr>
              <a:t>或 </a:t>
            </a:r>
            <a:r>
              <a:rPr lang="en-US" altLang="zh-TW" sz="2800" dirty="0">
                <a:latin typeface="Arial" panose="020B0604020202020204" pitchFamily="34" charset="0"/>
                <a:ea typeface="標楷體" panose="03000509000000000000" pitchFamily="65" charset="-120"/>
                <a:cs typeface="Arial" panose="020B0604020202020204" pitchFamily="34" charset="0"/>
              </a:rPr>
              <a:t>B </a:t>
            </a:r>
            <a:r>
              <a:rPr lang="zh-TW" altLang="en-US" sz="2800" dirty="0">
                <a:latin typeface="Arial" panose="020B0604020202020204" pitchFamily="34" charset="0"/>
                <a:ea typeface="標楷體" panose="03000509000000000000" pitchFamily="65" charset="-120"/>
                <a:cs typeface="Arial" panose="020B0604020202020204" pitchFamily="34" charset="0"/>
              </a:rPr>
              <a:t>任一個事件信號上下緣皆會觸發</a:t>
            </a:r>
          </a:p>
          <a:p>
            <a:pPr>
              <a:spcBef>
                <a:spcPts val="1200"/>
              </a:spcBef>
              <a:tabLst>
                <a:tab pos="1166813" algn="l"/>
                <a:tab pos="4130675" algn="l"/>
                <a:tab pos="4371975" algn="l"/>
              </a:tabLst>
            </a:pPr>
            <a:r>
              <a:rPr lang="en-US" altLang="zh-TW" sz="2800" dirty="0" smtClean="0">
                <a:latin typeface="Arial" panose="020B0604020202020204" pitchFamily="34" charset="0"/>
                <a:ea typeface="標楷體" panose="03000509000000000000" pitchFamily="65" charset="-120"/>
                <a:cs typeface="Arial" panose="020B0604020202020204" pitchFamily="34" charset="0"/>
              </a:rPr>
              <a:t>always</a:t>
            </a:r>
            <a:r>
              <a:rPr lang="en-US" altLang="zh-TW" sz="2800" dirty="0">
                <a:latin typeface="Arial" panose="020B0604020202020204" pitchFamily="34" charset="0"/>
                <a:ea typeface="標楷體" panose="03000509000000000000" pitchFamily="65" charset="-120"/>
                <a:cs typeface="Arial" panose="020B0604020202020204" pitchFamily="34" charset="0"/>
              </a:rPr>
              <a:t>@ (</a:t>
            </a:r>
            <a:r>
              <a:rPr lang="en-US" altLang="zh-TW" sz="2800" dirty="0" err="1">
                <a:latin typeface="Arial" panose="020B0604020202020204" pitchFamily="34" charset="0"/>
                <a:ea typeface="標楷體" panose="03000509000000000000" pitchFamily="65" charset="-120"/>
                <a:cs typeface="Arial" panose="020B0604020202020204" pitchFamily="34" charset="0"/>
              </a:rPr>
              <a:t>posedge</a:t>
            </a:r>
            <a:r>
              <a:rPr lang="en-US" altLang="zh-TW" sz="2800" dirty="0">
                <a:latin typeface="Arial" panose="020B0604020202020204" pitchFamily="34" charset="0"/>
                <a:ea typeface="標楷體" panose="03000509000000000000" pitchFamily="65" charset="-120"/>
                <a:cs typeface="Arial" panose="020B0604020202020204" pitchFamily="34" charset="0"/>
              </a:rPr>
              <a:t> </a:t>
            </a:r>
            <a:r>
              <a:rPr lang="en-US" altLang="zh-TW" sz="2800" dirty="0" err="1">
                <a:latin typeface="Arial" panose="020B0604020202020204" pitchFamily="34" charset="0"/>
                <a:ea typeface="標楷體" panose="03000509000000000000" pitchFamily="65" charset="-120"/>
                <a:cs typeface="Arial" panose="020B0604020202020204" pitchFamily="34" charset="0"/>
              </a:rPr>
              <a:t>Clk</a:t>
            </a:r>
            <a:r>
              <a:rPr lang="en-US" altLang="zh-TW" sz="2800" dirty="0" smtClean="0">
                <a:latin typeface="Arial" panose="020B0604020202020204" pitchFamily="34" charset="0"/>
                <a:ea typeface="標楷體" panose="03000509000000000000" pitchFamily="65" charset="-120"/>
                <a:cs typeface="Arial" panose="020B0604020202020204" pitchFamily="34" charset="0"/>
              </a:rPr>
              <a:t>)</a:t>
            </a:r>
            <a:br>
              <a:rPr lang="en-US" altLang="zh-TW" sz="2800" dirty="0" smtClean="0">
                <a:latin typeface="Arial" panose="020B0604020202020204" pitchFamily="34" charset="0"/>
                <a:ea typeface="標楷體" panose="03000509000000000000" pitchFamily="65" charset="-120"/>
                <a:cs typeface="Arial" panose="020B0604020202020204" pitchFamily="34" charset="0"/>
              </a:rPr>
            </a:br>
            <a:r>
              <a:rPr lang="en-US" altLang="zh-TW" sz="2800" dirty="0" smtClean="0">
                <a:latin typeface="Arial" panose="020B0604020202020204" pitchFamily="34" charset="0"/>
                <a:ea typeface="標楷體" panose="03000509000000000000" pitchFamily="65" charset="-120"/>
                <a:cs typeface="Arial" panose="020B0604020202020204" pitchFamily="34" charset="0"/>
              </a:rPr>
              <a:t>// </a:t>
            </a:r>
            <a:r>
              <a:rPr lang="en-US" altLang="zh-TW" sz="2800" dirty="0" err="1">
                <a:latin typeface="Arial" panose="020B0604020202020204" pitchFamily="34" charset="0"/>
                <a:ea typeface="標楷體" panose="03000509000000000000" pitchFamily="65" charset="-120"/>
                <a:cs typeface="Arial" panose="020B0604020202020204" pitchFamily="34" charset="0"/>
              </a:rPr>
              <a:t>Clk</a:t>
            </a:r>
            <a:r>
              <a:rPr lang="en-US" altLang="zh-TW" sz="2800" dirty="0">
                <a:latin typeface="Arial" panose="020B0604020202020204" pitchFamily="34" charset="0"/>
                <a:ea typeface="標楷體" panose="03000509000000000000" pitchFamily="65" charset="-120"/>
                <a:cs typeface="Arial" panose="020B0604020202020204" pitchFamily="34" charset="0"/>
              </a:rPr>
              <a:t> </a:t>
            </a:r>
            <a:r>
              <a:rPr lang="zh-TW" altLang="en-US" sz="2800" dirty="0">
                <a:latin typeface="Arial" panose="020B0604020202020204" pitchFamily="34" charset="0"/>
                <a:ea typeface="標楷體" panose="03000509000000000000" pitchFamily="65" charset="-120"/>
                <a:cs typeface="Arial" panose="020B0604020202020204" pitchFamily="34" charset="0"/>
              </a:rPr>
              <a:t>時</a:t>
            </a:r>
            <a:r>
              <a:rPr lang="zh-TW" altLang="en-US" sz="2800" dirty="0" smtClean="0">
                <a:latin typeface="Arial" panose="020B0604020202020204" pitchFamily="34" charset="0"/>
                <a:ea typeface="標楷體" panose="03000509000000000000" pitchFamily="65" charset="-120"/>
                <a:cs typeface="Arial" panose="020B0604020202020204" pitchFamily="34" charset="0"/>
              </a:rPr>
              <a:t>脈正緣</a:t>
            </a:r>
            <a:r>
              <a:rPr lang="zh-TW" altLang="en-US" sz="2800" dirty="0">
                <a:latin typeface="Arial" panose="020B0604020202020204" pitchFamily="34" charset="0"/>
                <a:ea typeface="標楷體" panose="03000509000000000000" pitchFamily="65" charset="-120"/>
                <a:cs typeface="Arial" panose="020B0604020202020204" pitchFamily="34" charset="0"/>
              </a:rPr>
              <a:t>觸發</a:t>
            </a:r>
          </a:p>
          <a:p>
            <a:pPr>
              <a:spcBef>
                <a:spcPts val="1200"/>
              </a:spcBef>
              <a:tabLst>
                <a:tab pos="1166813" algn="l"/>
                <a:tab pos="4130675" algn="l"/>
                <a:tab pos="4371975" algn="l"/>
              </a:tabLst>
            </a:pPr>
            <a:r>
              <a:rPr lang="en-US" altLang="zh-TW" sz="2800" dirty="0">
                <a:latin typeface="Arial" panose="020B0604020202020204" pitchFamily="34" charset="0"/>
                <a:ea typeface="標楷體" panose="03000509000000000000" pitchFamily="65" charset="-120"/>
                <a:cs typeface="Arial" panose="020B0604020202020204" pitchFamily="34" charset="0"/>
              </a:rPr>
              <a:t>always@ (</a:t>
            </a:r>
            <a:r>
              <a:rPr lang="en-US" altLang="zh-TW" sz="2800" dirty="0" err="1">
                <a:latin typeface="Arial" panose="020B0604020202020204" pitchFamily="34" charset="0"/>
                <a:ea typeface="標楷體" panose="03000509000000000000" pitchFamily="65" charset="-120"/>
                <a:cs typeface="Arial" panose="020B0604020202020204" pitchFamily="34" charset="0"/>
              </a:rPr>
              <a:t>negedge</a:t>
            </a:r>
            <a:r>
              <a:rPr lang="en-US" altLang="zh-TW" sz="2800" dirty="0">
                <a:latin typeface="Arial" panose="020B0604020202020204" pitchFamily="34" charset="0"/>
                <a:ea typeface="標楷體" panose="03000509000000000000" pitchFamily="65" charset="-120"/>
                <a:cs typeface="Arial" panose="020B0604020202020204" pitchFamily="34" charset="0"/>
              </a:rPr>
              <a:t> </a:t>
            </a:r>
            <a:r>
              <a:rPr lang="en-US" altLang="zh-TW" sz="2800" dirty="0" err="1">
                <a:latin typeface="Arial" panose="020B0604020202020204" pitchFamily="34" charset="0"/>
                <a:ea typeface="標楷體" panose="03000509000000000000" pitchFamily="65" charset="-120"/>
                <a:cs typeface="Arial" panose="020B0604020202020204" pitchFamily="34" charset="0"/>
              </a:rPr>
              <a:t>Clk</a:t>
            </a:r>
            <a:r>
              <a:rPr lang="en-US" altLang="zh-TW" sz="2800" dirty="0" smtClean="0">
                <a:latin typeface="Arial" panose="020B0604020202020204" pitchFamily="34" charset="0"/>
                <a:ea typeface="標楷體" panose="03000509000000000000" pitchFamily="65" charset="-120"/>
                <a:cs typeface="Arial" panose="020B0604020202020204" pitchFamily="34" charset="0"/>
              </a:rPr>
              <a:t>)</a:t>
            </a:r>
            <a:br>
              <a:rPr lang="en-US" altLang="zh-TW" sz="2800" dirty="0" smtClean="0">
                <a:latin typeface="Arial" panose="020B0604020202020204" pitchFamily="34" charset="0"/>
                <a:ea typeface="標楷體" panose="03000509000000000000" pitchFamily="65" charset="-120"/>
                <a:cs typeface="Arial" panose="020B0604020202020204" pitchFamily="34" charset="0"/>
              </a:rPr>
            </a:br>
            <a:r>
              <a:rPr lang="en-US" altLang="zh-TW" sz="2800" dirty="0" smtClean="0">
                <a:latin typeface="Arial" panose="020B0604020202020204" pitchFamily="34" charset="0"/>
                <a:ea typeface="標楷體" panose="03000509000000000000" pitchFamily="65" charset="-120"/>
                <a:cs typeface="Arial" panose="020B0604020202020204" pitchFamily="34" charset="0"/>
              </a:rPr>
              <a:t>// </a:t>
            </a:r>
            <a:r>
              <a:rPr lang="en-US" altLang="zh-TW" sz="2800" dirty="0" err="1">
                <a:latin typeface="Arial" panose="020B0604020202020204" pitchFamily="34" charset="0"/>
                <a:ea typeface="標楷體" panose="03000509000000000000" pitchFamily="65" charset="-120"/>
                <a:cs typeface="Arial" panose="020B0604020202020204" pitchFamily="34" charset="0"/>
              </a:rPr>
              <a:t>Clk</a:t>
            </a:r>
            <a:r>
              <a:rPr lang="en-US" altLang="zh-TW" sz="2800" dirty="0">
                <a:latin typeface="Arial" panose="020B0604020202020204" pitchFamily="34" charset="0"/>
                <a:ea typeface="標楷體" panose="03000509000000000000" pitchFamily="65" charset="-120"/>
                <a:cs typeface="Arial" panose="020B0604020202020204" pitchFamily="34" charset="0"/>
              </a:rPr>
              <a:t> </a:t>
            </a:r>
            <a:r>
              <a:rPr lang="zh-TW" altLang="en-US" sz="2800" dirty="0">
                <a:latin typeface="Arial" panose="020B0604020202020204" pitchFamily="34" charset="0"/>
                <a:ea typeface="標楷體" panose="03000509000000000000" pitchFamily="65" charset="-120"/>
                <a:cs typeface="Arial" panose="020B0604020202020204" pitchFamily="34" charset="0"/>
              </a:rPr>
              <a:t>時</a:t>
            </a:r>
            <a:r>
              <a:rPr lang="zh-TW" altLang="en-US" sz="2800" dirty="0" smtClean="0">
                <a:latin typeface="Arial" panose="020B0604020202020204" pitchFamily="34" charset="0"/>
                <a:ea typeface="標楷體" panose="03000509000000000000" pitchFamily="65" charset="-120"/>
                <a:cs typeface="Arial" panose="020B0604020202020204" pitchFamily="34" charset="0"/>
              </a:rPr>
              <a:t>脈負緣</a:t>
            </a:r>
            <a:r>
              <a:rPr lang="zh-TW" altLang="en-US" sz="2800" dirty="0">
                <a:latin typeface="Arial" panose="020B0604020202020204" pitchFamily="34" charset="0"/>
                <a:ea typeface="標楷體" panose="03000509000000000000" pitchFamily="65" charset="-120"/>
                <a:cs typeface="Arial" panose="020B0604020202020204" pitchFamily="34" charset="0"/>
              </a:rPr>
              <a:t>觸發</a:t>
            </a:r>
          </a:p>
          <a:p>
            <a:pPr>
              <a:spcBef>
                <a:spcPts val="1200"/>
              </a:spcBef>
              <a:tabLst>
                <a:tab pos="1166813" algn="l"/>
                <a:tab pos="4130675" algn="l"/>
                <a:tab pos="4371975" algn="l"/>
              </a:tabLst>
            </a:pPr>
            <a:r>
              <a:rPr lang="en-US" altLang="zh-TW" sz="2800" dirty="0">
                <a:latin typeface="Arial" panose="020B0604020202020204" pitchFamily="34" charset="0"/>
                <a:ea typeface="標楷體" panose="03000509000000000000" pitchFamily="65" charset="-120"/>
                <a:cs typeface="Arial" panose="020B0604020202020204" pitchFamily="34" charset="0"/>
              </a:rPr>
              <a:t>always@ (</a:t>
            </a:r>
            <a:r>
              <a:rPr lang="en-US" altLang="zh-TW" sz="2800" dirty="0" err="1">
                <a:latin typeface="Arial" panose="020B0604020202020204" pitchFamily="34" charset="0"/>
                <a:ea typeface="標楷體" panose="03000509000000000000" pitchFamily="65" charset="-120"/>
                <a:cs typeface="Arial" panose="020B0604020202020204" pitchFamily="34" charset="0"/>
              </a:rPr>
              <a:t>posedge</a:t>
            </a:r>
            <a:r>
              <a:rPr lang="en-US" altLang="zh-TW" sz="2800" dirty="0">
                <a:latin typeface="Arial" panose="020B0604020202020204" pitchFamily="34" charset="0"/>
                <a:ea typeface="標楷體" panose="03000509000000000000" pitchFamily="65" charset="-120"/>
                <a:cs typeface="Arial" panose="020B0604020202020204" pitchFamily="34" charset="0"/>
              </a:rPr>
              <a:t> </a:t>
            </a:r>
            <a:r>
              <a:rPr lang="en-US" altLang="zh-TW" sz="2800" dirty="0" err="1">
                <a:latin typeface="Arial" panose="020B0604020202020204" pitchFamily="34" charset="0"/>
                <a:ea typeface="標楷體" panose="03000509000000000000" pitchFamily="65" charset="-120"/>
                <a:cs typeface="Arial" panose="020B0604020202020204" pitchFamily="34" charset="0"/>
              </a:rPr>
              <a:t>Clk</a:t>
            </a:r>
            <a:r>
              <a:rPr lang="en-US" altLang="zh-TW" sz="2800" dirty="0">
                <a:latin typeface="Arial" panose="020B0604020202020204" pitchFamily="34" charset="0"/>
                <a:ea typeface="標楷體" panose="03000509000000000000" pitchFamily="65" charset="-120"/>
                <a:cs typeface="Arial" panose="020B0604020202020204" pitchFamily="34" charset="0"/>
              </a:rPr>
              <a:t> or </a:t>
            </a:r>
            <a:r>
              <a:rPr lang="en-US" altLang="zh-TW" sz="2800" dirty="0" err="1">
                <a:latin typeface="Arial" panose="020B0604020202020204" pitchFamily="34" charset="0"/>
                <a:ea typeface="標楷體" panose="03000509000000000000" pitchFamily="65" charset="-120"/>
                <a:cs typeface="Arial" panose="020B0604020202020204" pitchFamily="34" charset="0"/>
              </a:rPr>
              <a:t>negedge</a:t>
            </a:r>
            <a:r>
              <a:rPr lang="en-US" altLang="zh-TW" sz="2800" dirty="0">
                <a:latin typeface="Arial" panose="020B0604020202020204" pitchFamily="34" charset="0"/>
                <a:ea typeface="標楷體" panose="03000509000000000000" pitchFamily="65" charset="-120"/>
                <a:cs typeface="Arial" panose="020B0604020202020204" pitchFamily="34" charset="0"/>
              </a:rPr>
              <a:t> </a:t>
            </a:r>
            <a:r>
              <a:rPr lang="en-US" altLang="zh-TW" sz="2800" dirty="0" err="1">
                <a:latin typeface="Arial" panose="020B0604020202020204" pitchFamily="34" charset="0"/>
                <a:ea typeface="標楷體" panose="03000509000000000000" pitchFamily="65" charset="-120"/>
                <a:cs typeface="Arial" panose="020B0604020202020204" pitchFamily="34" charset="0"/>
              </a:rPr>
              <a:t>Clr</a:t>
            </a:r>
            <a:r>
              <a:rPr lang="en-US" altLang="zh-TW" sz="2800" dirty="0" smtClean="0">
                <a:latin typeface="Arial" panose="020B0604020202020204" pitchFamily="34" charset="0"/>
                <a:ea typeface="標楷體" panose="03000509000000000000" pitchFamily="65" charset="-120"/>
                <a:cs typeface="Arial" panose="020B0604020202020204" pitchFamily="34" charset="0"/>
              </a:rPr>
              <a:t>)</a:t>
            </a:r>
            <a:br>
              <a:rPr lang="en-US" altLang="zh-TW" sz="2800" dirty="0" smtClean="0">
                <a:latin typeface="Arial" panose="020B0604020202020204" pitchFamily="34" charset="0"/>
                <a:ea typeface="標楷體" panose="03000509000000000000" pitchFamily="65" charset="-120"/>
                <a:cs typeface="Arial" panose="020B0604020202020204" pitchFamily="34" charset="0"/>
              </a:rPr>
            </a:br>
            <a:r>
              <a:rPr lang="en-US" altLang="zh-TW" sz="2800" dirty="0" smtClean="0">
                <a:latin typeface="Arial" panose="020B0604020202020204" pitchFamily="34" charset="0"/>
                <a:ea typeface="標楷體" panose="03000509000000000000" pitchFamily="65" charset="-120"/>
                <a:cs typeface="Arial" panose="020B0604020202020204" pitchFamily="34" charset="0"/>
              </a:rPr>
              <a:t>// </a:t>
            </a:r>
            <a:r>
              <a:rPr lang="en-US" altLang="zh-TW" sz="2800" dirty="0" err="1" smtClean="0">
                <a:latin typeface="Arial" panose="020B0604020202020204" pitchFamily="34" charset="0"/>
                <a:ea typeface="標楷體" panose="03000509000000000000" pitchFamily="65" charset="-120"/>
                <a:cs typeface="Arial" panose="020B0604020202020204" pitchFamily="34" charset="0"/>
              </a:rPr>
              <a:t>Clk</a:t>
            </a:r>
            <a:r>
              <a:rPr lang="en-US" altLang="zh-TW" sz="2800" dirty="0" smtClean="0">
                <a:latin typeface="Arial" panose="020B0604020202020204" pitchFamily="34" charset="0"/>
                <a:ea typeface="標楷體" panose="03000509000000000000" pitchFamily="65" charset="-120"/>
                <a:cs typeface="Arial" panose="020B0604020202020204" pitchFamily="34" charset="0"/>
              </a:rPr>
              <a:t> </a:t>
            </a:r>
            <a:r>
              <a:rPr lang="zh-TW" altLang="en-US" sz="2800" dirty="0" smtClean="0">
                <a:latin typeface="Arial" panose="020B0604020202020204" pitchFamily="34" charset="0"/>
                <a:ea typeface="標楷體" panose="03000509000000000000" pitchFamily="65" charset="-120"/>
                <a:cs typeface="Arial" panose="020B0604020202020204" pitchFamily="34" charset="0"/>
              </a:rPr>
              <a:t>時脈正緣觸發或 </a:t>
            </a:r>
            <a:r>
              <a:rPr lang="en-US" altLang="zh-TW" sz="2800" dirty="0" err="1" smtClean="0">
                <a:latin typeface="Arial" panose="020B0604020202020204" pitchFamily="34" charset="0"/>
                <a:ea typeface="標楷體" panose="03000509000000000000" pitchFamily="65" charset="-120"/>
                <a:cs typeface="Arial" panose="020B0604020202020204" pitchFamily="34" charset="0"/>
              </a:rPr>
              <a:t>Clr</a:t>
            </a:r>
            <a:r>
              <a:rPr lang="zh-TW" altLang="en-US" sz="2800" dirty="0" smtClean="0">
                <a:latin typeface="Arial" panose="020B0604020202020204" pitchFamily="34" charset="0"/>
                <a:ea typeface="標楷體" panose="03000509000000000000" pitchFamily="65" charset="-120"/>
                <a:cs typeface="Arial" panose="020B0604020202020204" pitchFamily="34" charset="0"/>
              </a:rPr>
              <a:t> 非同步控制信號負緣觸發</a:t>
            </a:r>
            <a:endParaRPr lang="zh-TW" altLang="en-US" sz="2800" dirty="0">
              <a:latin typeface="Arial" panose="020B0604020202020204" pitchFamily="34" charset="0"/>
              <a:ea typeface="標楷體" panose="03000509000000000000" pitchFamily="65" charset="-120"/>
              <a:cs typeface="Arial" panose="020B0604020202020204" pitchFamily="34" charset="0"/>
            </a:endParaRPr>
          </a:p>
        </p:txBody>
      </p:sp>
    </p:spTree>
    <p:extLst>
      <p:ext uri="{BB962C8B-B14F-4D97-AF65-F5344CB8AC3E}">
        <p14:creationId xmlns:p14="http://schemas.microsoft.com/office/powerpoint/2010/main" val="3640025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259632" y="293688"/>
            <a:ext cx="7210425" cy="1143000"/>
          </a:xfrm>
        </p:spPr>
        <p:txBody>
          <a:bodyPr/>
          <a:lstStyle/>
          <a:p>
            <a:r>
              <a:rPr lang="zh-TW" altLang="en-US" sz="4400" dirty="0" smtClean="0">
                <a:latin typeface="Arial" panose="020B0604020202020204" pitchFamily="34" charset="0"/>
                <a:ea typeface="標楷體" panose="03000509000000000000" pitchFamily="65" charset="-120"/>
                <a:cs typeface="Arial" panose="020B0604020202020204" pitchFamily="34" charset="0"/>
              </a:rPr>
              <a:t>同步與非同步</a:t>
            </a:r>
            <a:r>
              <a:rPr lang="en-US" altLang="zh-TW" sz="4400" dirty="0" smtClean="0">
                <a:latin typeface="Arial" panose="020B0604020202020204" pitchFamily="34" charset="0"/>
                <a:ea typeface="標楷體" panose="03000509000000000000" pitchFamily="65" charset="-120"/>
                <a:cs typeface="Arial" panose="020B0604020202020204" pitchFamily="34" charset="0"/>
              </a:rPr>
              <a:t>reset</a:t>
            </a:r>
            <a:endParaRPr lang="zh-TW" altLang="en-US" sz="4400" dirty="0">
              <a:latin typeface="Arial" panose="020B0604020202020204" pitchFamily="34" charset="0"/>
              <a:ea typeface="標楷體" panose="03000509000000000000" pitchFamily="65" charset="-120"/>
              <a:cs typeface="Arial" panose="020B0604020202020204" pitchFamily="34" charset="0"/>
            </a:endParaRPr>
          </a:p>
        </p:txBody>
      </p:sp>
      <p:sp>
        <p:nvSpPr>
          <p:cNvPr id="3" name="內容版面配置區 2"/>
          <p:cNvSpPr>
            <a:spLocks noGrp="1"/>
          </p:cNvSpPr>
          <p:nvPr>
            <p:ph idx="1"/>
          </p:nvPr>
        </p:nvSpPr>
        <p:spPr/>
        <p:txBody>
          <a:bodyPr/>
          <a:lstStyle/>
          <a:p>
            <a:r>
              <a:rPr lang="zh-TW" altLang="en-US" sz="2800" dirty="0" smtClean="0">
                <a:latin typeface="Arial" panose="020B0604020202020204" pitchFamily="34" charset="0"/>
                <a:ea typeface="標楷體" panose="03000509000000000000" pitchFamily="65" charset="-120"/>
                <a:cs typeface="Arial" panose="020B0604020202020204" pitchFamily="34" charset="0"/>
              </a:rPr>
              <a:t>非同步</a:t>
            </a:r>
            <a:r>
              <a:rPr lang="en-US" altLang="zh-TW" sz="2800" dirty="0" smtClean="0">
                <a:latin typeface="Arial" panose="020B0604020202020204" pitchFamily="34" charset="0"/>
                <a:ea typeface="標楷體" panose="03000509000000000000" pitchFamily="65" charset="-120"/>
                <a:cs typeface="Arial" panose="020B0604020202020204" pitchFamily="34" charset="0"/>
              </a:rPr>
              <a:t>reset</a:t>
            </a:r>
          </a:p>
          <a:p>
            <a:endParaRPr lang="en-US" altLang="zh-TW" sz="2800" dirty="0">
              <a:latin typeface="Arial" panose="020B0604020202020204" pitchFamily="34" charset="0"/>
              <a:ea typeface="標楷體" panose="03000509000000000000" pitchFamily="65" charset="-120"/>
              <a:cs typeface="Arial" panose="020B0604020202020204" pitchFamily="34" charset="0"/>
            </a:endParaRPr>
          </a:p>
          <a:p>
            <a:endParaRPr lang="en-US" altLang="zh-TW" sz="2800" dirty="0" smtClean="0">
              <a:latin typeface="Arial" panose="020B0604020202020204" pitchFamily="34" charset="0"/>
              <a:ea typeface="標楷體" panose="03000509000000000000" pitchFamily="65" charset="-120"/>
              <a:cs typeface="Arial" panose="020B0604020202020204" pitchFamily="34" charset="0"/>
            </a:endParaRPr>
          </a:p>
          <a:p>
            <a:pPr marL="0" indent="0">
              <a:buNone/>
            </a:pPr>
            <a:endParaRPr lang="en-US" altLang="zh-TW" sz="2800" dirty="0" smtClean="0">
              <a:latin typeface="Arial" panose="020B0604020202020204" pitchFamily="34" charset="0"/>
              <a:ea typeface="標楷體" panose="03000509000000000000" pitchFamily="65" charset="-120"/>
              <a:cs typeface="Arial" panose="020B0604020202020204" pitchFamily="34" charset="0"/>
            </a:endParaRPr>
          </a:p>
          <a:p>
            <a:pPr marL="0" indent="0">
              <a:buNone/>
            </a:pPr>
            <a:endParaRPr lang="en-US" altLang="zh-TW" sz="2800" dirty="0">
              <a:latin typeface="Arial" panose="020B0604020202020204" pitchFamily="34" charset="0"/>
              <a:ea typeface="標楷體" panose="03000509000000000000" pitchFamily="65" charset="-120"/>
              <a:cs typeface="Arial" panose="020B0604020202020204" pitchFamily="34" charset="0"/>
            </a:endParaRPr>
          </a:p>
          <a:p>
            <a:r>
              <a:rPr lang="zh-TW" altLang="en-US" sz="2800" dirty="0" smtClean="0">
                <a:latin typeface="Arial" panose="020B0604020202020204" pitchFamily="34" charset="0"/>
                <a:ea typeface="標楷體" panose="03000509000000000000" pitchFamily="65" charset="-120"/>
                <a:cs typeface="Arial" panose="020B0604020202020204" pitchFamily="34" charset="0"/>
              </a:rPr>
              <a:t>同步</a:t>
            </a:r>
            <a:r>
              <a:rPr lang="en-US" altLang="zh-TW" sz="2800" dirty="0" smtClean="0">
                <a:latin typeface="Arial" panose="020B0604020202020204" pitchFamily="34" charset="0"/>
                <a:ea typeface="標楷體" panose="03000509000000000000" pitchFamily="65" charset="-120"/>
                <a:cs typeface="Arial" panose="020B0604020202020204" pitchFamily="34" charset="0"/>
              </a:rPr>
              <a:t>reset</a:t>
            </a:r>
            <a:endParaRPr lang="en-US" altLang="zh-TW" sz="2800" dirty="0">
              <a:latin typeface="Arial" panose="020B0604020202020204" pitchFamily="34" charset="0"/>
              <a:ea typeface="標楷體" panose="03000509000000000000" pitchFamily="65" charset="-120"/>
              <a:cs typeface="Arial" panose="020B0604020202020204" pitchFamily="34" charset="0"/>
            </a:endParaRPr>
          </a:p>
        </p:txBody>
      </p:sp>
      <p:sp>
        <p:nvSpPr>
          <p:cNvPr id="4" name="投影片編號版面配置區 3"/>
          <p:cNvSpPr>
            <a:spLocks noGrp="1"/>
          </p:cNvSpPr>
          <p:nvPr>
            <p:ph type="sldNum" sz="quarter" idx="12"/>
          </p:nvPr>
        </p:nvSpPr>
        <p:spPr/>
        <p:txBody>
          <a:bodyPr/>
          <a:lstStyle/>
          <a:p>
            <a:pPr>
              <a:defRPr/>
            </a:pPr>
            <a:fld id="{51A9D463-1FF0-4C49-AA43-327DA3788198}" type="slidenum">
              <a:rPr lang="en-US" altLang="zh-TW" smtClean="0"/>
              <a:pPr>
                <a:defRPr/>
              </a:pPr>
              <a:t>9</a:t>
            </a:fld>
            <a:endParaRPr lang="en-US" altLang="zh-TW"/>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687" y="2262981"/>
            <a:ext cx="4238625" cy="1600200"/>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3636" y="5004433"/>
            <a:ext cx="4276725" cy="1514475"/>
          </a:xfrm>
          <a:prstGeom prst="rect">
            <a:avLst/>
          </a:prstGeom>
        </p:spPr>
      </p:pic>
    </p:spTree>
    <p:extLst>
      <p:ext uri="{BB962C8B-B14F-4D97-AF65-F5344CB8AC3E}">
        <p14:creationId xmlns:p14="http://schemas.microsoft.com/office/powerpoint/2010/main" val="2095022332"/>
      </p:ext>
    </p:extLst>
  </p:cSld>
  <p:clrMapOvr>
    <a:masterClrMapping/>
  </p:clrMapOvr>
  <p:timing>
    <p:tnLst>
      <p:par>
        <p:cTn id="1" dur="indefinite" restart="never" nodeType="tmRoot"/>
      </p:par>
    </p:tnLst>
  </p:timing>
</p:sld>
</file>

<file path=ppt/theme/theme1.xml><?xml version="1.0" encoding="utf-8"?>
<a:theme xmlns:a="http://schemas.openxmlformats.org/drawingml/2006/main" name="MicrosystemsLab-LPS">
  <a:themeElements>
    <a:clrScheme name="MicrosystemsLab-LP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crosystemsLab-LPS">
      <a:majorFont>
        <a:latin typeface="Tw Cen MT"/>
        <a:ea typeface="微軟正黑體"/>
        <a:cs typeface=""/>
      </a:majorFont>
      <a:minorFont>
        <a:latin typeface="Tw Cen MT"/>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icrosystemsLab-LP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crosystemsLab-LP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crosystemsLab-LP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crosystemsLab-LP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crosystemsLab-LP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crosystemsLab-LP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crosystemsLab-LP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crosystemsLab-LP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crosystemsLab-LP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crosystemsLab-LP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crosystemsLab-LP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crosystemsLab-LP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MicrosystemsLab-LPS</Template>
  <TotalTime>13062</TotalTime>
  <Words>937</Words>
  <Application>Microsoft Office PowerPoint</Application>
  <PresentationFormat>如螢幕大小 (4:3)</PresentationFormat>
  <Paragraphs>284</Paragraphs>
  <Slides>24</Slides>
  <Notes>1</Notes>
  <HiddenSlides>0</HiddenSlides>
  <MMClips>0</MMClips>
  <ScaleCrop>false</ScaleCrop>
  <HeadingPairs>
    <vt:vector size="8" baseType="variant">
      <vt:variant>
        <vt:lpstr>使用字型</vt:lpstr>
      </vt:variant>
      <vt:variant>
        <vt:i4>9</vt:i4>
      </vt:variant>
      <vt:variant>
        <vt:lpstr>佈景主題</vt:lpstr>
      </vt:variant>
      <vt:variant>
        <vt:i4>2</vt:i4>
      </vt:variant>
      <vt:variant>
        <vt:lpstr>內嵌 OLE 伺服程式</vt:lpstr>
      </vt:variant>
      <vt:variant>
        <vt:i4>1</vt:i4>
      </vt:variant>
      <vt:variant>
        <vt:lpstr>投影片標題</vt:lpstr>
      </vt:variant>
      <vt:variant>
        <vt:i4>24</vt:i4>
      </vt:variant>
    </vt:vector>
  </HeadingPairs>
  <TitlesOfParts>
    <vt:vector size="36" baseType="lpstr">
      <vt:lpstr>Arial Unicode MS</vt:lpstr>
      <vt:lpstr>微軟正黑體</vt:lpstr>
      <vt:lpstr>新細明體</vt:lpstr>
      <vt:lpstr>標楷體</vt:lpstr>
      <vt:lpstr>Arial</vt:lpstr>
      <vt:lpstr>Times New Roman</vt:lpstr>
      <vt:lpstr>Tw Cen MT</vt:lpstr>
      <vt:lpstr>Wingdings</vt:lpstr>
      <vt:lpstr>Wingdings 2</vt:lpstr>
      <vt:lpstr>MicrosystemsLab-LPS</vt:lpstr>
      <vt:lpstr>自訂設計</vt:lpstr>
      <vt:lpstr>Picture</vt:lpstr>
      <vt:lpstr>PowerPoint 簡報</vt:lpstr>
      <vt:lpstr>Verilog 簡介</vt:lpstr>
      <vt:lpstr>Verilog -FPGA程式設計流程 </vt:lpstr>
      <vt:lpstr>組合邏輯 &amp; 循序邏輯</vt:lpstr>
      <vt:lpstr>Verilog 程式基本架構 </vt:lpstr>
      <vt:lpstr>向量資料</vt:lpstr>
      <vt:lpstr>暫存器資料</vt:lpstr>
      <vt:lpstr>always 程序結構區塊</vt:lpstr>
      <vt:lpstr>同步與非同步reset</vt:lpstr>
      <vt:lpstr>多進制表示</vt:lpstr>
      <vt:lpstr>多進制表示</vt:lpstr>
      <vt:lpstr>邏輯準位與信號強度</vt:lpstr>
      <vt:lpstr>assign </vt:lpstr>
      <vt:lpstr>條件運算子</vt:lpstr>
      <vt:lpstr>算術運算子 </vt:lpstr>
      <vt:lpstr>位元邏輯運算子  </vt:lpstr>
      <vt:lpstr>運算子</vt:lpstr>
      <vt:lpstr>連接運算子 </vt:lpstr>
      <vt:lpstr>Blocking與Nonblocking</vt:lpstr>
      <vt:lpstr>Blocking與Nonblocking</vt:lpstr>
      <vt:lpstr>if－else 敘述</vt:lpstr>
      <vt:lpstr>if－else 敘述</vt:lpstr>
      <vt:lpstr>case敘述</vt:lpstr>
      <vt:lpstr>case敘述</vt:lpstr>
    </vt:vector>
  </TitlesOfParts>
  <Company>CMT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SaiAmoi</dc:creator>
  <cp:lastModifiedBy>user</cp:lastModifiedBy>
  <cp:revision>448</cp:revision>
  <dcterms:created xsi:type="dcterms:W3CDTF">2009-12-29T11:03:05Z</dcterms:created>
  <dcterms:modified xsi:type="dcterms:W3CDTF">2016-11-13T04:25:30Z</dcterms:modified>
</cp:coreProperties>
</file>