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sldIdLst>
    <p:sldId id="321" r:id="rId3"/>
    <p:sldId id="405" r:id="rId4"/>
    <p:sldId id="406" r:id="rId5"/>
    <p:sldId id="407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BB0F07-25D3-40CE-B0F4-054DAF0D26E1}">
          <p14:sldIdLst>
            <p14:sldId id="321"/>
            <p14:sldId id="405"/>
            <p14:sldId id="406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1D"/>
    <a:srgbClr val="FF0000"/>
    <a:srgbClr val="CC9900"/>
    <a:srgbClr val="0000FF"/>
    <a:srgbClr val="3232C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5400" autoAdjust="0"/>
  </p:normalViewPr>
  <p:slideViewPr>
    <p:cSldViewPr>
      <p:cViewPr varScale="1">
        <p:scale>
          <a:sx n="114" d="100"/>
          <a:sy n="114" d="100"/>
        </p:scale>
        <p:origin x="190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AB28E4-D0F4-473D-BC83-AE812BB6AF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10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30B75-0E80-47D2-AC42-E90E2A7228E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945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12" descr="Microsystem_Mark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44675"/>
            <a:ext cx="25923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1231422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3860800"/>
            <a:ext cx="22320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24075" y="2130425"/>
            <a:ext cx="684053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3860800"/>
            <a:ext cx="611346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5475" y="6453188"/>
            <a:ext cx="2133600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39C2D-F00A-4725-8FEE-120C44A801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F1743-F4BF-460A-A4D4-DCB4B43E19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175-48DE-4C6C-A897-26408B22C2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B271-6A2F-43E4-9482-531DF2A612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E5996-249E-4F85-9474-3DFDE86C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9BDF3-3769-401A-9FBC-6C684A899C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2E5C0-0EEB-476D-A93B-33CB419792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600AF-A78A-413B-9570-4F85C0D975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F0F82-2A68-43CD-9781-5CB79EDD20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6BA18-4C85-445D-8064-2636B290E6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CFEF7-FED9-4CEC-A9AE-31281723E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D463-1FF0-4C49-AA43-327DA37881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0D4B4-5A36-4765-B935-2F3CDE4860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DA01-4BAB-40AD-9B45-8959AAE4E7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5A8F-CE30-41C4-9644-E8B8E6879C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0D17A-B7E6-4541-A2D2-7E8A1CD0E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D2E7-806B-43EB-8EFE-2C8032BEC6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835B0-7991-47FE-83E6-588C608CAD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C240-6337-4013-B776-7E338EB191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7E7BD-8499-466D-97D6-DC6F536487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27C5-C215-4A5C-A489-BD89E1C3AA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58E-8552-4387-998C-8B573E9508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74638"/>
            <a:ext cx="7210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B4550C1-F6E0-47A5-BC6F-A44D5BCE98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" name="Rectangle 7"/>
          <p:cNvSpPr/>
          <p:nvPr/>
        </p:nvSpPr>
        <p:spPr>
          <a:xfrm>
            <a:off x="0" y="141287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/>
          </a:p>
        </p:txBody>
      </p:sp>
      <p:sp>
        <p:nvSpPr>
          <p:cNvPr id="15" name="Rectangle 8"/>
          <p:cNvSpPr/>
          <p:nvPr/>
        </p:nvSpPr>
        <p:spPr>
          <a:xfrm>
            <a:off x="555625" y="1412875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/>
          </a:p>
        </p:txBody>
      </p:sp>
      <p:pic>
        <p:nvPicPr>
          <p:cNvPr id="1034" name="圖片 10" descr="Microsystem_Mark1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71438" y="188913"/>
            <a:ext cx="152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6" descr="logo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888" y="6451600"/>
            <a:ext cx="213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37D47FD-37A4-4D71-B7E1-39D8E265AC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124075" y="2130425"/>
            <a:ext cx="684053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TW" altLang="en-US" sz="4400">
                <a:solidFill>
                  <a:schemeClr val="tx2"/>
                </a:solidFill>
              </a:rPr>
              <a:t>按一下以編輯母片標題樣式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843213" y="3860800"/>
            <a:ext cx="6113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3200"/>
              <a:t>按一下以編輯母片副標題樣式</a:t>
            </a:r>
          </a:p>
        </p:txBody>
      </p:sp>
      <p:pic>
        <p:nvPicPr>
          <p:cNvPr id="2056" name="圖片 12" descr="Microsystem_Mark1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844675"/>
            <a:ext cx="25923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8" descr="123142210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3860800"/>
            <a:ext cx="22320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9" descr="logo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8D27AFBA-7F21-4C2D-A32B-1F3A6D94E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745" y="1843335"/>
            <a:ext cx="6624736" cy="1470025"/>
          </a:xfrm>
        </p:spPr>
        <p:txBody>
          <a:bodyPr/>
          <a:lstStyle/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Computer Organization</a:t>
            </a:r>
            <a:br>
              <a:rPr lang="en-US" altLang="zh-TW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Homework 4</a:t>
            </a:r>
            <a:br>
              <a:rPr lang="en-US" altLang="zh-TW" sz="3200" b="1" dirty="0">
                <a:latin typeface="Times New Roman" pitchFamily="18" charset="0"/>
                <a:cs typeface="Times New Roman" pitchFamily="18" charset="0"/>
              </a:rPr>
            </a:b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4775"/>
          </a:xfrm>
        </p:spPr>
        <p:txBody>
          <a:bodyPr/>
          <a:lstStyle/>
          <a:p>
            <a:pPr lvl="0" algn="just">
              <a:buClr>
                <a:srgbClr val="333399"/>
              </a:buClr>
            </a:pP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利用管線化處理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(Pipelining)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是一種能讓多個指令在執行時重疊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(Overlapped)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的實作技巧，但這種方式並不是降低總花費時間，而是改善處理量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(Throughput)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。將前一次所做的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Single Cycle CPU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做修改，實作出一個簡易的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Pipelined CPU</a:t>
            </a:r>
          </a:p>
          <a:p>
            <a:pPr lvl="0" algn="just">
              <a:buClr>
                <a:srgbClr val="333399"/>
              </a:buClr>
            </a:pP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</a:t>
            </a:r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>
              <a:buClr>
                <a:srgbClr val="BBE0E3"/>
              </a:buClr>
            </a:pP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Pipe_CPU_1.v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參考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pPr lvl="1" algn="just">
              <a:buClr>
                <a:srgbClr val="BBE0E3"/>
              </a:buClr>
            </a:pP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Pipe_Reg.v</a:t>
            </a:r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>
              <a:buClr>
                <a:srgbClr val="BBE0E3"/>
              </a:buClr>
            </a:pP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Reg_File.v</a:t>
            </a:r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9D463-1FF0-4C49-AA43-327DA378819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4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sz="4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A9D463-1FF0-4C49-AA43-327DA3788198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36756"/>
            <a:ext cx="7632848" cy="489737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5095106" y="5429984"/>
            <a:ext cx="66477" cy="72008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cxnSp>
        <p:nvCxnSpPr>
          <p:cNvPr id="8" name="直線單箭頭接點 7"/>
          <p:cNvCxnSpPr>
            <a:cxnSpLocks/>
            <a:stCxn id="6" idx="5"/>
          </p:cNvCxnSpPr>
          <p:nvPr/>
        </p:nvCxnSpPr>
        <p:spPr>
          <a:xfrm>
            <a:off x="5151848" y="5491447"/>
            <a:ext cx="1141939" cy="1142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228184" y="6580470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Instruction[5:0]</a:t>
            </a:r>
            <a:endParaRPr kumimoji="1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4990038" y="4965551"/>
            <a:ext cx="86018" cy="8039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918030" y="4068688"/>
            <a:ext cx="86018" cy="80392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cxnSp>
        <p:nvCxnSpPr>
          <p:cNvPr id="14" name="直線單箭頭接點 13"/>
          <p:cNvCxnSpPr>
            <a:cxnSpLocks/>
          </p:cNvCxnSpPr>
          <p:nvPr/>
        </p:nvCxnSpPr>
        <p:spPr>
          <a:xfrm flipH="1">
            <a:off x="4440405" y="5045943"/>
            <a:ext cx="585405" cy="1623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cxnSpLocks/>
          </p:cNvCxnSpPr>
          <p:nvPr/>
        </p:nvCxnSpPr>
        <p:spPr>
          <a:xfrm flipH="1">
            <a:off x="4243862" y="4150304"/>
            <a:ext cx="700688" cy="24687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050843" y="6588164"/>
            <a:ext cx="2639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經過</a:t>
            </a:r>
            <a:r>
              <a:rPr kumimoji="1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sign extend</a:t>
            </a:r>
            <a:r>
              <a:rPr kumimoji="1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後的</a:t>
            </a:r>
            <a:r>
              <a:rPr kumimoji="1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Instruction[15:0]</a:t>
            </a:r>
            <a:endParaRPr kumimoji="1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0387" y="3802375"/>
            <a:ext cx="144016" cy="36004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466760" y="4253473"/>
            <a:ext cx="373730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66760" y="4463023"/>
            <a:ext cx="373730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60488" y="4689331"/>
            <a:ext cx="373730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0488" y="4866918"/>
            <a:ext cx="247416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60656" y="4653136"/>
            <a:ext cx="247416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60656" y="4301167"/>
            <a:ext cx="247416" cy="1440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32652" y="4607038"/>
            <a:ext cx="387620" cy="12523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32652" y="5062324"/>
            <a:ext cx="243604" cy="2160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235386" y="4558268"/>
            <a:ext cx="243604" cy="21602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280" y="5429984"/>
            <a:ext cx="432048" cy="8724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941597" y="4068687"/>
            <a:ext cx="97725" cy="37649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73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10425" cy="1143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A9D463-1FF0-4C49-AA43-327DA3788198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1624147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需完成的指令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kumimoji="1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ADD, SUB, AND, OR, SLT, ADDI, LW, SW, BEQ</a:t>
            </a:r>
            <a:endParaRPr kumimoji="1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86496" y="2455144"/>
            <a:ext cx="7128792" cy="3952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Begin:</a:t>
            </a: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addi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$1, $0, 3; 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addi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$2, $0, 4; </a:t>
            </a:r>
            <a:endParaRPr kumimoji="1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addi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$3, $0, 1; </a:t>
            </a:r>
            <a:endParaRPr kumimoji="1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marR="3444240" lvl="0" indent="0" algn="l" defTabSz="914400" rtl="0" eaLnBrk="1" fontAlgn="base" latinLnBrk="0" hangingPunct="1">
              <a:lnSpc>
                <a:spcPts val="24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92300" algn="l"/>
                <a:tab pos="2197100" algn="l"/>
              </a:tabLst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i="0" u="none" strike="noStrike" kern="1200" cap="none" spc="7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$1,</a:t>
            </a:r>
            <a:r>
              <a:rPr kumimoji="1" lang="en-US" altLang="zh-TW" sz="1800" b="1" i="0" u="none" strike="noStrike" kern="1200" cap="none" spc="3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4($0);</a:t>
            </a:r>
          </a:p>
          <a:p>
            <a:pPr marL="368300" marR="3444240" lvl="0" indent="0" algn="l" defTabSz="914400" rtl="0" eaLnBrk="1" fontAlgn="base" latinLnBrk="0" hangingPunct="1">
              <a:lnSpc>
                <a:spcPts val="24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92300" algn="l"/>
                <a:tab pos="2197100" algn="l"/>
              </a:tabLst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add  $4,</a:t>
            </a:r>
            <a:r>
              <a:rPr kumimoji="1" lang="en-US" altLang="zh-TW" sz="1800" b="1" i="0" u="none" strike="noStrike" kern="1200" cap="none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$1,</a:t>
            </a:r>
            <a:r>
              <a:rPr kumimoji="1" lang="en-US" altLang="zh-TW" sz="1800" b="1" i="0" u="none" strike="noStrike" kern="1200" cap="none" spc="2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$1;</a:t>
            </a:r>
            <a:endParaRPr kumimoji="1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or $6, $1, $2</a:t>
            </a: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and $7, $1, $3;</a:t>
            </a: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sub $5, $4, $2;</a:t>
            </a: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slt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$8, $1, $2; </a:t>
            </a:r>
          </a:p>
          <a:p>
            <a:pPr marL="368300" marR="3911600" lvl="0" indent="0" algn="just" defTabSz="914400" rtl="0" eaLnBrk="1" fontAlgn="base" latinLnBrk="0" hangingPunct="1">
              <a:lnSpc>
                <a:spcPts val="24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beq</a:t>
            </a:r>
            <a:r>
              <a:rPr kumimoji="1" lang="en-US" altLang="zh-TW" sz="1800" b="1" i="0" u="none" strike="noStrike" kern="1200" cap="none" spc="-6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$1,$2,begin</a:t>
            </a:r>
            <a:endParaRPr kumimoji="1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marR="0" lvl="0" indent="0" algn="just" defTabSz="914400" rtl="0" eaLnBrk="1" fontAlgn="base" latinLnBrk="0" hangingPunct="1">
              <a:lnSpc>
                <a:spcPts val="24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kumimoji="1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lw</a:t>
            </a: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$10, 4($0);</a:t>
            </a:r>
            <a:endParaRPr kumimoji="1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9552" y="20858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+mn-cs"/>
              </a:rPr>
              <a:t>Test1:</a:t>
            </a:r>
            <a:endParaRPr kumimoji="1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283360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ystemsLab-LPS">
  <a:themeElements>
    <a:clrScheme name="MicrosystemsLab-L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ystemsLab-LPS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crosystemsLab-L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MicrosystemsLab-LPS</Template>
  <TotalTime>19476</TotalTime>
  <Words>132</Words>
  <Application>Microsoft Office PowerPoint</Application>
  <PresentationFormat>如螢幕大小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微軟正黑體</vt:lpstr>
      <vt:lpstr>新細明體</vt:lpstr>
      <vt:lpstr>標楷體</vt:lpstr>
      <vt:lpstr>Arial</vt:lpstr>
      <vt:lpstr>Times New Roman</vt:lpstr>
      <vt:lpstr>Tw Cen MT</vt:lpstr>
      <vt:lpstr>Wingdings</vt:lpstr>
      <vt:lpstr>Wingdings 2</vt:lpstr>
      <vt:lpstr>MicrosystemsLab-LPS</vt:lpstr>
      <vt:lpstr>自訂設計</vt:lpstr>
      <vt:lpstr>Computer Organization Homework 4 </vt:lpstr>
      <vt:lpstr>目的</vt:lpstr>
      <vt:lpstr>Architecture</vt:lpstr>
      <vt:lpstr>Test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SaiAmoi</dc:creator>
  <cp:lastModifiedBy>Timk</cp:lastModifiedBy>
  <cp:revision>538</cp:revision>
  <dcterms:created xsi:type="dcterms:W3CDTF">2009-12-29T11:03:05Z</dcterms:created>
  <dcterms:modified xsi:type="dcterms:W3CDTF">2017-12-21T05:08:47Z</dcterms:modified>
</cp:coreProperties>
</file>