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69" autoAdjust="0"/>
  </p:normalViewPr>
  <p:slideViewPr>
    <p:cSldViewPr snapToGrid="0" snapToObjects="1">
      <p:cViewPr varScale="1">
        <p:scale>
          <a:sx n="58" d="100"/>
          <a:sy n="58" d="100"/>
        </p:scale>
        <p:origin x="1096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A858-BC3A-4212-A980-54AFACBCDA58}" type="datetimeFigureOut">
              <a:rPr lang="zh-TW" altLang="en-US" smtClean="0"/>
              <a:t>2017/9/28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4EAA-9ECF-4E18-95D0-956E1F1A5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98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 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張含標題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含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F39069-75F0-354F-AE6E-07966510311C}" type="datetimeFigureOut">
              <a:rPr kumimoji="1" lang="zh-TW" altLang="en-US" smtClean="0"/>
              <a:t>2017/9/28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680B0F-CC7F-F64E-9E2A-C6FF7C252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圖片 8" descr="logo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21" y="5546315"/>
            <a:ext cx="1883112" cy="12964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  <p:sldLayoutId id="2147483958" r:id="rId14"/>
    <p:sldLayoutId id="2147483959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88291"/>
            <a:ext cx="7772400" cy="1470025"/>
          </a:xfrm>
        </p:spPr>
        <p:txBody>
          <a:bodyPr>
            <a:normAutofit/>
          </a:bodyPr>
          <a:lstStyle/>
          <a:p>
            <a:r>
              <a:rPr kumimoji="1" lang="en-US" altLang="zh-TW" dirty="0" smtClean="0"/>
              <a:t>LAB 1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108296" y="3190815"/>
            <a:ext cx="7086600" cy="2029165"/>
          </a:xfrm>
        </p:spPr>
        <p:txBody>
          <a:bodyPr>
            <a:normAutofit/>
          </a:bodyPr>
          <a:lstStyle/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156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【</a:t>
            </a:r>
            <a:r>
              <a:rPr lang="zh-TW" altLang="en-US" dirty="0"/>
              <a:t>實習目的</a:t>
            </a:r>
            <a:r>
              <a:rPr lang="en-US" altLang="zh-TW" dirty="0"/>
              <a:t>】</a:t>
            </a:r>
            <a:r>
              <a:rPr lang="zh-TW" altLang="en-US" dirty="0"/>
              <a:t>本實習是</a:t>
            </a:r>
            <a:r>
              <a:rPr lang="zh-TW" altLang="en-US" dirty="0" smtClean="0"/>
              <a:t>為了</a:t>
            </a:r>
            <a:r>
              <a:rPr lang="zh-TW" altLang="en-US" dirty="0"/>
              <a:t>學</a:t>
            </a:r>
            <a:r>
              <a:rPr lang="zh-TW" altLang="en-US" dirty="0" smtClean="0"/>
              <a:t>習</a:t>
            </a:r>
            <a:r>
              <a:rPr lang="en-US" altLang="zh-TW" dirty="0" smtClean="0"/>
              <a:t>8051</a:t>
            </a:r>
            <a:r>
              <a:rPr lang="zh-TW" altLang="en-US" dirty="0" smtClean="0"/>
              <a:t>的指令集及使用</a:t>
            </a:r>
            <a:r>
              <a:rPr lang="en-US" altLang="zh-TW" dirty="0" smtClean="0"/>
              <a:t>LED</a:t>
            </a:r>
            <a:endParaRPr lang="zh-TW" altLang="en-US" dirty="0"/>
          </a:p>
          <a:p>
            <a:r>
              <a:rPr lang="en-US" altLang="zh-TW" dirty="0"/>
              <a:t>【</a:t>
            </a:r>
            <a:r>
              <a:rPr lang="zh-TW" altLang="en-US" dirty="0"/>
              <a:t>實習儀器及設備</a:t>
            </a:r>
            <a:r>
              <a:rPr lang="en-US" altLang="zh-TW" dirty="0"/>
              <a:t>】</a:t>
            </a:r>
            <a:r>
              <a:rPr lang="zh-TW" altLang="en-US" dirty="0"/>
              <a:t>使用</a:t>
            </a:r>
            <a:r>
              <a:rPr lang="en-US" altLang="zh-TW" dirty="0"/>
              <a:t>LED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r>
              <a:rPr lang="zh-TW" altLang="zh-TW" dirty="0"/>
              <a:t>【原理】</a:t>
            </a:r>
            <a:r>
              <a:rPr lang="zh-TW" altLang="zh-TW" dirty="0" smtClean="0"/>
              <a:t>利用</a:t>
            </a:r>
            <a:r>
              <a:rPr lang="en-US" altLang="zh-TW" dirty="0"/>
              <a:t>8051</a:t>
            </a:r>
            <a:r>
              <a:rPr lang="zh-TW" altLang="en-US" dirty="0"/>
              <a:t>的</a:t>
            </a:r>
            <a:r>
              <a:rPr lang="zh-TW" altLang="en-US" dirty="0" smtClean="0"/>
              <a:t>指令集練習組合語言</a:t>
            </a:r>
            <a:endParaRPr lang="zh-TW" altLang="zh-TW" dirty="0"/>
          </a:p>
          <a:p>
            <a:r>
              <a:rPr lang="zh-TW" altLang="zh-TW" dirty="0"/>
              <a:t>【實習方法</a:t>
            </a:r>
            <a:r>
              <a:rPr lang="zh-TW" altLang="zh-TW" dirty="0" smtClean="0"/>
              <a:t>】</a:t>
            </a:r>
            <a:r>
              <a:rPr lang="zh-TW" altLang="en-US" dirty="0"/>
              <a:t>將</a:t>
            </a:r>
            <a:r>
              <a:rPr lang="en-US" altLang="zh-TW" dirty="0" smtClean="0"/>
              <a:t>PX</a:t>
            </a:r>
            <a:r>
              <a:rPr lang="zh-TW" altLang="zh-TW" dirty="0" smtClean="0"/>
              <a:t>接到</a:t>
            </a:r>
            <a:r>
              <a:rPr lang="en-US" altLang="zh-TW" dirty="0" smtClean="0"/>
              <a:t>LED</a:t>
            </a:r>
            <a:r>
              <a:rPr lang="zh-TW" altLang="en-US" dirty="0" smtClean="0"/>
              <a:t>及練習</a:t>
            </a:r>
            <a:r>
              <a:rPr lang="en-US" altLang="zh-TW" dirty="0" err="1" smtClean="0"/>
              <a:t>Keil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uVersion</a:t>
            </a:r>
            <a:endParaRPr lang="zh-TW" altLang="zh-TW" dirty="0" smtClean="0"/>
          </a:p>
          <a:p>
            <a:r>
              <a:rPr lang="zh-TW" altLang="zh-TW" dirty="0" smtClean="0"/>
              <a:t>【結果分析】</a:t>
            </a:r>
            <a:r>
              <a:rPr lang="zh-TW" altLang="en-US" dirty="0" smtClean="0"/>
              <a:t>觀看記憶體內容及</a:t>
            </a:r>
            <a:r>
              <a:rPr lang="en-US" altLang="zh-TW" dirty="0" smtClean="0"/>
              <a:t>LED</a:t>
            </a:r>
            <a:r>
              <a:rPr lang="zh-TW" altLang="en-US" dirty="0" smtClean="0"/>
              <a:t>的變化狀態</a:t>
            </a:r>
            <a:endParaRPr lang="zh-TW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827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123833"/>
            <a:ext cx="8893175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9743" y="576552"/>
            <a:ext cx="466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Demo</a:t>
            </a:r>
            <a:r>
              <a:rPr lang="zh-TW" altLang="en-US" dirty="0" smtClean="0"/>
              <a:t>給助教看</a:t>
            </a:r>
            <a:r>
              <a:rPr lang="en-US" altLang="zh-TW" dirty="0" smtClean="0"/>
              <a:t>R5</a:t>
            </a:r>
            <a:r>
              <a:rPr lang="zh-TW" altLang="en-US" dirty="0" smtClean="0"/>
              <a:t>暫存器的值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52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76" y="2138661"/>
            <a:ext cx="5806564" cy="444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9743" y="543504"/>
            <a:ext cx="466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將下面範例改為反向</a:t>
            </a:r>
            <a:r>
              <a:rPr lang="en-US" altLang="zh-TW" dirty="0" smtClean="0"/>
              <a:t>1234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46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46" y="2165310"/>
            <a:ext cx="6494866" cy="4370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19743" y="576552"/>
            <a:ext cx="466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Demo</a:t>
            </a:r>
            <a:r>
              <a:rPr lang="zh-TW" altLang="en-US" dirty="0"/>
              <a:t>給助教看</a:t>
            </a:r>
            <a:r>
              <a:rPr lang="en-US" altLang="zh-TW" dirty="0" smtClean="0"/>
              <a:t>R0</a:t>
            </a:r>
            <a:r>
              <a:rPr lang="zh-TW" altLang="en-US" dirty="0" smtClean="0"/>
              <a:t>跟</a:t>
            </a:r>
            <a:r>
              <a:rPr lang="en-US" altLang="zh-TW" dirty="0" smtClean="0"/>
              <a:t>R5</a:t>
            </a:r>
            <a:r>
              <a:rPr lang="zh-TW" altLang="en-US" dirty="0" smtClean="0"/>
              <a:t>暫存器</a:t>
            </a:r>
            <a:r>
              <a:rPr lang="zh-TW" altLang="en-US" dirty="0"/>
              <a:t>的值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79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範例</a:t>
            </a:r>
            <a:endParaRPr lang="zh-TW" alt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" y="2080363"/>
            <a:ext cx="6773190" cy="444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19743" y="576552"/>
            <a:ext cx="466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需用</a:t>
            </a:r>
            <a:r>
              <a:rPr lang="en-US" altLang="zh-TW" dirty="0" smtClean="0"/>
              <a:t>LED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55H</a:t>
            </a:r>
            <a:r>
              <a:rPr lang="zh-TW" altLang="en-US" dirty="0" smtClean="0"/>
              <a:t>跟</a:t>
            </a:r>
            <a:r>
              <a:rPr lang="en-US" altLang="zh-TW" dirty="0" smtClean="0"/>
              <a:t>AAH</a:t>
            </a:r>
            <a:r>
              <a:rPr lang="zh-TW" altLang="en-US" dirty="0" smtClean="0"/>
              <a:t>的變化內容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3415317"/>
      </p:ext>
    </p:extLst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感知.thmx</Template>
  <TotalTime>6521</TotalTime>
  <Words>101</Words>
  <Application>Microsoft Office PowerPoint</Application>
  <PresentationFormat>如螢幕大小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Calibri</vt:lpstr>
      <vt:lpstr>Century Gothic</vt:lpstr>
      <vt:lpstr>Wingdings 2</vt:lpstr>
      <vt:lpstr>Perception</vt:lpstr>
      <vt:lpstr>LAB 1</vt:lpstr>
      <vt:lpstr>LAB 1</vt:lpstr>
      <vt:lpstr>範例</vt:lpstr>
      <vt:lpstr>範例</vt:lpstr>
      <vt:lpstr>範例</vt:lpstr>
      <vt:lpstr>範例</vt:lpstr>
    </vt:vector>
  </TitlesOfParts>
  <Company>Embedded Computing and Applications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Data Fragments in Deduplication System</dc:title>
  <dc:creator>阿北 吳</dc:creator>
  <cp:lastModifiedBy>chwu</cp:lastModifiedBy>
  <cp:revision>79</cp:revision>
  <dcterms:created xsi:type="dcterms:W3CDTF">2012-11-05T05:11:52Z</dcterms:created>
  <dcterms:modified xsi:type="dcterms:W3CDTF">2017-09-29T02:32:18Z</dcterms:modified>
</cp:coreProperties>
</file>