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2" r:id="rId1"/>
  </p:sldMasterIdLst>
  <p:notesMasterIdLst>
    <p:notesMasterId r:id="rId7"/>
  </p:notesMasterIdLst>
  <p:sldIdLst>
    <p:sldId id="260" r:id="rId2"/>
    <p:sldId id="259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933" autoAdjust="0"/>
  </p:normalViewPr>
  <p:slideViewPr>
    <p:cSldViewPr snapToGrid="0" snapToObjects="1">
      <p:cViewPr varScale="1">
        <p:scale>
          <a:sx n="58" d="100"/>
          <a:sy n="58" d="100"/>
        </p:scale>
        <p:origin x="150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DA858-BC3A-4212-A980-54AFACBCDA58}" type="datetimeFigureOut">
              <a:rPr lang="zh-TW" altLang="en-US" smtClean="0"/>
              <a:t>2017/10/12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74EAA-9ECF-4E18-95D0-956E1F1A5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981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74EAA-9ECF-4E18-95D0-956E1F1A5AB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9343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10/12/2017</a:t>
            </a:fld>
            <a:endParaRPr 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9069-75F0-354F-AE6E-07966510311C}" type="datetimeFigureOut">
              <a:rPr kumimoji="1" lang="zh-TW" altLang="en-US" smtClean="0"/>
              <a:t>2017/10/12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0B0F-CC7F-F64E-9E2A-C6FF7C2525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9069-75F0-354F-AE6E-07966510311C}" type="datetimeFigureOut">
              <a:rPr kumimoji="1" lang="zh-TW" altLang="en-US" smtClean="0"/>
              <a:t>2017/10/12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0B0F-CC7F-F64E-9E2A-C6FF7C2525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9069-75F0-354F-AE6E-07966510311C}" type="datetimeFigureOut">
              <a:rPr kumimoji="1" lang="zh-TW" altLang="en-US" smtClean="0"/>
              <a:t>2017/10/12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0B0F-CC7F-F64E-9E2A-C6FF7C2525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9069-75F0-354F-AE6E-07966510311C}" type="datetimeFigureOut">
              <a:rPr kumimoji="1" lang="zh-TW" altLang="en-US" smtClean="0"/>
              <a:t>2017/10/12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0B0F-CC7F-F64E-9E2A-C6FF7C25258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9069-75F0-354F-AE6E-07966510311C}" type="datetimeFigureOut">
              <a:rPr kumimoji="1" lang="zh-TW" altLang="en-US" smtClean="0"/>
              <a:t>2017/10/12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0B0F-CC7F-F64E-9E2A-C6FF7C2525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9069-75F0-354F-AE6E-07966510311C}" type="datetimeFigureOut">
              <a:rPr kumimoji="1" lang="zh-TW" altLang="en-US" smtClean="0"/>
              <a:t>2017/10/12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0B0F-CC7F-F64E-9E2A-C6FF7C2525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9069-75F0-354F-AE6E-07966510311C}" type="datetimeFigureOut">
              <a:rPr kumimoji="1" lang="zh-TW" altLang="en-US" smtClean="0"/>
              <a:t>2017/10/12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0B0F-CC7F-F64E-9E2A-C6FF7C2525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9069-75F0-354F-AE6E-07966510311C}" type="datetimeFigureOut">
              <a:rPr kumimoji="1" lang="zh-TW" altLang="en-US" smtClean="0"/>
              <a:t>2017/10/12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0B0F-CC7F-F64E-9E2A-C6FF7C25258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9069-75F0-354F-AE6E-07966510311C}" type="datetimeFigureOut">
              <a:rPr kumimoji="1" lang="zh-TW" altLang="en-US" smtClean="0"/>
              <a:t>2017/10/12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0B0F-CC7F-F64E-9E2A-C6FF7C2525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9069-75F0-354F-AE6E-07966510311C}" type="datetimeFigureOut">
              <a:rPr kumimoji="1" lang="zh-TW" altLang="en-US" smtClean="0"/>
              <a:t>2017/10/12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0B0F-CC7F-F64E-9E2A-C6FF7C25258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BF39069-75F0-354F-AE6E-07966510311C}" type="datetimeFigureOut">
              <a:rPr kumimoji="1" lang="zh-TW" altLang="en-US" smtClean="0"/>
              <a:t>2017/10/12</a:t>
            </a:fld>
            <a:endParaRPr kumimoji="1"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F680B0F-CC7F-F64E-9E2A-C6FF7C25258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3" name="圖片 12" descr="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621" y="5546315"/>
            <a:ext cx="1883112" cy="12964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388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 2-1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void </a:t>
            </a:r>
            <a:r>
              <a:rPr lang="en-US" altLang="zh-TW" dirty="0" err="1" smtClean="0"/>
              <a:t>RotateRight</a:t>
            </a:r>
            <a:r>
              <a:rPr lang="en-US" altLang="zh-TW" dirty="0" smtClean="0"/>
              <a:t>()</a:t>
            </a:r>
            <a:endParaRPr lang="en-US" altLang="zh-TW" dirty="0"/>
          </a:p>
          <a:p>
            <a:r>
              <a:rPr lang="zh-TW" altLang="en-US" dirty="0" smtClean="0"/>
              <a:t>將</a:t>
            </a:r>
            <a:r>
              <a:rPr lang="en-US" altLang="zh-TW" dirty="0" smtClean="0"/>
              <a:t>11110000</a:t>
            </a:r>
            <a:r>
              <a:rPr lang="zh-TW" altLang="en-US" dirty="0" smtClean="0"/>
              <a:t>輸出</a:t>
            </a:r>
            <a:r>
              <a:rPr lang="zh-TW" altLang="en-US" dirty="0"/>
              <a:t>到</a:t>
            </a:r>
            <a:r>
              <a:rPr lang="en-US" altLang="zh-TW" dirty="0" smtClean="0"/>
              <a:t>P?</a:t>
            </a:r>
            <a:r>
              <a:rPr lang="zh-TW" altLang="en-US" dirty="0" smtClean="0"/>
              <a:t>所</a:t>
            </a:r>
            <a:r>
              <a:rPr lang="zh-TW" altLang="en-US" dirty="0"/>
              <a:t>控制的</a:t>
            </a:r>
            <a:r>
              <a:rPr lang="en-US" altLang="zh-TW" dirty="0"/>
              <a:t>LED</a:t>
            </a:r>
            <a:r>
              <a:rPr lang="zh-TW" altLang="en-US" dirty="0"/>
              <a:t>，然後每隔</a:t>
            </a:r>
            <a:r>
              <a:rPr lang="en-US" altLang="zh-TW" dirty="0" smtClean="0"/>
              <a:t>500ms</a:t>
            </a:r>
            <a:r>
              <a:rPr lang="zh-TW" altLang="en-US" dirty="0" smtClean="0"/>
              <a:t>就右旋</a:t>
            </a:r>
            <a:r>
              <a:rPr lang="en-US" altLang="zh-TW" dirty="0"/>
              <a:t>1</a:t>
            </a:r>
            <a:r>
              <a:rPr lang="zh-TW" altLang="en-US" dirty="0"/>
              <a:t>個</a:t>
            </a:r>
            <a:r>
              <a:rPr lang="en-US" altLang="zh-TW" dirty="0" smtClean="0"/>
              <a:t>bit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331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Lab2-2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void </a:t>
            </a:r>
            <a:r>
              <a:rPr lang="en-US" altLang="zh-TW" dirty="0" smtClean="0"/>
              <a:t>Flash</a:t>
            </a:r>
          </a:p>
          <a:p>
            <a:r>
              <a:rPr lang="zh-TW" altLang="en-US" dirty="0"/>
              <a:t>每隔</a:t>
            </a:r>
            <a:r>
              <a:rPr lang="en-US" altLang="zh-TW" dirty="0"/>
              <a:t>500ms</a:t>
            </a:r>
            <a:r>
              <a:rPr lang="zh-TW" altLang="en-US" dirty="0"/>
              <a:t>就使單號</a:t>
            </a:r>
            <a:r>
              <a:rPr lang="en-US" altLang="zh-TW" dirty="0"/>
              <a:t>LED</a:t>
            </a:r>
            <a:r>
              <a:rPr lang="zh-TW" altLang="en-US" dirty="0"/>
              <a:t>跟雙號</a:t>
            </a:r>
            <a:r>
              <a:rPr lang="en-US" altLang="zh-TW" dirty="0"/>
              <a:t>LED</a:t>
            </a:r>
            <a:r>
              <a:rPr lang="zh-TW" altLang="en-US" dirty="0"/>
              <a:t>交互發亮。 </a:t>
            </a:r>
            <a:r>
              <a:rPr lang="en-US" altLang="zh-TW" dirty="0"/>
              <a:t>(</a:t>
            </a:r>
            <a:r>
              <a:rPr lang="zh-TW" altLang="en-US" dirty="0"/>
              <a:t>雙號組先使雙號</a:t>
            </a:r>
            <a:r>
              <a:rPr lang="en-US" altLang="zh-TW" dirty="0"/>
              <a:t>LED</a:t>
            </a:r>
            <a:r>
              <a:rPr lang="zh-TW" altLang="en-US" dirty="0"/>
              <a:t>先亮，單號組則先使單號</a:t>
            </a:r>
            <a:r>
              <a:rPr lang="en-US" altLang="zh-TW" dirty="0"/>
              <a:t>LED</a:t>
            </a:r>
            <a:r>
              <a:rPr lang="zh-TW" altLang="en-US" dirty="0"/>
              <a:t>先亮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342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Lab2-3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使</a:t>
            </a:r>
            <a:r>
              <a:rPr lang="en-US" altLang="zh-TW" dirty="0"/>
              <a:t>8</a:t>
            </a:r>
            <a:r>
              <a:rPr lang="zh-TW" altLang="zh-TW" dirty="0"/>
              <a:t>個</a:t>
            </a:r>
            <a:r>
              <a:rPr lang="en-US" altLang="zh-TW" dirty="0"/>
              <a:t>LED</a:t>
            </a:r>
            <a:r>
              <a:rPr lang="zh-TW" altLang="zh-TW" dirty="0"/>
              <a:t>重覆閃爍如下，每次間隔為</a:t>
            </a:r>
            <a:r>
              <a:rPr lang="en-US" altLang="zh-TW" dirty="0"/>
              <a:t>500ms</a:t>
            </a:r>
            <a:r>
              <a:rPr lang="zh-TW" altLang="zh-TW" dirty="0"/>
              <a:t>。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861" y="3657601"/>
            <a:ext cx="2980390" cy="211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8068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Lab2-4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使</a:t>
            </a:r>
            <a:r>
              <a:rPr lang="en-US" altLang="zh-TW" dirty="0"/>
              <a:t>8</a:t>
            </a:r>
            <a:r>
              <a:rPr lang="zh-TW" altLang="zh-TW" dirty="0"/>
              <a:t>個</a:t>
            </a:r>
            <a:r>
              <a:rPr lang="en-US" altLang="zh-TW" dirty="0"/>
              <a:t>LED</a:t>
            </a:r>
            <a:r>
              <a:rPr lang="zh-TW" altLang="zh-TW" dirty="0"/>
              <a:t>重覆閃爍如下，每次間隔為</a:t>
            </a:r>
            <a:r>
              <a:rPr lang="en-US" altLang="zh-TW" dirty="0"/>
              <a:t>500ms</a:t>
            </a:r>
            <a:r>
              <a:rPr lang="zh-TW" altLang="zh-TW" dirty="0" smtClean="0"/>
              <a:t>。</a:t>
            </a:r>
            <a:endParaRPr lang="zh-TW" altLang="zh-TW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638" y="3359813"/>
            <a:ext cx="2995356" cy="2472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769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6999</TotalTime>
  <Words>101</Words>
  <Application>Microsoft Office PowerPoint</Application>
  <PresentationFormat>如螢幕大小 (4:3)</PresentationFormat>
  <Paragraphs>12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微軟正黑體</vt:lpstr>
      <vt:lpstr>新細明體</vt:lpstr>
      <vt:lpstr>Calibri</vt:lpstr>
      <vt:lpstr>Gill Sans MT</vt:lpstr>
      <vt:lpstr>Verdana</vt:lpstr>
      <vt:lpstr>Wingdings 2</vt:lpstr>
      <vt:lpstr>夏至</vt:lpstr>
      <vt:lpstr>Lab2</vt:lpstr>
      <vt:lpstr>Lab 2-1</vt:lpstr>
      <vt:lpstr>Lab2-2</vt:lpstr>
      <vt:lpstr>Lab2-3</vt:lpstr>
      <vt:lpstr>Lab2-4</vt:lpstr>
    </vt:vector>
  </TitlesOfParts>
  <Company>Embedded Computing and Applications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Data Fragments in Deduplication System</dc:title>
  <dc:creator>阿北 吳</dc:creator>
  <cp:lastModifiedBy>chwu</cp:lastModifiedBy>
  <cp:revision>89</cp:revision>
  <dcterms:created xsi:type="dcterms:W3CDTF">2012-11-05T05:11:52Z</dcterms:created>
  <dcterms:modified xsi:type="dcterms:W3CDTF">2017-10-12T06:46:54Z</dcterms:modified>
</cp:coreProperties>
</file>