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F5B5C10-EFB4-4D39-80F0-25E08037B47C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33" autoAdjust="0"/>
  </p:normalViewPr>
  <p:slideViewPr>
    <p:cSldViewPr snapToGrid="0" snapToObjects="1">
      <p:cViewPr varScale="1">
        <p:scale>
          <a:sx n="67" d="100"/>
          <a:sy n="67" d="100"/>
        </p:scale>
        <p:origin x="110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DA858-BC3A-4212-A980-54AFACBCDA58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4EAA-9ECF-4E18-95D0-956E1F1A5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98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10/31/2016</a:t>
            </a:fld>
            <a:endParaRPr 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BF39069-75F0-354F-AE6E-07966510311C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3" name="圖片 12" descr="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621" y="5546315"/>
            <a:ext cx="1883112" cy="12964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88291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LAB3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108296" y="3190815"/>
            <a:ext cx="7086600" cy="2029165"/>
          </a:xfrm>
        </p:spPr>
        <p:txBody>
          <a:bodyPr>
            <a:normAutofit/>
          </a:bodyPr>
          <a:lstStyle/>
          <a:p>
            <a:br>
              <a:rPr lang="en-US" altLang="zh-TW" dirty="0"/>
            </a:br>
            <a:r>
              <a:rPr lang="zh-TW" altLang="en-US" dirty="0"/>
              <a:t>七段顯示器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562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使用</a:t>
            </a:r>
            <a:r>
              <a:rPr lang="en-US" altLang="zh-TW" dirty="0"/>
              <a:t>8</a:t>
            </a:r>
            <a:r>
              <a:rPr lang="zh-TW" altLang="en-US" dirty="0"/>
              <a:t>個七段顯示器做輸出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57" y="2200275"/>
            <a:ext cx="5728067" cy="42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07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</a:t>
            </a:r>
            <a:r>
              <a:rPr lang="en-US" altLang="zh-TW" dirty="0"/>
              <a:t>8</a:t>
            </a:r>
            <a:r>
              <a:rPr lang="zh-TW" altLang="en-US" dirty="0"/>
              <a:t>個七段顯示器可以輸出一個字串裡的內容，字串長度上限為</a:t>
            </a:r>
            <a:r>
              <a:rPr lang="en-US" altLang="zh-TW" dirty="0"/>
              <a:t>8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輸出字元包括數字</a:t>
            </a:r>
            <a:r>
              <a:rPr lang="en-US" altLang="zh-TW" dirty="0"/>
              <a:t>(0~9)</a:t>
            </a:r>
            <a:r>
              <a:rPr lang="zh-TW" altLang="en-US" dirty="0"/>
              <a:t>、加號</a:t>
            </a:r>
            <a:r>
              <a:rPr lang="en-US" altLang="zh-TW" dirty="0"/>
              <a:t>(H)</a:t>
            </a:r>
            <a:r>
              <a:rPr lang="zh-TW" altLang="en-US" dirty="0"/>
              <a:t>、減號</a:t>
            </a:r>
            <a:r>
              <a:rPr lang="en-US" altLang="zh-TW" dirty="0"/>
              <a:t>(-)</a:t>
            </a:r>
            <a:r>
              <a:rPr lang="zh-TW" altLang="en-US" dirty="0"/>
              <a:t>及等號</a:t>
            </a:r>
            <a:r>
              <a:rPr lang="en-US" altLang="zh-TW" dirty="0"/>
              <a:t>(=)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例子，若程式裡的輸出字串為</a:t>
            </a:r>
            <a:r>
              <a:rPr lang="en-US" altLang="zh-TW" dirty="0"/>
              <a:t>”2+3=5”</a:t>
            </a:r>
            <a:r>
              <a:rPr lang="zh-TW" altLang="en-US" dirty="0"/>
              <a:t>，則七段顯示器顯示</a:t>
            </a:r>
            <a:r>
              <a:rPr lang="en-US" altLang="zh-TW" dirty="0"/>
              <a:t>2H3=5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1937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搭配</a:t>
            </a:r>
            <a:r>
              <a:rPr lang="en-US" altLang="zh-TW" dirty="0"/>
              <a:t>4x4 Keyboard</a:t>
            </a:r>
            <a:r>
              <a:rPr lang="zh-TW" altLang="en-US" dirty="0"/>
              <a:t>與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7</a:t>
            </a:r>
            <a:r>
              <a:rPr lang="zh-TW" altLang="en-US" dirty="0"/>
              <a:t>段顯示器成為一個小型計算機。</a:t>
            </a:r>
            <a:endParaRPr lang="en-US" altLang="zh-TW" dirty="0"/>
          </a:p>
          <a:p>
            <a:r>
              <a:rPr lang="en-US" altLang="zh-TW" dirty="0"/>
              <a:t>4X4keyboard</a:t>
            </a:r>
            <a:r>
              <a:rPr lang="zh-TW" altLang="en-US" dirty="0"/>
              <a:t>可以表示</a:t>
            </a:r>
            <a:r>
              <a:rPr lang="en-US" altLang="zh-TW" dirty="0"/>
              <a:t>0~9</a:t>
            </a:r>
            <a:r>
              <a:rPr lang="zh-TW" altLang="en-US" dirty="0"/>
              <a:t>及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- * / </a:t>
            </a:r>
            <a:r>
              <a:rPr lang="zh-TW" altLang="en-US" dirty="0"/>
              <a:t>與</a:t>
            </a:r>
            <a:r>
              <a:rPr lang="en-US" altLang="zh-TW" dirty="0"/>
              <a:t>=</a:t>
            </a:r>
            <a:r>
              <a:rPr lang="zh-TW" altLang="en-US" dirty="0"/>
              <a:t>號的意義。</a:t>
            </a:r>
            <a:endParaRPr lang="en-US" altLang="zh-TW" dirty="0"/>
          </a:p>
          <a:p>
            <a:r>
              <a:rPr lang="zh-TW" altLang="en-US" dirty="0"/>
              <a:t>請自行設定</a:t>
            </a:r>
            <a:r>
              <a:rPr lang="en-US" altLang="zh-TW" dirty="0"/>
              <a:t>+ - * /</a:t>
            </a:r>
            <a:r>
              <a:rPr lang="zh-TW" altLang="en-US" dirty="0"/>
              <a:t> </a:t>
            </a:r>
            <a:r>
              <a:rPr lang="en-US" altLang="zh-TW"/>
              <a:t>=</a:t>
            </a:r>
            <a:r>
              <a:rPr lang="zh-TW" altLang="en-US"/>
              <a:t>的</a:t>
            </a:r>
            <a:r>
              <a:rPr lang="en-US" altLang="zh-TW" dirty="0"/>
              <a:t>7</a:t>
            </a:r>
            <a:r>
              <a:rPr lang="zh-TW" altLang="en-US" dirty="0"/>
              <a:t>段顯示器表示法，如</a:t>
            </a:r>
            <a:r>
              <a:rPr lang="en-US" altLang="zh-TW" dirty="0"/>
              <a:t>3+2*3=</a:t>
            </a:r>
            <a:r>
              <a:rPr lang="zh-TW" altLang="en-US" dirty="0"/>
              <a:t>被輸入時，</a:t>
            </a:r>
            <a:r>
              <a:rPr lang="en-US" altLang="zh-TW" dirty="0"/>
              <a:t>7</a:t>
            </a:r>
            <a:r>
              <a:rPr lang="zh-TW" altLang="en-US" dirty="0"/>
              <a:t>段顯示器可以顯示</a:t>
            </a:r>
            <a:r>
              <a:rPr lang="en-US" altLang="zh-TW" dirty="0"/>
              <a:t>3H2X3=9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789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7030</TotalTime>
  <Words>131</Words>
  <Application>Microsoft Office PowerPoint</Application>
  <PresentationFormat>如螢幕大小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夏至</vt:lpstr>
      <vt:lpstr>LAB3</vt:lpstr>
      <vt:lpstr>Lab 3</vt:lpstr>
      <vt:lpstr>Lab3-1</vt:lpstr>
      <vt:lpstr>Lab3-2</vt:lpstr>
    </vt:vector>
  </TitlesOfParts>
  <Company>Embedded Computing and Applications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Data Fragments in Deduplication System</dc:title>
  <dc:creator>阿北 吳</dc:creator>
  <cp:lastModifiedBy>chinhsien wu</cp:lastModifiedBy>
  <cp:revision>90</cp:revision>
  <dcterms:created xsi:type="dcterms:W3CDTF">2012-11-05T05:11:52Z</dcterms:created>
  <dcterms:modified xsi:type="dcterms:W3CDTF">2016-10-31T05:29:01Z</dcterms:modified>
</cp:coreProperties>
</file>