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48" autoAdjust="0"/>
    <p:restoredTop sz="94660"/>
  </p:normalViewPr>
  <p:slideViewPr>
    <p:cSldViewPr snapToGrid="0">
      <p:cViewPr varScale="1">
        <p:scale>
          <a:sx n="63" d="100"/>
          <a:sy n="63" d="100"/>
        </p:scale>
        <p:origin x="102"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smtClean="0"/>
              <a:t>Asıl başlık stili için tıklatın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4509A250-FF31-4206-8172-F9D3106AACB1}" type="datetimeFigureOut">
              <a:rPr lang="en-US" dirty="0"/>
              <a:t>5/22/2021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smtClean="0"/>
              <a:t>Asıl başlık stili için tıklatın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4509A250-FF31-4206-8172-F9D3106AACB1}" type="datetimeFigureOut">
              <a:rPr lang="en-US" dirty="0"/>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smtClean="0"/>
              <a:t>Asıl başlık stili için tıklatın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smtClean="0"/>
              <a:t>Asıl metin stillerini düzenlemek için tıklatın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4509A250-FF31-4206-8172-F9D3106AACB1}" type="datetimeFigureOut">
              <a:rPr lang="en-US" dirty="0"/>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4509A250-FF31-4206-8172-F9D3106AACB1}" type="datetimeFigureOut">
              <a:rPr lang="en-US" dirty="0"/>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5/22/2021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5/22/2021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9796027F-7875-4030-9381-8BD8C4F21935}" type="datetimeFigureOut">
              <a:rPr lang="en-US" dirty="0"/>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5/22/2021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5/22/2021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7" name="Date Placeholder 4"/>
          <p:cNvSpPr>
            <a:spLocks noGrp="1"/>
          </p:cNvSpPr>
          <p:nvPr>
            <p:ph type="dt" sz="half" idx="10"/>
          </p:nvPr>
        </p:nvSpPr>
        <p:spPr/>
        <p:txBody>
          <a:bodyPr/>
          <a:lstStyle/>
          <a:p>
            <a:fld id="{4509A250-FF31-4206-8172-F9D3106AACB1}" type="datetimeFigureOut">
              <a:rPr lang="en-US" dirty="0"/>
              <a:t>5/22/2021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4509A250-FF31-4206-8172-F9D3106AACB1}" type="datetimeFigureOut">
              <a:rPr lang="en-US" dirty="0"/>
              <a:t>5/22/2021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5/22/2021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pPr algn="ctr"/>
            <a:r>
              <a:rPr lang="tr-TR" dirty="0" smtClean="0"/>
              <a:t>Covid-19 </a:t>
            </a:r>
            <a:r>
              <a:rPr lang="tr-TR" dirty="0" err="1" smtClean="0"/>
              <a:t>and</a:t>
            </a:r>
            <a:r>
              <a:rPr lang="tr-TR" dirty="0" smtClean="0"/>
              <a:t> </a:t>
            </a:r>
            <a:r>
              <a:rPr lang="tr-TR" dirty="0" err="1" smtClean="0"/>
              <a:t>Suicide</a:t>
            </a:r>
            <a:r>
              <a:rPr lang="tr-TR" dirty="0" smtClean="0"/>
              <a:t> </a:t>
            </a:r>
            <a:r>
              <a:rPr lang="tr-TR" dirty="0" err="1" smtClean="0"/>
              <a:t>Rates</a:t>
            </a:r>
            <a:endParaRPr lang="en-US" dirty="0"/>
          </a:p>
        </p:txBody>
      </p:sp>
      <p:sp>
        <p:nvSpPr>
          <p:cNvPr id="3" name="Alt Başlık 2"/>
          <p:cNvSpPr>
            <a:spLocks noGrp="1"/>
          </p:cNvSpPr>
          <p:nvPr>
            <p:ph type="subTitle" idx="1"/>
          </p:nvPr>
        </p:nvSpPr>
        <p:spPr>
          <a:xfrm>
            <a:off x="1398795" y="5143140"/>
            <a:ext cx="8825658" cy="861420"/>
          </a:xfrm>
        </p:spPr>
        <p:txBody>
          <a:bodyPr>
            <a:normAutofit/>
          </a:bodyPr>
          <a:lstStyle/>
          <a:p>
            <a:pPr algn="r"/>
            <a:r>
              <a:rPr lang="tr-TR" dirty="0" smtClean="0"/>
              <a:t>Melike </a:t>
            </a:r>
            <a:r>
              <a:rPr lang="tr-TR" dirty="0" err="1" smtClean="0"/>
              <a:t>Kupen</a:t>
            </a:r>
            <a:endParaRPr lang="tr-TR" dirty="0" smtClean="0"/>
          </a:p>
          <a:p>
            <a:pPr algn="r"/>
            <a:r>
              <a:rPr lang="tr-TR" dirty="0" smtClean="0"/>
              <a:t>16030411054 - </a:t>
            </a:r>
            <a:r>
              <a:rPr lang="tr-TR" dirty="0" err="1" smtClean="0"/>
              <a:t>mıs</a:t>
            </a:r>
            <a:endParaRPr lang="tr-TR" dirty="0" smtClean="0"/>
          </a:p>
        </p:txBody>
      </p:sp>
    </p:spTree>
    <p:extLst>
      <p:ext uri="{BB962C8B-B14F-4D97-AF65-F5344CB8AC3E}">
        <p14:creationId xmlns:p14="http://schemas.microsoft.com/office/powerpoint/2010/main" val="1108875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US"/>
          </a:p>
        </p:txBody>
      </p:sp>
      <p:pic>
        <p:nvPicPr>
          <p:cNvPr id="1026" name="Picture 2" descr="https://static.psycom.net/wp-content/uploads/2020/05/tearful-stressed-female-doctor-or-nurse-wearing-medical-face-mask-on-picture-id1220857551-1280x42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2216" y="0"/>
            <a:ext cx="20839236" cy="6984402"/>
          </a:xfrm>
          <a:prstGeom prst="rect">
            <a:avLst/>
          </a:prstGeom>
          <a:noFill/>
          <a:extLst>
            <a:ext uri="{909E8E84-426E-40DD-AFC4-6F175D3DCCD1}">
              <a14:hiddenFill xmlns:a14="http://schemas.microsoft.com/office/drawing/2010/main">
                <a:solidFill>
                  <a:srgbClr val="FFFFFF"/>
                </a:solidFill>
              </a14:hiddenFill>
            </a:ext>
          </a:extLst>
        </p:spPr>
      </p:pic>
      <p:sp>
        <p:nvSpPr>
          <p:cNvPr id="6" name="İçerik Yer Tutucusu 2"/>
          <p:cNvSpPr>
            <a:spLocks noGrp="1"/>
          </p:cNvSpPr>
          <p:nvPr>
            <p:ph idx="1"/>
          </p:nvPr>
        </p:nvSpPr>
        <p:spPr>
          <a:xfrm>
            <a:off x="127953" y="452718"/>
            <a:ext cx="7400608" cy="6085242"/>
          </a:xfrm>
        </p:spPr>
        <p:txBody>
          <a:bodyPr>
            <a:normAutofit/>
          </a:bodyPr>
          <a:lstStyle/>
          <a:p>
            <a:r>
              <a:rPr lang="en-US" dirty="0"/>
              <a:t>From the earliest days of the pandemic there was concern that suicide would increase</a:t>
            </a:r>
            <a:r>
              <a:rPr lang="en-US" dirty="0" smtClean="0"/>
              <a:t>.</a:t>
            </a:r>
            <a:r>
              <a:rPr lang="en-US" dirty="0"/>
              <a:t> It wasn’t hard to see where the risks might come from: anxiety about infection, isolation, disrupted care, domestic violence, alcohol, recession. Actual figures, though, took months to appear. </a:t>
            </a:r>
            <a:endParaRPr lang="tr-TR" dirty="0" smtClean="0"/>
          </a:p>
          <a:p>
            <a:endParaRPr lang="tr-TR" dirty="0"/>
          </a:p>
          <a:p>
            <a:endParaRPr lang="tr-TR" dirty="0" smtClean="0"/>
          </a:p>
          <a:p>
            <a:endParaRPr lang="tr-TR" dirty="0"/>
          </a:p>
          <a:p>
            <a:r>
              <a:rPr lang="en-US" dirty="0"/>
              <a:t>It remains unclear whether the coronavirus disease 2019 (COVID-19) pandemic is having an impact on suicide rates (SR). Economic insecurity and mental disorders are risk factors for suicide, which may increase during the pandemic.</a:t>
            </a:r>
            <a:endParaRPr lang="en-US" dirty="0"/>
          </a:p>
        </p:txBody>
      </p:sp>
    </p:spTree>
    <p:extLst>
      <p:ext uri="{BB962C8B-B14F-4D97-AF65-F5344CB8AC3E}">
        <p14:creationId xmlns:p14="http://schemas.microsoft.com/office/powerpoint/2010/main" val="2547123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US"/>
          </a:p>
        </p:txBody>
      </p:sp>
      <p:pic>
        <p:nvPicPr>
          <p:cNvPr id="6" name="İçerik Yer Tutucus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5371" y="106680"/>
            <a:ext cx="6461442" cy="6598920"/>
          </a:xfrm>
        </p:spPr>
      </p:pic>
    </p:spTree>
    <p:extLst>
      <p:ext uri="{BB962C8B-B14F-4D97-AF65-F5344CB8AC3E}">
        <p14:creationId xmlns:p14="http://schemas.microsoft.com/office/powerpoint/2010/main" val="26506018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US"/>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9408" y="152400"/>
            <a:ext cx="5181212" cy="6568440"/>
          </a:xfrm>
        </p:spPr>
      </p:pic>
    </p:spTree>
    <p:extLst>
      <p:ext uri="{BB962C8B-B14F-4D97-AF65-F5344CB8AC3E}">
        <p14:creationId xmlns:p14="http://schemas.microsoft.com/office/powerpoint/2010/main" val="1983631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US"/>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3630" y="224117"/>
            <a:ext cx="9437250" cy="6392977"/>
          </a:xfrm>
        </p:spPr>
      </p:pic>
    </p:spTree>
    <p:extLst>
      <p:ext uri="{BB962C8B-B14F-4D97-AF65-F5344CB8AC3E}">
        <p14:creationId xmlns:p14="http://schemas.microsoft.com/office/powerpoint/2010/main" val="854060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US"/>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6920" y="213359"/>
            <a:ext cx="8231631" cy="6452536"/>
          </a:xfrm>
        </p:spPr>
      </p:pic>
    </p:spTree>
    <p:extLst>
      <p:ext uri="{BB962C8B-B14F-4D97-AF65-F5344CB8AC3E}">
        <p14:creationId xmlns:p14="http://schemas.microsoft.com/office/powerpoint/2010/main" val="2282585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US"/>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37160"/>
            <a:ext cx="9719015" cy="6583850"/>
          </a:xfrm>
        </p:spPr>
      </p:pic>
    </p:spTree>
    <p:extLst>
      <p:ext uri="{BB962C8B-B14F-4D97-AF65-F5344CB8AC3E}">
        <p14:creationId xmlns:p14="http://schemas.microsoft.com/office/powerpoint/2010/main" val="13063108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US"/>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6786" y="182570"/>
            <a:ext cx="9864094" cy="6523030"/>
          </a:xfrm>
        </p:spPr>
      </p:pic>
    </p:spTree>
    <p:extLst>
      <p:ext uri="{BB962C8B-B14F-4D97-AF65-F5344CB8AC3E}">
        <p14:creationId xmlns:p14="http://schemas.microsoft.com/office/powerpoint/2010/main" val="22955013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US"/>
          </a:p>
        </p:txBody>
      </p:sp>
      <p:sp>
        <p:nvSpPr>
          <p:cNvPr id="3" name="İçerik Yer Tutucusu 2"/>
          <p:cNvSpPr>
            <a:spLocks noGrp="1"/>
          </p:cNvSpPr>
          <p:nvPr>
            <p:ph idx="1"/>
          </p:nvPr>
        </p:nvSpPr>
        <p:spPr>
          <a:xfrm>
            <a:off x="1149032" y="1539240"/>
            <a:ext cx="9366568" cy="4846319"/>
          </a:xfrm>
        </p:spPr>
        <p:txBody>
          <a:bodyPr/>
          <a:lstStyle/>
          <a:p>
            <a:r>
              <a:rPr lang="en-US" sz="2400" dirty="0"/>
              <a:t>To reduce suicides during the COVID-19 crisis it is imperative to decrease stress, anxiety, fears and loneliness in the general population. There should be traditional and social media campaigns to promote mental health and reduce distress. Active outreach is necessary, especially for people with a history of psychiatric disorders, COVID-19 survivors, and older adults. Research studies are needed of how mental health consequences can be mitigated during and after the COVID-19 pandemic.</a:t>
            </a:r>
          </a:p>
          <a:p>
            <a:pPr marL="0" indent="0">
              <a:buNone/>
            </a:pPr>
            <a:r>
              <a:rPr lang="en-US" dirty="0"/>
              <a:t/>
            </a:r>
            <a:br>
              <a:rPr lang="en-US" dirty="0"/>
            </a:br>
            <a:endParaRPr lang="en-US" dirty="0"/>
          </a:p>
        </p:txBody>
      </p:sp>
    </p:spTree>
    <p:extLst>
      <p:ext uri="{BB962C8B-B14F-4D97-AF65-F5344CB8AC3E}">
        <p14:creationId xmlns:p14="http://schemas.microsoft.com/office/powerpoint/2010/main" val="4764538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TotalTime>
  <Words>105</Words>
  <Application>Microsoft Office PowerPoint</Application>
  <PresentationFormat>Geniş ekran</PresentationFormat>
  <Paragraphs>10</Paragraphs>
  <Slides>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9</vt:i4>
      </vt:variant>
    </vt:vector>
  </HeadingPairs>
  <TitlesOfParts>
    <vt:vector size="13" baseType="lpstr">
      <vt:lpstr>Arial</vt:lpstr>
      <vt:lpstr>Century Gothic</vt:lpstr>
      <vt:lpstr>Wingdings 3</vt:lpstr>
      <vt:lpstr>İyon</vt:lpstr>
      <vt:lpstr>Covid-19 and Suicide Rates</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and Suicide Rates</dc:title>
  <dc:creator>Windows Kullanıcısı</dc:creator>
  <cp:lastModifiedBy>Windows Kullanıcısı</cp:lastModifiedBy>
  <cp:revision>2</cp:revision>
  <dcterms:created xsi:type="dcterms:W3CDTF">2021-05-22T20:58:53Z</dcterms:created>
  <dcterms:modified xsi:type="dcterms:W3CDTF">2021-05-22T21:18:40Z</dcterms:modified>
</cp:coreProperties>
</file>