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2637BE31-F73C-407D-9977-C31353ED99F5}">
          <p14:sldIdLst>
            <p14:sldId id="256"/>
            <p14:sldId id="257"/>
            <p14:sldId id="259"/>
            <p14:sldId id="260"/>
            <p14:sldId id="261"/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24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2017 24575,'-1'-6'0,"0"0"0,0-1 0,-1 1 0,0 0 0,-1 0 0,1 0 0,-7-11 0,-8-20 0,-7-38 0,-14-57 0,34 119 0,-1-1 0,0 1 0,0 0 0,-11-18 0,8 17 0,1-1 0,-11-30 0,-1-22 0,-54-126 0,44 117 0,22 55 0,0 0 0,-2 1 0,-12-21 0,7 14 0,0-1 0,-18-57 0,-8-36 0,-10-33 0,25 65 0,5 47 0,16 34 0,1 1 0,-1-1 0,1 1 0,0-1 0,1 0 0,-2-10 0,-9-49 0,8 43 0,1-1 0,-2-33 0,3 23 0,-1 0 0,-2 0 0,-1 1 0,-2 0 0,-1 0 0,-2 1 0,-27-54 0,37 82 91,5 7-1547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9:02.6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76 24575,'1006'0'0,"-987"1"0,0 1 0,34 8 0,-33-6 0,0 0 0,25 1 0,335-4 0,-181-3 0,-178 1 0,-1-1 0,40-10 0,-10 1 0,176-39 0,-101 27-1365,-103 21-5461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9:14.1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6133 882 24575,'-6'-1'0,"0"0"0,1-1 0,-1 1 0,0-1 0,0 0 0,1-1 0,-1 1 0,1-1 0,0 0 0,0 0 0,0-1 0,0 0 0,-5-4 0,3 2 0,-1 0 0,0 0 0,0 1 0,-10-4 0,-45-20 0,-60-37 0,97 51 0,-33-13 0,42 22 0,0-2 0,-24-15 0,17 9 0,-2 1 0,1 1 0,-2 2 0,-48-14 0,-44-18 0,82 28 0,0 2 0,-1 1 0,0 2 0,0 1 0,-1 3 0,-44-2 0,49 3 0,1 0 0,-45-14 0,47 10 0,0 2 0,0 1 0,-32-2 0,37 6 0,-46-10 0,47 6 0,-1 1 0,-26 0 0,2 4 0,17 1 0,0-2 0,0-1 0,-56-10 0,46 5 0,0 2 0,-1 2 0,1 2 0,-50 4 0,-8 0 0,-21-1 0,-132-5 0,186-9 0,50 8 0,-1 0 0,-27-1 0,41 5 0,-42-2 0,-78-11 0,80 8 0,-1 1 0,1 2 0,-47 4 0,-82-3 0,106-11 0,50 7 0,0 2 0,-29-3 0,-5 6 0,22 0 0,-1-1 0,1-2 0,-38-7 0,40 5 0,0 1 0,-53 1 0,53 3 0,0-2 0,1 0 0,-30-7 0,31 4 0,-1 1 0,-35 0 0,35 2 0,-1 0 0,-28-7 0,0-3 0,-1 3 0,0 2 0,-90 0 0,116 8 0,0-1 0,0-2 0,0-1 0,-32-7 0,32 4 0,0 2 0,0 2 0,-1 0 0,-46 5 0,32-1 0,-46-4 0,71-1 0,1-1 0,-1-1 0,-22-8 0,26 7 0,0 0 0,-1 2 0,0 0 0,-33-2 0,-46-6 0,70 7 0,-50-3 0,56 8 0,-8 1 0,-1-2 0,1-1 0,-49-10 0,52 7 0,0 1 0,-49 0 0,47 3 0,1 0 0,-43-9 0,56 6-80,-26-6-241,0 2-1,0 2 1,-65-3 0,83 9-6505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9:15.5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431 0 24575,'-15'1'0,"0"0"0,0 1 0,0 1 0,0 0 0,1 2 0,-23 8 0,2-1 0,-90 15 0,90-20 0,19-5 0,0 1 0,0 1 0,1 1 0,-25 10 0,39-15 0,1 0 0,0 0 0,-1 0 0,1 0 0,0 1 0,-1-1 0,1 0 0,0 0 0,0 0 0,-1 0 0,1 1 0,0-1 0,0 0 0,-1 0 0,1 1 0,0-1 0,0 0 0,-1 0 0,1 1 0,0-1 0,0 0 0,0 1 0,0-1 0,0 0 0,-1 0 0,1 1 0,0-1 0,0 0 0,0 1 0,0-1 0,0 0 0,0 1 0,0-1 0,0 0 0,0 1 0,0-1 0,0 0 0,0 1 0,1-1 0,-1 0 0,0 1 0,0-1 0,0 0 0,0 1 0,0-1 0,1 0 0,-1 1 0,21 12 0,32 4 0,-50-16 0,31 9-273,-1 2 0,0 1 0,0 1 0,55 35 0,-71-37-6553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9:18.1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0 254 24575,'3'-1'0,"0"0"0,0 0 0,0 0 0,-1 0 0,1-1 0,0 1 0,-1-1 0,1 0 0,-1 0 0,1 1 0,2-5 0,19-11 0,1 8 0,1 2 0,-1 1 0,1 1 0,0 1 0,0 1 0,29 1 0,4-2 0,18-8 0,-53 8 0,0 0 0,27 0 0,41 6 0,68-4 0,-92-10 0,-50 8 0,0 0 0,29-1 0,70-8 0,-78 8 0,56-2 0,35 9 0,143-4 0,-205-10 0,-50 7 0,0 2 0,29-3 0,61-6 0,-74 6 0,50-1 0,-58 6 0,51-10 0,22-2 0,-3 1 0,-70 7 0,52-3 0,1206 9 0,-1258 1 0,-1 0 0,1 2 0,46 13 0,-47-9 0,1-2 0,0-1 0,48 3 0,77-10-1365,-129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15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2677 5417 24575,'-5'-1'0,"0"-1"0,0-1 0,1 1 0,-1-1 0,0 0 0,1 0 0,0 0 0,0 0 0,0-1 0,0 1 0,0-1 0,-3-6 0,-5-1 0,-14-15 0,-19-18 0,-1 2 0,-2 2 0,-60-38 0,77 56 0,0-1 0,2-2 0,-53-56 0,52 49 0,-1 2 0,-55-41 0,74 61 0,0 0 0,0-1 0,-16-21 0,17 20 0,0 0 0,0 0 0,-20-14 0,-124-96 0,102 78 0,-26-17 0,42 35 0,-60-58 0,-8-8 0,82 67 0,0 0 0,-36-55 0,35 47 0,-38-43 0,23 26 0,32 40 0,0 0 0,0 1 0,-1 0 0,0 0 0,-1 1 0,-13-11 0,7 8 0,0-1 0,1 0 0,0-1 0,1 0 0,-17-23 0,-191-205 0,189 202 0,25 30 0,-1-1 0,1 2 0,-15-14 0,11 12 0,0-1 0,-19-25 0,22 25 0,-1 0 0,0 1 0,-1 0 0,-13-10 0,9 7 0,-1 0 0,2-1 0,0-1 0,-13-18 0,-23-26 0,26 34 0,2-1 0,-30-48 0,29 34 0,18 30 0,-1 0 0,0 1 0,-1 0 0,-13-17 0,6 10 0,1-1 0,1-1 0,0 0 0,-10-25 0,9 19 0,0 2 0,-19-27 0,18 26 0,0-1 0,2-1 0,0 1 0,2-2 0,1 1 0,1-1 0,-5-34 0,4 25 0,-24-164 0,23 148 0,4-1 0,1 1 0,7-101 0,-1 41 0,-3 26 0,3-93 0,2 157 0,0 1 0,1-1 0,14-36 0,-11 37 0,-1 0 0,-1 0 0,5-35 0,-6 23 0,3 0 0,0 0 0,2 1 0,16-36 0,13-38 0,-31 85 0,0 1 0,2 0 0,0 1 0,1 0 0,1 0 0,25-27 0,24-38 0,-14 24 0,-36 48 0,-1 0 0,-1-1 0,15-24 0,-9 12 0,0 1 0,2 0 0,0 1 0,1 1 0,1 1 0,2 1 0,-1 0 0,2 2 0,1 0 0,0 1 0,1 2 0,0 0 0,26-10 0,-40 19 0,-1-1 0,0 0 0,0 0 0,0-1 0,-1 0 0,0-1 0,-1 0 0,9-11 0,-7 8 0,1 0 0,0 1 0,22-18 0,-16 15 0,-1 0 0,0-1 0,-1-1 0,19-25 0,17-18 0,-40 46-26,-1-1-1,0 0 1,0 0-1,-2-1 1,1 0 0,-2 0-1,10-30 1,-2 6-1128,-6 18-5672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1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24575,'129'3'0,"139"-6"0,-241-1 0,43-12 0,-32 6 0,-17 5 0,-16 3 0,0 0 0,0 1 0,0 0 0,0 0 0,0 0 0,0 1 0,1 0 0,4 0 0,-8 1 0,-1-1 0,1 1 0,-1-1 0,0 1 0,1 0 0,-1 0 0,0 0 0,0 0 0,1 0 0,-1 0 0,0 0 0,0 0 0,0 0 0,0 1 0,0-1 0,0 0 0,-1 1 0,1-1 0,0 1 0,-1-1 0,1 0 0,-1 1 0,1 0 0,-1-1 0,0 1 0,0-1 0,0 1 0,0-1 0,0 1 0,0-1 0,0 4 0,-2 7 0,0 0 0,0 0 0,-1-1 0,0 1 0,-1-1 0,0 1 0,-1-1 0,-1-1 0,1 1 0,-9 10 0,4-4 0,0 1 0,-9 25 0,14-28 0,-1 1 0,0-1 0,-2-1 0,0 1 0,0-1 0,-1-1 0,-1 1 0,0-2 0,-23 22 0,-41 42-1365,59-57-5461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17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24575,'3235'0'0,"-3221"-1"0,0-1 0,0 0 0,-1 0 0,1-2 0,-1 0 0,0 0 0,19-10 0,20-6 0,-21 13 0,0 1 0,0 2 0,0 1 0,1 2 0,-1 1 0,41 4 0,18 0 0,1328-4-1365,-1390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24575,'11'1'0,"-1"0"0,0 1 0,0 0 0,1 1 0,9 3 0,40 9 0,139 9 0,-117-14 0,0-4 0,138-7 0,-75-2 0,383 3 0,-503-1 0,0-2 0,43-10 0,-41 8 0,0 0 0,30-1 0,662 4 0,-348 5 0,-288-2 0,97-3 0,-100-14 0,-60 11 0,0 0 0,26-1 0,55 5 0,-73 3 0,-1-2 0,0-1 0,1-1 0,44-10 0,-20 2 0,0 3 0,0 1 0,0 3 0,96 7 0,-29-1 0,442-3 0,-536 1 0,1 1 0,42 11 0,-42-7 0,2-1 0,29 1 0,640-5 0,-337-3 0,-309 1 0,1-1 0,76-15 0,-109 14 0,1 0 0,-1 1 0,1 1 0,0 1 0,0 0 0,0 2 0,0 0 0,33 9 0,-10-4-27,0-1 1,1-2-1,0-2 0,51-5 0,-16 1-1204,-50 2-5595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28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1325 24575,'-16'-45'0,"6"22"0,-3-17 0,-1 2 0,-2 0 0,-22-36 0,29 53 0,0 0 0,1-1 0,2 0 0,-7-30 0,10 40 0,1 0 0,-5-22 0,-1 0 0,-2 0 0,-2 1 0,0 1 0,-20-36 0,27 58 0,0 0 0,1-1 0,0 0 0,1 0 0,0 0 0,1 0 0,0 0 0,0-16 0,3-99 0,2 62 0,-4-30 0,4-76 0,-3 166 0,0-1 0,1 1 0,-1 0 0,1-1 0,0 1 0,1 0 0,-1-1 0,1 1 0,0 0 0,0 0 0,0 0 0,0 0 0,1 1 0,-1-1 0,1 1 0,0-1 0,0 1 0,6-5 0,-3 5 0,0 0 0,0 0 0,1 0 0,-1 1 0,1 0 0,-1 0 0,1 1 0,0 0 0,-1 0 0,1 0 0,10 1 0,151 4-1365,-139-3-5461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29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24575,'32'0'0,"-1"2"0,45 7 0,-64-7 0,0 1 0,0 0 0,-1 1 0,0 0 0,1 1 0,-1 0 0,-1 1 0,1 0 0,13 12 0,-21-17 0,-1 1 0,0 0 0,0 0 0,0 0 0,0 0 0,0 0 0,-1 0 0,1 1 0,0-1 0,-1 0 0,0 1 0,0-1 0,1 1 0,-2 0 0,1-1 0,0 1 0,0 0 0,-1 0 0,1-1 0,-1 1 0,0 4 0,-1-3 0,0 0 0,0 0 0,-1 0 0,1 0 0,-1 0 0,0 0 0,0-1 0,0 1 0,0-1 0,-1 1 0,1-1 0,-1 0 0,-3 3 0,-10 8 0,0-1 0,-1-1 0,-1 0 0,-27 13 0,-125 65 0,149-75-1365,6-1-5461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2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0 310 24575,'2'0'0,"0"-1"0,0 1 0,0-1 0,0 1 0,0-1 0,-1 0 0,1 0 0,0 0 0,-1 0 0,1 0 0,0 0 0,-1 0 0,0-1 0,1 1 0,-1-1 0,0 1 0,2-2 0,23-35 0,-13 17 0,3 3 0,-2-2 0,0 0 0,-1 0 0,-1-1 0,-2-1 0,14-35 0,-22 53 0,0 1 0,0-1 0,0 1 0,1 0 0,-1-1 0,1 1 0,0 1 0,0-1 0,0 0 0,0 1 0,0-1 0,0 1 0,1 0 0,-1 0 0,1 0 0,0 1 0,-1-1 0,1 1 0,0 0 0,0 0 0,0 0 0,0 1 0,0-1 0,0 1 0,4 0 0,7-1 0,-1 1 0,1 0 0,-1 2 0,1-1 0,24 7 0,141 61 0,-134-57-92,-16-5-226,-1 2-1,1 0 1,29 16 0,-44-18-6508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3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24575,'3'0'0,"0"1"0,0 0 0,0 0 0,-1 0 0,1 0 0,0 1 0,-1-1 0,1 1 0,-1-1 0,1 1 0,-1 0 0,0 0 0,0 0 0,0 0 0,0 1 0,0-1 0,2 4 0,27 46 0,-8 2 0,-18-41 0,0-1 0,0 0 0,1 0 0,1 0 0,0 0 0,15 17 0,-1-3 0,0 1 0,18 34 0,-22-34 0,1 0 0,32 36 0,-11-14 0,-33-39 0,1 0 0,1 0 0,0-1 0,0-1 0,1 1 0,13 9 0,39 36 0,-50-42 0,1-1 0,0-1 0,0 0 0,23 14 0,-6-6 0,-2 0 0,49 44 0,-51-40 0,1-1 0,54 33 0,-44-29 0,0 0 0,-1 3 0,-2 1 0,56 62 0,-31-31 0,-23-25 0,2-2 0,43 31 0,-71-57 0,0 1 0,0 1 0,-1-1 0,13 18 0,-14-16 0,1 0 0,0-1 0,1 0 0,15 13 0,-17-17-124,1-1 0,-1 0 0,1 0 0,0-1 0,0 0 0,1 0-1,-1-1 1,1 0 0,-1-1 0,10 1 0,8 0-6702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0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 24575,'20'2'0,"-1"0"0,0 1 0,-1 1 0,1 1 0,30 12 0,-26-9 0,-1-1 0,1-1 0,29 4 0,-8-5 0,0-2 0,49 13 0,-19-1 0,-44-10 0,1 1 0,-1 1 0,0 2 0,-1 1 0,30 16 0,-43-20 0,-1 0 0,1-1 0,0 0 0,0-2 0,0 1 0,0-2 0,1 0 0,-1-1 0,23-2 0,-16 1 0,0 1 0,0 1 0,42 8 0,-13 0 0,0-2 0,1-3 0,0-2 0,93-6 0,-27 0 0,5522 3 0,-5609-2 0,0-1 0,41-9 0,-39 5 0,59-3 0,57 11 0,61-3 0,-121-13 0,-66 9 0,1 2 0,35-3 0,143 10 0,88-6 0,-211-13 0,-60 11 0,0 1 0,27-3 0,150-14 0,34-13 0,-118 20 0,18-4 0,-97 12 0,0 2 0,0 1 0,40 3 0,-40 0 0,1-1 0,0-1 0,35-8 0,9-2 0,0 4 0,1 3 0,125 7 0,-54 1 0,2289-3-1365,-2412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1.3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24575,'40'2'0,"75"13"0,-71-7 0,54 1 0,-46-4-5,0 1-1,61 16 1,-63-11-293,0-2 1,79 4-1,-71-12 285,18-1-54,132 18 1,61 16-570,-185-24 652,0-4 1,135-8-1,-73-1-21,2125 4 354,-2081-18-553,-2 0 219,1116 18 1472,-1280-2-1487,0-2 0,46-10 0,-44 7 0,0 1 0,34-1 0,104 6-1365,-135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4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1 235 24575,'95'-2'0,"107"5"0,-112 12 0,-65-9 0,0-1 0,34 1 0,638-4 0,-338-5 0,2346 3 0,-2679-1 0,-1-2 0,43-9 0,-41 6 0,0 1 0,31-1 0,330 5 0,-182 3 0,-181-4 0,1-1 0,-1 0 0,26-9 0,21-2 0,-4 3 0,-19 2 0,97-5 0,-123 14 0,16 1 0,-1-2 0,1-2 0,66-13 0,-57 8 0,1 2 0,1 2 0,-1 2 0,62 6 0,-2-1 0,-84-3 0,20 1 0,0-2 0,0-2 0,72-14 0,-67 9 0,0 2 0,1 3 0,-1 1 0,55 6 0,5-1 0,25-1 0,158-5 0,-191-13 0,-67 9 0,59-4 0,48-5 0,-98 9 0,66-3 0,-84 9 0,1-2 0,38-9 0,-37 6 0,0 1 0,29-1 0,618 4 0,-326 5 0,-325-2 0,0 2 0,46 10 0,-44-7 0,0-1 0,34 1 0,81 11 0,-96-10 0,65 2 0,-2-11 0,81 4 0,-109 14 0,-60-11 0,1-1 0,25 3 0,398-4 0,-229-5 0,577 2 0,-772-2 0,0 0 0,0-1 0,26-7 0,-22 4 0,44-4 0,38-7 0,-75 11 0,-1 1 0,33-1 0,400 7 0,-445 0-311,1 1 0,-1 1-1,36 10 1,-53-13 191,21 6-6706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6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 24575,'159'-3'-8,"177"7"-543,-240 11 411,-65-9 154,49 5 0,65-10-441,-79-2-72,124 14 1,-101-3 537,135-1-1,52 5-429,76 5-942,-195-16 1098,-75 4 235,91 19 0,-97-13 0,128 7 0,46-22 0,120 3 0,-210 15 0,39 1 0,-108-16-124,16-1-350,118 17 1,-94-4 199,236-10 0,-181-6 406,932 3 380,-1057-2-512,65-12 0,43-3 0,-58 17 444,-50 1-444,0-2 0,64-11 0,173-29 0,-181 29 25,229 9-1,-171 6-191,1063-3 140,-1200 2 65,71 12 0,17 3 22,-2-14-131,-45-3 845,115 17 1,-93-6-13,1-4-1,138-9 1,-71-1-146,1598 3-478,-1742-2-138,0 0 0,44-11 0,-42 7 0,0 2 0,30-2 0,120 8 0,75-5 0,-116-26 0,58-8 0,-60 7-1365,-108 28-5461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7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2100 24575,'47'1'0,"-1"0"0,0-2 0,0-2 0,81-15 0,-86 8 0,-1-2 0,53-22 0,-54 17 0,57-29 0,61-59 0,-17 11 0,-120 79 0,-1-1 0,0-1 0,-1-1 0,-1 0 0,-1-1 0,0-1 0,-1 0 0,-2-1 0,13-25 0,-18 29 0,-2 0 0,0-1 0,-1 0 0,0 0 0,2-30 0,3-7 0,22-143 0,-25 152 0,-2-1 0,-2 0 0,-5-79 0,1 41 0,-1 58 0,-1 0 0,-11-47 0,0 3 0,6 35 0,-20-62 0,-1 0 0,18 55 0,-18-48 0,23 75 0,0 0 0,-2 1 0,0 0 0,0 1 0,-1 0 0,-14-16 0,-50-29 0,61 48-341,-1-1 0,0 2-1,-23-14 1,19 13-6485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48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129 797 24575,'1'-29'0,"0"0"0,-1 0 0,-1 0 0,-1 1 0,-2-1 0,0 1 0,-2-1 0,-14-37 0,4 21 0,-18-80 0,32 116 0,-30-156 0,29 154 0,1 0 0,0 0 0,1 0 0,0 0 0,0 0 0,2-17 0,0 25 0,-1 0 0,1 0 0,0 1 0,0-1 0,0 0 0,0 0 0,0 0 0,1 1 0,-1-1 0,1 1 0,0-1 0,0 1 0,0 0 0,0 0 0,0 0 0,0 0 0,0 0 0,1 0 0,-1 0 0,1 1 0,-1-1 0,1 1 0,0 0 0,0 0 0,-1 0 0,1 0 0,0 0 0,5 0 0,1-1 0,1 1 0,-1 0 0,0 1 0,1 0 0,-1 1 0,0 0 0,0 0 0,0 1 0,16 5 0,0 2 0,47 26 0,-46-21 0,42 15 0,10-1-1365,-56-22-5461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51.6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5827 24575,'0'-3'0,"1"0"0,0 1 0,0-1 0,-1 1 0,1-1 0,1 1 0,-1 0 0,0-1 0,1 1 0,-1 0 0,1 0 0,0 0 0,-1 0 0,1 0 0,0 0 0,0 0 0,0 1 0,1-1 0,-1 1 0,0 0 0,4-2 0,59-25 0,-51 23 0,31-16 0,0-1 0,-2-2 0,-1-2 0,-1-2 0,-1-2 0,39-38 0,-32 32 0,-34 27 0,0-1 0,-1 0 0,-1 0 0,1-1 0,11-16 0,97-110 0,-78 84 0,-27 36 0,-1 0 0,-1-1 0,13-24 0,-18 28 0,-1 0 0,-1 0 0,0 0 0,-1-1 0,-1 0 0,0 0 0,-1-1 0,-1 1 0,1-17 0,-3 21 0,1 0 0,1 0 0,0 0 0,1 0 0,-1 0 0,2 0 0,0 1 0,0-1 0,11-17 0,-1 0 0,-2-1 0,17-59 0,-24 68 0,1-1 0,0 1 0,2 1 0,0-1 0,1 1 0,1 1 0,1 0 0,21-27 0,68-86 0,-80 107 0,0-1 0,22-41 0,-30 42 0,-1 0 0,-1-1 0,-1 0 0,9-43 0,-9 34 0,23-61 0,-23 72 0,-2 0 0,-1 0 0,5-38 0,0 4 0,5-56 0,-13 75 0,10-43 0,-8 52 0,-1 1 0,-2-1 0,-1-33 0,-2 35 0,2 1 0,1-1 0,10-50 0,10-43 0,-3 18 0,14-83 0,-29 162 0,-2 6 0,0 1 0,2-1 0,0 1 0,0 0 0,2 0 0,0 0 0,1 1 0,0 0 0,18-25 0,-18 30 0,-1 0 0,0-1 0,0 0 0,-1 0 0,0 0 0,-1 0 0,4-19 0,13-86 0,-14 17 0,-7-149 0,-3 98 0,1 120 0,-1 1 0,-2-1 0,-1 1 0,-1 1 0,-2-1 0,0 1 0,-23-44 0,29 64 0,-31-82 0,23 57 0,-1 0 0,-27-48 0,29 60 0,1 1 0,1-1 0,1 0 0,-8-38 0,11 41 0,0 0 0,-1 1 0,0-1 0,-2 1 0,0 0 0,-1 1 0,0 0 0,-13-18 0,-58-75 0,54 70 0,-3 1 0,-53-57 0,48 66 0,-44-32 0,3 5 0,3 4 0,-2 3 0,-2 3 0,-90-40 0,119 63 0,-19-21 0,54 35 0,-1 0 0,0 1 0,-1 0 0,-17-8 0,3 4 0,0-2 0,1-1 0,-24-19 0,-5-3 0,38 28 0,-1 0 0,-28-9 0,31 12 0,0 0 0,0 0 0,0-1 0,-23-17 0,-79-56-1365,101 68-5461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3:10:5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333 895 24575,'-1'-20'0,"-1"0"0,0 0 0,-2 0 0,0 0 0,-2 0 0,0 1 0,-1-1 0,-1 2 0,-16-30 0,-35-85 0,45 99 0,-4-3 0,-28-45 0,-7-12 0,23 41 0,24 45 0,0-1 0,0 0 0,1 0 0,1-1 0,0 0 0,0 0 0,0 0 0,-2-18 0,4 21 0,2 1 0,-1-1 0,1 0 0,0 0 0,0 0 0,1 1 0,0-1 0,0 0 0,0 1 0,1-1 0,0 0 0,4-6 0,-4 10 0,0 0 0,0 0 0,0 0 0,1 0 0,-1 1 0,1 0 0,0-1 0,0 1 0,0 0 0,0 0 0,0 0 0,0 1 0,0-1 0,1 1 0,-1 0 0,1 0 0,-1 0 0,1 0 0,-1 0 0,1 1 0,-1 0 0,1-1 0,0 1 0,5 1 0,8 1 0,0 1 0,0 0 0,32 11 0,-9-2 0,-2-2 0,-13-3 0,2 0 0,-1-2 0,54 4 0,-50-7 62,57 12-1,-57-8-805,53 4 0,-55-10-6082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31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24575,'53'19'0,"6"-7"0,-32-5 0,0-2 0,0-1 0,32 1 0,1250-7 0,-1290 4 0,1-1 0,31 9 0,35 3 0,-22-13 0,-33 0 0,1 0 0,-1 3 0,48 8 0,-36-4 0,1-2 0,-1-2 0,1-2 0,48-4 0,9 0 0,-53 3 0,-11 1 0,1-1 0,-1-2 0,64-12 0,-64 5 0,-2-2 0,0-1 0,0-1 0,59-33 0,-79 39 0,1 0 0,0 1 0,0 1 0,1 1 0,-1 0 0,1 1 0,23-1 0,53-12 0,-35 2 0,120-13 0,-105 16 0,-48 6 0,-1 1 0,31 0 0,-55 4 0,36-1 0,0 1 0,0 2 0,68 13 0,-58-5 0,-25-5 0,1 0 0,-2 1 0,29 11 0,-19-3 0,2-2 0,-1-2 0,1-1 0,1-1 0,0-1 0,35 1 0,401-5 0,-233-6 0,-61 3-1365,-153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39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1709 24575,'0'-12'0,"1"4"0,0 1 0,-1-1 0,-1 0 0,1 1 0,-1-1 0,0 1 0,-1-1 0,0 1 0,0 0 0,-1-1 0,0 1 0,0 0 0,-6-9 0,-5-8 0,1-2 0,1 1 0,2-1 0,-10-36 0,10 30 0,-1 1 0,-25-48 0,-34-72 0,31 60 0,1-11 0,29 72 0,-2 1 0,-23-45 0,23 50 0,1-1 0,1 0 0,1 0 0,-8-52 0,3 17 0,5 20 0,6 28 0,0-1 0,-1 1 0,-1 0 0,0 0 0,-1 0 0,-6-11 0,3 6 0,1 0 0,1 0 0,0-1 0,-4-26 0,6 26 0,0 1 0,-1-1 0,-1 1 0,-13-26 0,-28-25 27,37 56-226,0 0 0,1-1 0,1 0 0,0-1 1,1 0-1,-10-26 0,13 23-6627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40.9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76 607 24575,'-1'0'0,"0"-1"0,-1 1 0,1-1 0,0 1 0,0-1 0,0 0 0,0 1 0,0-1 0,0 0 0,1 0 0,-1 0 0,0 1 0,0-1 0,0 0 0,1 0 0,-1 0 0,1 0 0,-1 0 0,1 0 0,-1-1 0,1 1 0,-1 0 0,1 0 0,0 0 0,0 0 0,-1-1 0,1-1 0,-4-38 0,4 36 0,-3-32 0,1-8 0,-10-53 0,-13-88 0,22 175 0,1 0 0,0 0 0,1 0 0,0 0 0,1 0 0,0 0 0,3-17 0,-3 25 0,1 0 0,0 0 0,0 0 0,0 0 0,0 0 0,1 0 0,-1 0 0,1 0 0,0 1 0,0-1 0,0 0 0,0 1 0,0 0 0,0-1 0,1 1 0,-1 0 0,1 0 0,0 0 0,-1 1 0,1-1 0,0 1 0,0-1 0,0 1 0,0 0 0,0 0 0,0 0 0,0 0 0,1 1 0,4-1 0,18 1 0,0 0 0,0 2 0,0 0 0,0 2 0,-1 1 0,41 13 0,18 3 0,-6 0-1365,-59-18-5461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45.7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 24575,'31'1'0,"-1"2"0,0 2 0,43 11 0,-44-8 0,1-2 0,1-1 0,42 2 0,87 5 0,9 0 0,-136-10 0,59 9 0,-59-5 0,59 1 0,-51-7 0,-7-1 0,0 1 0,0 2 0,60 11 0,-50-6 0,-1-2 0,0-2 0,1-2 0,48-4 0,10 0 0,401 3 0,-484-1 0,0-1 0,33-8 0,33-2 0,101 14 0,81-4 0,-200-11 0,-49 9 0,1 0 0,27-1 0,-8 4 0,-8 1 0,0-1 0,-1-2 0,31-6 0,90-18 0,-106 21 0,-1 1 0,1 2 0,0 2 0,47 4 0,11 0 0,376-3 0,-459-1 0,1-1 0,31-7 0,35-4 0,495 11 0,-282 5 0,-279-2 0,-1 1 0,33 7 0,33 4 0,2 0 0,-65-9 0,-1 0 0,25 0 0,1-2 0,82 11 0,-93-8 0,62 0 0,-67-4 0,0 0 0,60 12 0,-66-8 0,0-2 0,0-1 0,38-1 0,-36-1 0,-1 1 0,50 7 0,135 23 0,-168-24 0,1-2 0,-1-2 0,1-2 0,47-5 0,11 2 0,-13 0 0,98 4 0,-119 10 0,-49-7 0,0-2 0,26 2 0,687-3 0,-357-5 0,78 3 0,-427-1 0,0-2 0,-1-1 0,47-13 0,-47 10 0,1 0 0,0 2 0,49-2 0,-46 7 0,0-1 0,1-1 0,43-9 0,-43 6 0,0 1 0,0 2 0,42 1 0,-43 2 0,1-2 0,-1-1 0,48-9 0,-51 6 0,0 1 0,37 0 0,-35 2 0,0 0 0,28-7 0,-29 5 0,1 0 0,28 0 0,-28 3 0,-1-1 0,33-8 0,-32 5 0,-1 1 0,57 1 0,-56 2 0,0 0 0,54-10 0,3-4-1365,-70 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54.9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1766 24575,'25'0'0,"-1"0"0,1-2 0,-1-1 0,1-1 0,-1 0 0,0-2 0,23-9 0,-28 9 0,-1 1 0,1 1 0,30-3 0,16-3 0,-43 5 0,19-5 0,0 2 0,0 2 0,55-1 0,-71 5 0,1 0 0,-1-2 0,45-12 0,-42 8 0,1 2 0,45-4 0,24-6 0,-44 6 0,71-15 0,100-26 0,-102 23 0,-42 7 0,-37 9 0,82-33 0,-16 4 0,-21 8 0,-58 20 0,0 1 0,41-8 0,-48 15 0,0 0 0,0-2 0,0-1 0,-1 0 0,28-15 0,-40 17 0,1 1 0,1 1 0,-1 0 0,1 1 0,25-4 0,-21 4 0,0 0 0,28-10 0,-5-1 0,45-9 0,-47 13 0,58-21 0,100-35 0,-5 3 0,25-4 0,-121 31 0,-49 20 0,-1-2 0,67-38 0,-71 32 0,-12 7 0,40-29 0,-11 4 0,-35 26 0,0-1 0,29-28 0,-33 25 0,-2 0 0,0-1 0,-2 0 0,0-1 0,-1-1 0,12-29 0,-17 36 0,0 0 0,1 1 0,13-15 0,-11 15 0,-1-1 0,16-27 0,-20 31 0,0 1 0,1 0 0,1 0 0,12-13 0,26-34 0,18-47-1365,-55 90-5461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55.9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0 268 24575,'26'-2'0,"-1"-2"0,0-1 0,0-1 0,0-1 0,-1-1 0,0-1 0,38-20 0,10-3 0,-49 22 0,-1-1 0,0-1 0,-1 0 0,0-2 0,-1-1 0,-1 0 0,29-30 0,-46 42 0,1 0 0,-1 1 0,0 0 0,1-1 0,0 1 0,-1 0 0,1 0 0,0 0 0,0 1 0,0-1 0,0 1 0,0 0 0,0 0 0,1 0 0,-1 0 0,0 0 0,1 1 0,-1-1 0,7 1 0,-8 1 0,1 0 0,0 0 0,0 0 0,-1 1 0,1-1 0,0 1 0,-1-1 0,0 1 0,1 0 0,-1 0 0,0 0 0,0 1 0,0-1 0,0 0 0,0 1 0,-1-1 0,1 1 0,-1 0 0,0-1 0,1 1 0,-1 0 0,1 4 0,2 9 0,1 0 0,-2 1 0,0-1 0,0 22 0,7 35 0,26 118 0,-21-131-1365,-11-43-5461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12:38:57.3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0 151 24575,'19'-1'0,"0"-1"0,33-7 0,-32 4 0,1 2 0,23-2 0,7 4 0,-21 2 0,-1-2 0,0-1 0,46-10 0,-50 7 0,1 1 0,38 0 0,-36 3 0,-1-2 0,29-5 0,-48 6 0,33-8 0,1 1 0,0 3 0,65-3 0,347 10 0,-435-2 0,-1-1 0,35-8 0,-33 6 0,0 0 0,26-1 0,100 7 0,60-4 0,-139-10 0,-48 8 0,0 0 0,26-1 0,106 6-1365,-129-1-5461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9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26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2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8.xml"/><Relationship Id="rId24" Type="http://schemas.openxmlformats.org/officeDocument/2006/relationships/image" Target="../media/image32.png"/><Relationship Id="rId32" Type="http://schemas.openxmlformats.org/officeDocument/2006/relationships/image" Target="../media/image36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22.png"/><Relationship Id="rId9" Type="http://schemas.openxmlformats.org/officeDocument/2006/relationships/customXml" Target="../ink/ink17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6.xml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24B45-BA3E-A525-6C9A-5B1A9385F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Amazon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39F67BA-FA65-FD3E-FB7D-D7260A5CE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listing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795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41C46-45F8-D122-751B-AF6F1A0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399105-CF17-D23E-723D-EA9CB78A7892}"/>
              </a:ext>
            </a:extLst>
          </p:cNvPr>
          <p:cNvSpPr txBox="1"/>
          <p:nvPr/>
        </p:nvSpPr>
        <p:spPr>
          <a:xfrm>
            <a:off x="2448805" y="167183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7FE69CD-B689-5E8D-3059-631722BB5B7B}"/>
              </a:ext>
            </a:extLst>
          </p:cNvPr>
          <p:cNvSpPr txBox="1"/>
          <p:nvPr/>
        </p:nvSpPr>
        <p:spPr>
          <a:xfrm>
            <a:off x="795226" y="5537061"/>
            <a:ext cx="115033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Itt 2000 szóban elmondhatom a vásárlónak hogy milyen birtokolni a tárgyat. 1. </a:t>
            </a:r>
            <a:r>
              <a:rPr lang="hu-HU" dirty="0" err="1"/>
              <a:t>Leirni</a:t>
            </a:r>
            <a:r>
              <a:rPr lang="hu-HU" dirty="0"/>
              <a:t> a fő paramétereket, pl.</a:t>
            </a:r>
          </a:p>
          <a:p>
            <a:r>
              <a:rPr lang="hu-HU" dirty="0" err="1"/>
              <a:t>size</a:t>
            </a:r>
            <a:r>
              <a:rPr lang="hu-HU" dirty="0"/>
              <a:t>, </a:t>
            </a:r>
            <a:r>
              <a:rPr lang="hu-HU" dirty="0" err="1"/>
              <a:t>style</a:t>
            </a:r>
            <a:r>
              <a:rPr lang="hu-HU" dirty="0"/>
              <a:t>, </a:t>
            </a:r>
            <a:r>
              <a:rPr lang="hu-HU" dirty="0" err="1"/>
              <a:t>detail</a:t>
            </a:r>
            <a:r>
              <a:rPr lang="hu-HU" dirty="0"/>
              <a:t>.  2.How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is </a:t>
            </a:r>
            <a:r>
              <a:rPr lang="hu-HU" dirty="0" err="1"/>
              <a:t>used</a:t>
            </a:r>
            <a:r>
              <a:rPr lang="hu-HU" dirty="0"/>
              <a:t>.</a:t>
            </a:r>
          </a:p>
          <a:p>
            <a:r>
              <a:rPr lang="hu-HU" dirty="0"/>
              <a:t>Ez akkor kell amikor egy még nem létező </a:t>
            </a:r>
            <a:r>
              <a:rPr lang="hu-HU" dirty="0" err="1"/>
              <a:t>lisitinget</a:t>
            </a:r>
            <a:r>
              <a:rPr lang="hu-HU" dirty="0"/>
              <a:t> hozok létre.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A5F0478-E708-AF04-C34E-01BE2AD1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9" y="1838325"/>
            <a:ext cx="7489371" cy="275793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01B021-94EB-B026-F9C1-2BF2DC2F1400}"/>
              </a:ext>
            </a:extLst>
          </p:cNvPr>
          <p:cNvSpPr txBox="1"/>
          <p:nvPr/>
        </p:nvSpPr>
        <p:spPr>
          <a:xfrm>
            <a:off x="8791840" y="2847962"/>
            <a:ext cx="327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highlight>
                  <a:srgbClr val="FFFF00"/>
                </a:highlight>
              </a:rPr>
              <a:t>b</a:t>
            </a:r>
            <a:r>
              <a:rPr lang="hu-HU" sz="1800" dirty="0" err="1">
                <a:highlight>
                  <a:srgbClr val="FFFF00"/>
                </a:highlight>
              </a:rPr>
              <a:t>roken</a:t>
            </a:r>
            <a:r>
              <a:rPr lang="hu-HU" sz="1800" dirty="0">
                <a:highlight>
                  <a:srgbClr val="FFFF00"/>
                </a:highlight>
              </a:rPr>
              <a:t> </a:t>
            </a:r>
            <a:r>
              <a:rPr lang="hu-HU" sz="1800" dirty="0" err="1">
                <a:highlight>
                  <a:srgbClr val="FFFF00"/>
                </a:highlight>
              </a:rPr>
              <a:t>into</a:t>
            </a:r>
            <a:r>
              <a:rPr lang="hu-HU" sz="1800" dirty="0">
                <a:highlight>
                  <a:srgbClr val="FFFF00"/>
                </a:highlight>
              </a:rPr>
              <a:t> </a:t>
            </a:r>
            <a:r>
              <a:rPr lang="hu-HU" sz="1800" dirty="0" err="1">
                <a:highlight>
                  <a:srgbClr val="FFFF00"/>
                </a:highlight>
              </a:rPr>
              <a:t>short</a:t>
            </a:r>
            <a:r>
              <a:rPr lang="hu-HU" sz="1800" dirty="0">
                <a:highlight>
                  <a:srgbClr val="FFFF00"/>
                </a:highlight>
              </a:rPr>
              <a:t> </a:t>
            </a:r>
            <a:r>
              <a:rPr lang="hu-HU" sz="1800" dirty="0" err="1">
                <a:highlight>
                  <a:srgbClr val="FFFF00"/>
                </a:highlight>
              </a:rPr>
              <a:t>paragraphs</a:t>
            </a:r>
            <a:endParaRPr lang="hu-HU" sz="1800" dirty="0">
              <a:highlight>
                <a:srgbClr val="FFFF00"/>
              </a:highlight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9252EC8-C562-9200-E07D-06B206CDCC82}"/>
              </a:ext>
            </a:extLst>
          </p:cNvPr>
          <p:cNvSpPr txBox="1"/>
          <p:nvPr/>
        </p:nvSpPr>
        <p:spPr>
          <a:xfrm>
            <a:off x="6343544" y="4594319"/>
            <a:ext cx="341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highlight>
                  <a:srgbClr val="FFFF00"/>
                </a:highlight>
              </a:rPr>
              <a:t>focusing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on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unique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properties</a:t>
            </a:r>
            <a:endParaRPr lang="hu-HU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824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7FB3B-A6F6-EFE0-19A3-B4E459E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469B62-30FE-79F1-1225-25BDC478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334" y="1720311"/>
            <a:ext cx="7578666" cy="2187279"/>
          </a:xfrm>
          <a:prstGeom prst="rect">
            <a:avLst/>
          </a:prstGeom>
        </p:spPr>
      </p:pic>
      <p:sp>
        <p:nvSpPr>
          <p:cNvPr id="22" name="Szövegdoboz 21">
            <a:extLst>
              <a:ext uri="{FF2B5EF4-FFF2-40B4-BE49-F238E27FC236}">
                <a16:creationId xmlns:a16="http://schemas.microsoft.com/office/drawing/2014/main" id="{7AF55427-1AB8-A371-371D-26F0049E7252}"/>
              </a:ext>
            </a:extLst>
          </p:cNvPr>
          <p:cNvSpPr txBox="1"/>
          <p:nvPr/>
        </p:nvSpPr>
        <p:spPr>
          <a:xfrm>
            <a:off x="3564610" y="5408908"/>
            <a:ext cx="7899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Jó mert megtudjuk belőle, hogy miből van a termék és hogy specifikusan</a:t>
            </a:r>
          </a:p>
          <a:p>
            <a:r>
              <a:rPr lang="hu-HU" dirty="0"/>
              <a:t>arra van tervezve hogy lefedje az egész padlót.</a:t>
            </a:r>
          </a:p>
        </p:txBody>
      </p:sp>
    </p:spTree>
    <p:extLst>
      <p:ext uri="{BB962C8B-B14F-4D97-AF65-F5344CB8AC3E}">
        <p14:creationId xmlns:p14="http://schemas.microsoft.com/office/powerpoint/2010/main" val="10579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41C46-45F8-D122-751B-AF6F1A0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Featured</a:t>
            </a:r>
            <a:r>
              <a:rPr lang="hu-HU" dirty="0"/>
              <a:t> </a:t>
            </a:r>
            <a:r>
              <a:rPr lang="hu-HU" dirty="0" err="1"/>
              <a:t>offer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399105-CF17-D23E-723D-EA9CB78A7892}"/>
              </a:ext>
            </a:extLst>
          </p:cNvPr>
          <p:cNvSpPr txBox="1"/>
          <p:nvPr/>
        </p:nvSpPr>
        <p:spPr>
          <a:xfrm>
            <a:off x="2448805" y="167183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7FE69CD-B689-5E8D-3059-631722BB5B7B}"/>
              </a:ext>
            </a:extLst>
          </p:cNvPr>
          <p:cNvSpPr txBox="1"/>
          <p:nvPr/>
        </p:nvSpPr>
        <p:spPr>
          <a:xfrm>
            <a:off x="888631" y="5997039"/>
            <a:ext cx="1067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 vásárlók egy </a:t>
            </a:r>
            <a:r>
              <a:rPr lang="hu-HU" dirty="0" err="1"/>
              <a:t>seller</a:t>
            </a:r>
            <a:r>
              <a:rPr lang="hu-HU" dirty="0"/>
              <a:t> </a:t>
            </a:r>
            <a:r>
              <a:rPr lang="hu-HU" dirty="0" err="1"/>
              <a:t>listing</a:t>
            </a:r>
            <a:r>
              <a:rPr lang="hu-HU" dirty="0"/>
              <a:t> információját látják itt. Arra használhatják hogy megvegyék a terméket</a:t>
            </a:r>
          </a:p>
          <a:p>
            <a:r>
              <a:rPr lang="hu-HU" dirty="0" err="1"/>
              <a:t>directly</a:t>
            </a:r>
            <a:r>
              <a:rPr lang="hu-HU" dirty="0"/>
              <a:t>, vagy hogy a shopping </a:t>
            </a:r>
            <a:r>
              <a:rPr lang="hu-HU" dirty="0" err="1"/>
              <a:t>cartukhoz</a:t>
            </a:r>
            <a:r>
              <a:rPr lang="hu-HU" dirty="0"/>
              <a:t> adják. </a:t>
            </a:r>
          </a:p>
        </p:txBody>
      </p:sp>
    </p:spTree>
    <p:extLst>
      <p:ext uri="{BB962C8B-B14F-4D97-AF65-F5344CB8AC3E}">
        <p14:creationId xmlns:p14="http://schemas.microsoft.com/office/powerpoint/2010/main" val="344454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1CBBB-A354-2F5C-6850-5B2F986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Shipping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45109AF-3BFF-2E99-EBF0-A86543B67A6E}"/>
              </a:ext>
            </a:extLst>
          </p:cNvPr>
          <p:cNvSpPr txBox="1"/>
          <p:nvPr/>
        </p:nvSpPr>
        <p:spPr>
          <a:xfrm>
            <a:off x="5438274" y="3059668"/>
            <a:ext cx="5694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https://www.youtube.com/watch?v=aFQN8wzHVGE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5DE136A-6B87-61F5-9999-B8366D4FE25D}"/>
              </a:ext>
            </a:extLst>
          </p:cNvPr>
          <p:cNvSpPr txBox="1"/>
          <p:nvPr/>
        </p:nvSpPr>
        <p:spPr>
          <a:xfrm>
            <a:off x="5245768" y="4806367"/>
            <a:ext cx="218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Kell hozzá </a:t>
            </a:r>
            <a:r>
              <a:rPr lang="hu-HU" dirty="0" err="1"/>
              <a:t>tracking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3750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C1CBBB-A354-2F5C-6850-5B2F98631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Acoount</a:t>
            </a:r>
            <a:r>
              <a:rPr lang="hu-HU" dirty="0"/>
              <a:t> </a:t>
            </a:r>
            <a:r>
              <a:rPr lang="hu-HU" dirty="0" err="1"/>
              <a:t>health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162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C291-0FFB-2823-18AB-44016CC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Customer</a:t>
            </a:r>
            <a:r>
              <a:rPr lang="hu-HU" dirty="0"/>
              <a:t> service performance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F09AAE-0529-D5CA-41FB-8BF98566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73" y="422922"/>
            <a:ext cx="7138737" cy="6012155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37F1F7B-C785-C0A8-A713-8B578F27CD20}"/>
              </a:ext>
            </a:extLst>
          </p:cNvPr>
          <p:cNvSpPr txBox="1"/>
          <p:nvPr/>
        </p:nvSpPr>
        <p:spPr>
          <a:xfrm>
            <a:off x="8953995" y="1710047"/>
            <a:ext cx="2701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60 napig van hatással!!!</a:t>
            </a:r>
          </a:p>
        </p:txBody>
      </p:sp>
    </p:spTree>
    <p:extLst>
      <p:ext uri="{BB962C8B-B14F-4D97-AF65-F5344CB8AC3E}">
        <p14:creationId xmlns:p14="http://schemas.microsoft.com/office/powerpoint/2010/main" val="239883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9DC291-0FFB-2823-18AB-44016CC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Shipping</a:t>
            </a:r>
            <a:r>
              <a:rPr lang="hu-HU" dirty="0"/>
              <a:t> performance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A41B4EC-23F6-D523-3213-2A64B91C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17" y="2079036"/>
            <a:ext cx="6645081" cy="26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6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202EB4-7013-A443-51F7-736AEC8A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Parts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E31A2BC-BE5C-DBD2-0315-CB96D29C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50" y="1423119"/>
            <a:ext cx="6965057" cy="459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41C46-45F8-D122-751B-AF6F1A0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Title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399105-CF17-D23E-723D-EA9CB78A7892}"/>
              </a:ext>
            </a:extLst>
          </p:cNvPr>
          <p:cNvSpPr txBox="1"/>
          <p:nvPr/>
        </p:nvSpPr>
        <p:spPr>
          <a:xfrm>
            <a:off x="2448805" y="167183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F0F862D-AF91-42F8-1271-C734F664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883" y="1635134"/>
            <a:ext cx="7658117" cy="342013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1A29EAA-5909-F5BB-E7D5-801EE21E3F96}"/>
              </a:ext>
            </a:extLst>
          </p:cNvPr>
          <p:cNvSpPr txBox="1"/>
          <p:nvPr/>
        </p:nvSpPr>
        <p:spPr>
          <a:xfrm>
            <a:off x="7311435" y="4685932"/>
            <a:ext cx="283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highlight>
                  <a:srgbClr val="FFFF00"/>
                </a:highlight>
              </a:rPr>
              <a:t>Only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for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child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products</a:t>
            </a:r>
            <a:r>
              <a:rPr lang="hu-HU" dirty="0">
                <a:highlight>
                  <a:srgbClr val="FFFF00"/>
                </a:highlight>
              </a:rPr>
              <a:t>!!!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DC0EA18-748F-4BA4-9DD6-FFF2E8CA90BD}"/>
              </a:ext>
            </a:extLst>
          </p:cNvPr>
          <p:cNvSpPr txBox="1"/>
          <p:nvPr/>
        </p:nvSpPr>
        <p:spPr>
          <a:xfrm>
            <a:off x="7120355" y="3840805"/>
            <a:ext cx="5071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highlight>
                  <a:srgbClr val="FFFF00"/>
                </a:highlight>
              </a:rPr>
              <a:t>Give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them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the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info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they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need</a:t>
            </a:r>
            <a:r>
              <a:rPr lang="hu-HU" dirty="0">
                <a:highlight>
                  <a:srgbClr val="FFFF00"/>
                </a:highlight>
              </a:rPr>
              <a:t> and </a:t>
            </a:r>
            <a:r>
              <a:rPr lang="hu-HU" dirty="0" err="1">
                <a:highlight>
                  <a:srgbClr val="FFFF00"/>
                </a:highlight>
              </a:rPr>
              <a:t>nothing</a:t>
            </a:r>
            <a:r>
              <a:rPr lang="hu-HU" dirty="0">
                <a:highlight>
                  <a:srgbClr val="FFFF00"/>
                </a:highlight>
              </a:rPr>
              <a:t> </a:t>
            </a:r>
            <a:r>
              <a:rPr lang="hu-HU" dirty="0" err="1">
                <a:highlight>
                  <a:srgbClr val="FFFF00"/>
                </a:highlight>
              </a:rPr>
              <a:t>else</a:t>
            </a:r>
            <a:endParaRPr lang="hu-HU" dirty="0">
              <a:highlight>
                <a:srgbClr val="FFFF00"/>
              </a:highlight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EC4DDB5-92F9-C6B4-4038-D5472ECFABA1}"/>
              </a:ext>
            </a:extLst>
          </p:cNvPr>
          <p:cNvSpPr txBox="1"/>
          <p:nvPr/>
        </p:nvSpPr>
        <p:spPr>
          <a:xfrm>
            <a:off x="8729644" y="2463268"/>
            <a:ext cx="231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A kevesebb több???</a:t>
            </a:r>
          </a:p>
        </p:txBody>
      </p:sp>
    </p:spTree>
    <p:extLst>
      <p:ext uri="{BB962C8B-B14F-4D97-AF65-F5344CB8AC3E}">
        <p14:creationId xmlns:p14="http://schemas.microsoft.com/office/powerpoint/2010/main" val="18403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7FB3B-A6F6-EFE0-19A3-B4E459E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Title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32D3E97-018F-A6BD-B9B7-4FE1147F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125" y="2349925"/>
            <a:ext cx="6981825" cy="1714500"/>
          </a:xfrm>
          <a:prstGeom prst="rect">
            <a:avLst/>
          </a:prstGeom>
        </p:spPr>
      </p:pic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8D79487-3A7E-39D9-F816-27C25A898CBB}"/>
              </a:ext>
            </a:extLst>
          </p:cNvPr>
          <p:cNvGrpSpPr/>
          <p:nvPr/>
        </p:nvGrpSpPr>
        <p:grpSpPr>
          <a:xfrm>
            <a:off x="4807133" y="2741985"/>
            <a:ext cx="1810440" cy="825120"/>
            <a:chOff x="4807133" y="2741985"/>
            <a:chExt cx="181044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Szabadkéz 5">
                  <a:extLst>
                    <a:ext uri="{FF2B5EF4-FFF2-40B4-BE49-F238E27FC236}">
                      <a16:creationId xmlns:a16="http://schemas.microsoft.com/office/drawing/2014/main" id="{EABEDB0C-D315-8689-6602-636DC373419F}"/>
                    </a:ext>
                  </a:extLst>
                </p14:cNvPr>
                <p14:cNvContentPartPr/>
                <p14:nvPr/>
              </p14:nvContentPartPr>
              <p14:xfrm>
                <a:off x="5932853" y="2840625"/>
                <a:ext cx="241920" cy="726480"/>
              </p14:xfrm>
            </p:contentPart>
          </mc:Choice>
          <mc:Fallback>
            <p:pic>
              <p:nvPicPr>
                <p:cNvPr id="6" name="Szabadkéz 5">
                  <a:extLst>
                    <a:ext uri="{FF2B5EF4-FFF2-40B4-BE49-F238E27FC236}">
                      <a16:creationId xmlns:a16="http://schemas.microsoft.com/office/drawing/2014/main" id="{EABEDB0C-D315-8689-6602-636DC37341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23853" y="2831625"/>
                  <a:ext cx="25956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Szabadkéz 6">
                  <a:extLst>
                    <a:ext uri="{FF2B5EF4-FFF2-40B4-BE49-F238E27FC236}">
                      <a16:creationId xmlns:a16="http://schemas.microsoft.com/office/drawing/2014/main" id="{B9FC756B-569A-0458-E4C5-89D603BD992F}"/>
                    </a:ext>
                  </a:extLst>
                </p14:cNvPr>
                <p14:cNvContentPartPr/>
                <p14:nvPr/>
              </p14:nvContentPartPr>
              <p14:xfrm>
                <a:off x="5821253" y="2794545"/>
                <a:ext cx="274320" cy="111960"/>
              </p14:xfrm>
            </p:contentPart>
          </mc:Choice>
          <mc:Fallback>
            <p:pic>
              <p:nvPicPr>
                <p:cNvPr id="7" name="Szabadkéz 6">
                  <a:extLst>
                    <a:ext uri="{FF2B5EF4-FFF2-40B4-BE49-F238E27FC236}">
                      <a16:creationId xmlns:a16="http://schemas.microsoft.com/office/drawing/2014/main" id="{B9FC756B-569A-0458-E4C5-89D603BD992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12253" y="2785545"/>
                  <a:ext cx="291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Szabadkéz 8">
                  <a:extLst>
                    <a:ext uri="{FF2B5EF4-FFF2-40B4-BE49-F238E27FC236}">
                      <a16:creationId xmlns:a16="http://schemas.microsoft.com/office/drawing/2014/main" id="{4CCB9788-5BCB-9572-36EE-CEF24B9F5FAD}"/>
                    </a:ext>
                  </a:extLst>
                </p14:cNvPr>
                <p14:cNvContentPartPr/>
                <p14:nvPr/>
              </p14:nvContentPartPr>
              <p14:xfrm>
                <a:off x="4807133" y="2741985"/>
                <a:ext cx="1810440" cy="84960"/>
              </p14:xfrm>
            </p:contentPart>
          </mc:Choice>
          <mc:Fallback>
            <p:pic>
              <p:nvPicPr>
                <p:cNvPr id="9" name="Szabadkéz 8">
                  <a:extLst>
                    <a:ext uri="{FF2B5EF4-FFF2-40B4-BE49-F238E27FC236}">
                      <a16:creationId xmlns:a16="http://schemas.microsoft.com/office/drawing/2014/main" id="{4CCB9788-5BCB-9572-36EE-CEF24B9F5FA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98133" y="2733345"/>
                  <a:ext cx="1828080" cy="10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FBE2E6B9-4248-49C5-EE9E-AD32883D853A}"/>
              </a:ext>
            </a:extLst>
          </p:cNvPr>
          <p:cNvGrpSpPr/>
          <p:nvPr/>
        </p:nvGrpSpPr>
        <p:grpSpPr>
          <a:xfrm>
            <a:off x="6735653" y="2829465"/>
            <a:ext cx="3707280" cy="728640"/>
            <a:chOff x="6735653" y="2829465"/>
            <a:chExt cx="370728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Szabadkéz 10">
                  <a:extLst>
                    <a:ext uri="{FF2B5EF4-FFF2-40B4-BE49-F238E27FC236}">
                      <a16:creationId xmlns:a16="http://schemas.microsoft.com/office/drawing/2014/main" id="{731582A9-B848-2600-E397-B202C51CD945}"/>
                    </a:ext>
                  </a:extLst>
                </p14:cNvPr>
                <p14:cNvContentPartPr/>
                <p14:nvPr/>
              </p14:nvContentPartPr>
              <p14:xfrm>
                <a:off x="7659053" y="2942865"/>
                <a:ext cx="236160" cy="615240"/>
              </p14:xfrm>
            </p:contentPart>
          </mc:Choice>
          <mc:Fallback>
            <p:pic>
              <p:nvPicPr>
                <p:cNvPr id="11" name="Szabadkéz 10">
                  <a:extLst>
                    <a:ext uri="{FF2B5EF4-FFF2-40B4-BE49-F238E27FC236}">
                      <a16:creationId xmlns:a16="http://schemas.microsoft.com/office/drawing/2014/main" id="{731582A9-B848-2600-E397-B202C51CD9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650413" y="2934225"/>
                  <a:ext cx="253800" cy="63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Szabadkéz 11">
                  <a:extLst>
                    <a:ext uri="{FF2B5EF4-FFF2-40B4-BE49-F238E27FC236}">
                      <a16:creationId xmlns:a16="http://schemas.microsoft.com/office/drawing/2014/main" id="{C5A97580-F2E7-46A5-BBC8-445F1189DD5F}"/>
                    </a:ext>
                  </a:extLst>
                </p14:cNvPr>
                <p14:cNvContentPartPr/>
                <p14:nvPr/>
              </p14:nvContentPartPr>
              <p14:xfrm>
                <a:off x="7595693" y="2895705"/>
                <a:ext cx="171720" cy="218520"/>
              </p14:xfrm>
            </p:contentPart>
          </mc:Choice>
          <mc:Fallback>
            <p:pic>
              <p:nvPicPr>
                <p:cNvPr id="12" name="Szabadkéz 11">
                  <a:extLst>
                    <a:ext uri="{FF2B5EF4-FFF2-40B4-BE49-F238E27FC236}">
                      <a16:creationId xmlns:a16="http://schemas.microsoft.com/office/drawing/2014/main" id="{C5A97580-F2E7-46A5-BBC8-445F1189DD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87053" y="2887065"/>
                  <a:ext cx="1893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Szabadkéz 12">
                  <a:extLst>
                    <a:ext uri="{FF2B5EF4-FFF2-40B4-BE49-F238E27FC236}">
                      <a16:creationId xmlns:a16="http://schemas.microsoft.com/office/drawing/2014/main" id="{F0C16553-A760-D99C-4CB2-6E2E5D5982BC}"/>
                    </a:ext>
                  </a:extLst>
                </p14:cNvPr>
                <p14:cNvContentPartPr/>
                <p14:nvPr/>
              </p14:nvContentPartPr>
              <p14:xfrm>
                <a:off x="6735653" y="2829465"/>
                <a:ext cx="3707280" cy="68760"/>
              </p14:xfrm>
            </p:contentPart>
          </mc:Choice>
          <mc:Fallback>
            <p:pic>
              <p:nvPicPr>
                <p:cNvPr id="13" name="Szabadkéz 12">
                  <a:extLst>
                    <a:ext uri="{FF2B5EF4-FFF2-40B4-BE49-F238E27FC236}">
                      <a16:creationId xmlns:a16="http://schemas.microsoft.com/office/drawing/2014/main" id="{F0C16553-A760-D99C-4CB2-6E2E5D5982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726653" y="2820465"/>
                  <a:ext cx="372492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3A110421-9E29-1E64-1191-2B0D5FAC45CF}"/>
              </a:ext>
            </a:extLst>
          </p:cNvPr>
          <p:cNvGrpSpPr/>
          <p:nvPr/>
        </p:nvGrpSpPr>
        <p:grpSpPr>
          <a:xfrm>
            <a:off x="9397493" y="2788065"/>
            <a:ext cx="2117880" cy="824400"/>
            <a:chOff x="9397493" y="2788065"/>
            <a:chExt cx="2117880" cy="82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Szabadkéz 14">
                  <a:extLst>
                    <a:ext uri="{FF2B5EF4-FFF2-40B4-BE49-F238E27FC236}">
                      <a16:creationId xmlns:a16="http://schemas.microsoft.com/office/drawing/2014/main" id="{8453C99B-9D50-13B1-6290-F1E8505E8EF9}"/>
                    </a:ext>
                  </a:extLst>
                </p14:cNvPr>
                <p14:cNvContentPartPr/>
                <p14:nvPr/>
              </p14:nvContentPartPr>
              <p14:xfrm>
                <a:off x="9397493" y="2976345"/>
                <a:ext cx="1553760" cy="636120"/>
              </p14:xfrm>
            </p:contentPart>
          </mc:Choice>
          <mc:Fallback>
            <p:pic>
              <p:nvPicPr>
                <p:cNvPr id="15" name="Szabadkéz 14">
                  <a:extLst>
                    <a:ext uri="{FF2B5EF4-FFF2-40B4-BE49-F238E27FC236}">
                      <a16:creationId xmlns:a16="http://schemas.microsoft.com/office/drawing/2014/main" id="{8453C99B-9D50-13B1-6290-F1E8505E8E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88493" y="2967705"/>
                  <a:ext cx="15714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Szabadkéz 15">
                  <a:extLst>
                    <a:ext uri="{FF2B5EF4-FFF2-40B4-BE49-F238E27FC236}">
                      <a16:creationId xmlns:a16="http://schemas.microsoft.com/office/drawing/2014/main" id="{EF20A366-40C3-73AD-5821-284D2F924956}"/>
                    </a:ext>
                  </a:extLst>
                </p14:cNvPr>
                <p14:cNvContentPartPr/>
                <p14:nvPr/>
              </p14:nvContentPartPr>
              <p14:xfrm>
                <a:off x="10818773" y="2891025"/>
                <a:ext cx="252000" cy="178560"/>
              </p14:xfrm>
            </p:contentPart>
          </mc:Choice>
          <mc:Fallback>
            <p:pic>
              <p:nvPicPr>
                <p:cNvPr id="16" name="Szabadkéz 15">
                  <a:extLst>
                    <a:ext uri="{FF2B5EF4-FFF2-40B4-BE49-F238E27FC236}">
                      <a16:creationId xmlns:a16="http://schemas.microsoft.com/office/drawing/2014/main" id="{EF20A366-40C3-73AD-5821-284D2F924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09773" y="2882385"/>
                  <a:ext cx="269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Szabadkéz 16">
                  <a:extLst>
                    <a:ext uri="{FF2B5EF4-FFF2-40B4-BE49-F238E27FC236}">
                      <a16:creationId xmlns:a16="http://schemas.microsoft.com/office/drawing/2014/main" id="{863B6C7F-432E-9864-C663-6DEFCCD6D794}"/>
                    </a:ext>
                  </a:extLst>
                </p14:cNvPr>
                <p14:cNvContentPartPr/>
                <p14:nvPr/>
              </p14:nvContentPartPr>
              <p14:xfrm>
                <a:off x="10737413" y="2788065"/>
                <a:ext cx="777960" cy="54720"/>
              </p14:xfrm>
            </p:contentPart>
          </mc:Choice>
          <mc:Fallback>
            <p:pic>
              <p:nvPicPr>
                <p:cNvPr id="17" name="Szabadkéz 16">
                  <a:extLst>
                    <a:ext uri="{FF2B5EF4-FFF2-40B4-BE49-F238E27FC236}">
                      <a16:creationId xmlns:a16="http://schemas.microsoft.com/office/drawing/2014/main" id="{863B6C7F-432E-9864-C663-6DEFCCD6D7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728413" y="2779065"/>
                  <a:ext cx="7956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C570D020-5EA9-7F26-F21A-E5CE2ABED9CD}"/>
                  </a:ext>
                </a:extLst>
              </p14:cNvPr>
              <p14:cNvContentPartPr/>
              <p14:nvPr/>
            </p14:nvContentPartPr>
            <p14:xfrm>
              <a:off x="4789133" y="3331305"/>
              <a:ext cx="822960" cy="37080"/>
            </p14:xfrm>
          </p:contentPart>
        </mc:Choice>
        <mc:Fallback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C570D020-5EA9-7F26-F21A-E5CE2ABED9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780493" y="3322305"/>
                <a:ext cx="84060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F481E152-D92C-3F6D-2EA3-F68E7E6A84A9}"/>
              </a:ext>
            </a:extLst>
          </p:cNvPr>
          <p:cNvGrpSpPr/>
          <p:nvPr/>
        </p:nvGrpSpPr>
        <p:grpSpPr>
          <a:xfrm>
            <a:off x="5857613" y="3222945"/>
            <a:ext cx="4001400" cy="371160"/>
            <a:chOff x="5857613" y="3222945"/>
            <a:chExt cx="400140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41AEC17F-E707-A3EA-84BF-DF10413DD2C9}"/>
                    </a:ext>
                  </a:extLst>
                </p14:cNvPr>
                <p14:cNvContentPartPr/>
                <p14:nvPr/>
              </p14:nvContentPartPr>
              <p14:xfrm>
                <a:off x="7651133" y="3276585"/>
                <a:ext cx="2207880" cy="317520"/>
              </p14:xfrm>
            </p:contentPart>
          </mc:Choice>
          <mc:Fallback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41AEC17F-E707-A3EA-84BF-DF10413DD2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42493" y="3267585"/>
                  <a:ext cx="2225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Szabadkéz 20">
                  <a:extLst>
                    <a:ext uri="{FF2B5EF4-FFF2-40B4-BE49-F238E27FC236}">
                      <a16:creationId xmlns:a16="http://schemas.microsoft.com/office/drawing/2014/main" id="{58F81817-BB18-D008-F25E-6D2553331091}"/>
                    </a:ext>
                  </a:extLst>
                </p14:cNvPr>
                <p14:cNvContentPartPr/>
                <p14:nvPr/>
              </p14:nvContentPartPr>
              <p14:xfrm>
                <a:off x="7567253" y="3222945"/>
                <a:ext cx="155520" cy="92880"/>
              </p14:xfrm>
            </p:contentPart>
          </mc:Choice>
          <mc:Fallback>
            <p:pic>
              <p:nvPicPr>
                <p:cNvPr id="21" name="Szabadkéz 20">
                  <a:extLst>
                    <a:ext uri="{FF2B5EF4-FFF2-40B4-BE49-F238E27FC236}">
                      <a16:creationId xmlns:a16="http://schemas.microsoft.com/office/drawing/2014/main" id="{58F81817-BB18-D008-F25E-6D25533310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58253" y="3213945"/>
                  <a:ext cx="1731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Szabadkéz 22">
                  <a:extLst>
                    <a:ext uri="{FF2B5EF4-FFF2-40B4-BE49-F238E27FC236}">
                      <a16:creationId xmlns:a16="http://schemas.microsoft.com/office/drawing/2014/main" id="{B4510E60-7BAE-160E-2770-D0F8777DCD46}"/>
                    </a:ext>
                  </a:extLst>
                </p14:cNvPr>
                <p14:cNvContentPartPr/>
                <p14:nvPr/>
              </p14:nvContentPartPr>
              <p14:xfrm>
                <a:off x="5857613" y="3348945"/>
                <a:ext cx="1474920" cy="91440"/>
              </p14:xfrm>
            </p:contentPart>
          </mc:Choice>
          <mc:Fallback>
            <p:pic>
              <p:nvPicPr>
                <p:cNvPr id="23" name="Szabadkéz 22">
                  <a:extLst>
                    <a:ext uri="{FF2B5EF4-FFF2-40B4-BE49-F238E27FC236}">
                      <a16:creationId xmlns:a16="http://schemas.microsoft.com/office/drawing/2014/main" id="{B4510E60-7BAE-160E-2770-D0F8777DCD4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48613" y="3340305"/>
                  <a:ext cx="1492560" cy="109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4603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7FB3B-A6F6-EFE0-19A3-B4E459E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Title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08CE37-86EC-D272-DB62-CB5BE2497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978" y="1724105"/>
            <a:ext cx="7491022" cy="282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41C46-45F8-D122-751B-AF6F1A0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Images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399105-CF17-D23E-723D-EA9CB78A7892}"/>
              </a:ext>
            </a:extLst>
          </p:cNvPr>
          <p:cNvSpPr txBox="1"/>
          <p:nvPr/>
        </p:nvSpPr>
        <p:spPr>
          <a:xfrm>
            <a:off x="2448805" y="167183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895DA4D-5CC8-F50E-4D93-EEB7C537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89" y="1133475"/>
            <a:ext cx="7492111" cy="41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7FB3B-A6F6-EFE0-19A3-B4E459E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1180AA-3F8F-8897-4DD8-62B2F8C99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041" y="1433513"/>
            <a:ext cx="7110958" cy="358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A41C46-45F8-D122-751B-AF6F1A09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item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399105-CF17-D23E-723D-EA9CB78A7892}"/>
              </a:ext>
            </a:extLst>
          </p:cNvPr>
          <p:cNvSpPr txBox="1"/>
          <p:nvPr/>
        </p:nvSpPr>
        <p:spPr>
          <a:xfrm>
            <a:off x="2448805" y="1671835"/>
            <a:ext cx="378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94EFD53-5E3E-ACF2-0034-F30167EC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86" y="1304707"/>
            <a:ext cx="7480514" cy="399659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23BEC777-89FE-C8BF-9941-D8BE0CE91335}"/>
              </a:ext>
            </a:extLst>
          </p:cNvPr>
          <p:cNvSpPr txBox="1"/>
          <p:nvPr/>
        </p:nvSpPr>
        <p:spPr>
          <a:xfrm>
            <a:off x="10741259" y="2755076"/>
            <a:ext cx="112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>
                <a:highlight>
                  <a:srgbClr val="FFFF00"/>
                </a:highlight>
              </a:rPr>
              <a:t>/ </a:t>
            </a:r>
            <a:r>
              <a:rPr lang="hu-HU" sz="2400" dirty="0" err="1">
                <a:highlight>
                  <a:srgbClr val="FFFF00"/>
                </a:highlight>
              </a:rPr>
              <a:t>bulet</a:t>
            </a:r>
            <a:endParaRPr lang="hu-HU" sz="2400" dirty="0">
              <a:highlight>
                <a:srgbClr val="FFFF00"/>
              </a:highlight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1EB2ECA-1EC8-843A-79A5-795E5A339EEB}"/>
              </a:ext>
            </a:extLst>
          </p:cNvPr>
          <p:cNvSpPr txBox="1"/>
          <p:nvPr/>
        </p:nvSpPr>
        <p:spPr>
          <a:xfrm>
            <a:off x="7212308" y="4059382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highlight>
                  <a:srgbClr val="FFFF00"/>
                </a:highlight>
              </a:rPr>
              <a:t>Nem kell mondatokat írni,</a:t>
            </a:r>
          </a:p>
          <a:p>
            <a:r>
              <a:rPr lang="hu-HU" dirty="0">
                <a:highlight>
                  <a:srgbClr val="FFFF00"/>
                </a:highlight>
              </a:rPr>
              <a:t>A kevesebb több</a:t>
            </a:r>
          </a:p>
        </p:txBody>
      </p:sp>
    </p:spTree>
    <p:extLst>
      <p:ext uri="{BB962C8B-B14F-4D97-AF65-F5344CB8AC3E}">
        <p14:creationId xmlns:p14="http://schemas.microsoft.com/office/powerpoint/2010/main" val="44114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7FB3B-A6F6-EFE0-19A3-B4E459E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Sample</a:t>
            </a:r>
            <a:r>
              <a:rPr lang="hu-HU" dirty="0"/>
              <a:t> </a:t>
            </a:r>
            <a:r>
              <a:rPr lang="hu-HU" dirty="0" err="1"/>
              <a:t>Bullets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E864AD2-BDAF-7F0C-1240-2C82711E6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474" y="2268799"/>
            <a:ext cx="7387525" cy="231083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9AA2F6B7-C0EA-C3E2-6D51-6A48674DBAED}"/>
              </a:ext>
            </a:extLst>
          </p:cNvPr>
          <p:cNvSpPr txBox="1"/>
          <p:nvPr/>
        </p:nvSpPr>
        <p:spPr>
          <a:xfrm>
            <a:off x="5142016" y="5118265"/>
            <a:ext cx="623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Start </a:t>
            </a:r>
            <a:r>
              <a:rPr lang="hu-HU" dirty="0" err="1"/>
              <a:t>with</a:t>
            </a:r>
            <a:r>
              <a:rPr lang="hu-HU" dirty="0"/>
              <a:t> a </a:t>
            </a:r>
            <a:r>
              <a:rPr lang="hu-HU" dirty="0" err="1"/>
              <a:t>short</a:t>
            </a:r>
            <a:r>
              <a:rPr lang="hu-HU" dirty="0"/>
              <a:t> </a:t>
            </a:r>
            <a:r>
              <a:rPr lang="hu-HU" dirty="0" err="1"/>
              <a:t>summary</a:t>
            </a:r>
            <a:r>
              <a:rPr lang="hu-HU" dirty="0"/>
              <a:t>. 	</a:t>
            </a:r>
            <a:r>
              <a:rPr lang="hu-HU" dirty="0" err="1"/>
              <a:t>Then</a:t>
            </a:r>
            <a:r>
              <a:rPr lang="hu-HU" dirty="0"/>
              <a:t> a </a:t>
            </a:r>
            <a:r>
              <a:rPr lang="hu-HU" dirty="0" err="1"/>
              <a:t>longer</a:t>
            </a:r>
            <a:r>
              <a:rPr lang="hu-HU" dirty="0"/>
              <a:t> </a:t>
            </a:r>
            <a:r>
              <a:rPr lang="hu-HU" dirty="0" err="1"/>
              <a:t>description</a:t>
            </a:r>
            <a:r>
              <a:rPr lang="hu-HU" dirty="0"/>
              <a:t>.</a:t>
            </a:r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F2D352DB-CB5F-8F1F-037A-FAEDCD412D2D}"/>
              </a:ext>
            </a:extLst>
          </p:cNvPr>
          <p:cNvGrpSpPr/>
          <p:nvPr/>
        </p:nvGrpSpPr>
        <p:grpSpPr>
          <a:xfrm>
            <a:off x="4569929" y="3154451"/>
            <a:ext cx="2506680" cy="2010960"/>
            <a:chOff x="4569929" y="3154451"/>
            <a:chExt cx="2506680" cy="20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Szabadkéz 6">
                  <a:extLst>
                    <a:ext uri="{FF2B5EF4-FFF2-40B4-BE49-F238E27FC236}">
                      <a16:creationId xmlns:a16="http://schemas.microsoft.com/office/drawing/2014/main" id="{44A5926E-5D0C-E0FD-9BDF-403BF0DEAE12}"/>
                    </a:ext>
                  </a:extLst>
                </p14:cNvPr>
                <p14:cNvContentPartPr/>
                <p14:nvPr/>
              </p14:nvContentPartPr>
              <p14:xfrm>
                <a:off x="4569929" y="3215291"/>
                <a:ext cx="964080" cy="1950120"/>
              </p14:xfrm>
            </p:contentPart>
          </mc:Choice>
          <mc:Fallback>
            <p:pic>
              <p:nvPicPr>
                <p:cNvPr id="7" name="Szabadkéz 6">
                  <a:extLst>
                    <a:ext uri="{FF2B5EF4-FFF2-40B4-BE49-F238E27FC236}">
                      <a16:creationId xmlns:a16="http://schemas.microsoft.com/office/drawing/2014/main" id="{44A5926E-5D0C-E0FD-9BDF-403BF0DEAE1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60929" y="3206651"/>
                  <a:ext cx="98172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Szabadkéz 7">
                  <a:extLst>
                    <a:ext uri="{FF2B5EF4-FFF2-40B4-BE49-F238E27FC236}">
                      <a16:creationId xmlns:a16="http://schemas.microsoft.com/office/drawing/2014/main" id="{1BCB8949-38D8-7256-9862-C91EE3D5B738}"/>
                    </a:ext>
                  </a:extLst>
                </p14:cNvPr>
                <p14:cNvContentPartPr/>
                <p14:nvPr/>
              </p14:nvContentPartPr>
              <p14:xfrm>
                <a:off x="4928129" y="3154451"/>
                <a:ext cx="226800" cy="184680"/>
              </p14:xfrm>
            </p:contentPart>
          </mc:Choice>
          <mc:Fallback>
            <p:pic>
              <p:nvPicPr>
                <p:cNvPr id="8" name="Szabadkéz 7">
                  <a:extLst>
                    <a:ext uri="{FF2B5EF4-FFF2-40B4-BE49-F238E27FC236}">
                      <a16:creationId xmlns:a16="http://schemas.microsoft.com/office/drawing/2014/main" id="{1BCB8949-38D8-7256-9862-C91EE3D5B73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19129" y="3145811"/>
                  <a:ext cx="24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Szabadkéz 8">
                  <a:extLst>
                    <a:ext uri="{FF2B5EF4-FFF2-40B4-BE49-F238E27FC236}">
                      <a16:creationId xmlns:a16="http://schemas.microsoft.com/office/drawing/2014/main" id="{D02A904C-6394-3879-850B-19603D2251D2}"/>
                    </a:ext>
                  </a:extLst>
                </p14:cNvPr>
                <p14:cNvContentPartPr/>
                <p14:nvPr/>
              </p14:nvContentPartPr>
              <p14:xfrm>
                <a:off x="5201009" y="3214931"/>
                <a:ext cx="1875600" cy="27000"/>
              </p14:xfrm>
            </p:contentPart>
          </mc:Choice>
          <mc:Fallback>
            <p:pic>
              <p:nvPicPr>
                <p:cNvPr id="9" name="Szabadkéz 8">
                  <a:extLst>
                    <a:ext uri="{FF2B5EF4-FFF2-40B4-BE49-F238E27FC236}">
                      <a16:creationId xmlns:a16="http://schemas.microsoft.com/office/drawing/2014/main" id="{D02A904C-6394-3879-850B-19603D2251D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92009" y="3206291"/>
                  <a:ext cx="189324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Szabadkéz 10">
                <a:extLst>
                  <a:ext uri="{FF2B5EF4-FFF2-40B4-BE49-F238E27FC236}">
                    <a16:creationId xmlns:a16="http://schemas.microsoft.com/office/drawing/2014/main" id="{32F35546-E374-8181-FF65-A82DA345411F}"/>
                  </a:ext>
                </a:extLst>
              </p14:cNvPr>
              <p14:cNvContentPartPr/>
              <p14:nvPr/>
            </p14:nvContentPartPr>
            <p14:xfrm>
              <a:off x="5106329" y="4201331"/>
              <a:ext cx="2361960" cy="39600"/>
            </p14:xfrm>
          </p:contentPart>
        </mc:Choice>
        <mc:Fallback>
          <p:pic>
            <p:nvPicPr>
              <p:cNvPr id="11" name="Szabadkéz 10">
                <a:extLst>
                  <a:ext uri="{FF2B5EF4-FFF2-40B4-BE49-F238E27FC236}">
                    <a16:creationId xmlns:a16="http://schemas.microsoft.com/office/drawing/2014/main" id="{32F35546-E374-8181-FF65-A82DA34541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7329" y="4192331"/>
                <a:ext cx="23796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5FA39C59-DADC-F4DD-C394-F950CB3319BB}"/>
              </a:ext>
            </a:extLst>
          </p:cNvPr>
          <p:cNvGrpSpPr/>
          <p:nvPr/>
        </p:nvGrpSpPr>
        <p:grpSpPr>
          <a:xfrm>
            <a:off x="4890689" y="4084691"/>
            <a:ext cx="250200" cy="534600"/>
            <a:chOff x="4890689" y="4084691"/>
            <a:chExt cx="25020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Szabadkéz 11">
                  <a:extLst>
                    <a:ext uri="{FF2B5EF4-FFF2-40B4-BE49-F238E27FC236}">
                      <a16:creationId xmlns:a16="http://schemas.microsoft.com/office/drawing/2014/main" id="{A6598CB5-0977-7E22-5C9E-94820EBD70E6}"/>
                    </a:ext>
                  </a:extLst>
                </p14:cNvPr>
                <p14:cNvContentPartPr/>
                <p14:nvPr/>
              </p14:nvContentPartPr>
              <p14:xfrm>
                <a:off x="4890689" y="4142291"/>
                <a:ext cx="119520" cy="477000"/>
              </p14:xfrm>
            </p:contentPart>
          </mc:Choice>
          <mc:Fallback>
            <p:pic>
              <p:nvPicPr>
                <p:cNvPr id="12" name="Szabadkéz 11">
                  <a:extLst>
                    <a:ext uri="{FF2B5EF4-FFF2-40B4-BE49-F238E27FC236}">
                      <a16:creationId xmlns:a16="http://schemas.microsoft.com/office/drawing/2014/main" id="{A6598CB5-0977-7E22-5C9E-94820EBD70E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82049" y="4133651"/>
                  <a:ext cx="1371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Szabadkéz 12">
                  <a:extLst>
                    <a:ext uri="{FF2B5EF4-FFF2-40B4-BE49-F238E27FC236}">
                      <a16:creationId xmlns:a16="http://schemas.microsoft.com/office/drawing/2014/main" id="{5724CA6E-A135-572D-03D2-8D3B8E068353}"/>
                    </a:ext>
                  </a:extLst>
                </p14:cNvPr>
                <p14:cNvContentPartPr/>
                <p14:nvPr/>
              </p14:nvContentPartPr>
              <p14:xfrm>
                <a:off x="5015249" y="4084691"/>
                <a:ext cx="125640" cy="134280"/>
              </p14:xfrm>
            </p:contentPart>
          </mc:Choice>
          <mc:Fallback>
            <p:pic>
              <p:nvPicPr>
                <p:cNvPr id="13" name="Szabadkéz 12">
                  <a:extLst>
                    <a:ext uri="{FF2B5EF4-FFF2-40B4-BE49-F238E27FC236}">
                      <a16:creationId xmlns:a16="http://schemas.microsoft.com/office/drawing/2014/main" id="{5724CA6E-A135-572D-03D2-8D3B8E06835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06609" y="4075691"/>
                  <a:ext cx="14328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78AE3DAD-ADEB-EC78-6491-BF53F86CA824}"/>
                  </a:ext>
                </a:extLst>
              </p14:cNvPr>
              <p14:cNvContentPartPr/>
              <p14:nvPr/>
            </p14:nvContentPartPr>
            <p14:xfrm>
              <a:off x="4975649" y="4607411"/>
              <a:ext cx="544320" cy="523800"/>
            </p14:xfrm>
          </p:contentPart>
        </mc:Choice>
        <mc:Fallback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78AE3DAD-ADEB-EC78-6491-BF53F86CA8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6649" y="4598771"/>
                <a:ext cx="56196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0EB61D3E-DA49-C366-F050-FC413056E043}"/>
                  </a:ext>
                </a:extLst>
              </p14:cNvPr>
              <p14:cNvContentPartPr/>
              <p14:nvPr/>
            </p14:nvContentPartPr>
            <p14:xfrm>
              <a:off x="7291169" y="3227531"/>
              <a:ext cx="4583160" cy="88200"/>
            </p14:xfrm>
          </p:contentPart>
        </mc:Choice>
        <mc:Fallback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0EB61D3E-DA49-C366-F050-FC413056E04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82169" y="3218891"/>
                <a:ext cx="46008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E32C8F60-453B-F36A-5EE7-48CA09419A39}"/>
                  </a:ext>
                </a:extLst>
              </p14:cNvPr>
              <p14:cNvContentPartPr/>
              <p14:nvPr/>
            </p14:nvContentPartPr>
            <p14:xfrm>
              <a:off x="4999409" y="3585731"/>
              <a:ext cx="2255040" cy="61200"/>
            </p14:xfrm>
          </p:contentPart>
        </mc:Choice>
        <mc:Fallback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E32C8F60-453B-F36A-5EE7-48CA09419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90769" y="3577091"/>
                <a:ext cx="227268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33B172D8-2B23-A18E-0859-D385BA4E2D92}"/>
                  </a:ext>
                </a:extLst>
              </p14:cNvPr>
              <p14:cNvContentPartPr/>
              <p14:nvPr/>
            </p14:nvContentPartPr>
            <p14:xfrm>
              <a:off x="7682849" y="4190531"/>
              <a:ext cx="4526280" cy="97200"/>
            </p14:xfrm>
          </p:contentPart>
        </mc:Choice>
        <mc:Fallback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33B172D8-2B23-A18E-0859-D385BA4E2D9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74209" y="4181531"/>
                <a:ext cx="45439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6BBF9BDF-2C67-892B-B6FB-F94C97299818}"/>
                  </a:ext>
                </a:extLst>
              </p14:cNvPr>
              <p14:cNvContentPartPr/>
              <p14:nvPr/>
            </p14:nvContentPartPr>
            <p14:xfrm>
              <a:off x="5260769" y="4677611"/>
              <a:ext cx="4689720" cy="85320"/>
            </p14:xfrm>
          </p:contentPart>
        </mc:Choice>
        <mc:Fallback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6BBF9BDF-2C67-892B-B6FB-F94C9729981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51769" y="4668611"/>
                <a:ext cx="4707360" cy="10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DC694DAC-AF2F-9D46-6645-87CC3C50DF78}"/>
              </a:ext>
            </a:extLst>
          </p:cNvPr>
          <p:cNvGrpSpPr/>
          <p:nvPr/>
        </p:nvGrpSpPr>
        <p:grpSpPr>
          <a:xfrm>
            <a:off x="11376449" y="3299171"/>
            <a:ext cx="808560" cy="2163960"/>
            <a:chOff x="11376449" y="3299171"/>
            <a:chExt cx="808560" cy="21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Szabadkéz 19">
                  <a:extLst>
                    <a:ext uri="{FF2B5EF4-FFF2-40B4-BE49-F238E27FC236}">
                      <a16:creationId xmlns:a16="http://schemas.microsoft.com/office/drawing/2014/main" id="{E6D266D6-D52E-E7E7-E75E-F8A028315F5F}"/>
                    </a:ext>
                  </a:extLst>
                </p14:cNvPr>
                <p14:cNvContentPartPr/>
                <p14:nvPr/>
              </p14:nvContentPartPr>
              <p14:xfrm>
                <a:off x="11376449" y="4456931"/>
                <a:ext cx="429120" cy="757080"/>
              </p14:xfrm>
            </p:contentPart>
          </mc:Choice>
          <mc:Fallback>
            <p:pic>
              <p:nvPicPr>
                <p:cNvPr id="20" name="Szabadkéz 19">
                  <a:extLst>
                    <a:ext uri="{FF2B5EF4-FFF2-40B4-BE49-F238E27FC236}">
                      <a16:creationId xmlns:a16="http://schemas.microsoft.com/office/drawing/2014/main" id="{E6D266D6-D52E-E7E7-E75E-F8A028315F5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67449" y="4447931"/>
                  <a:ext cx="4467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Szabadkéz 20">
                  <a:extLst>
                    <a:ext uri="{FF2B5EF4-FFF2-40B4-BE49-F238E27FC236}">
                      <a16:creationId xmlns:a16="http://schemas.microsoft.com/office/drawing/2014/main" id="{B8F4867B-66CB-726B-089B-18B0704E804F}"/>
                    </a:ext>
                  </a:extLst>
                </p14:cNvPr>
                <p14:cNvContentPartPr/>
                <p14:nvPr/>
              </p14:nvContentPartPr>
              <p14:xfrm>
                <a:off x="11602889" y="4391771"/>
                <a:ext cx="166320" cy="286920"/>
              </p14:xfrm>
            </p:contentPart>
          </mc:Choice>
          <mc:Fallback>
            <p:pic>
              <p:nvPicPr>
                <p:cNvPr id="21" name="Szabadkéz 20">
                  <a:extLst>
                    <a:ext uri="{FF2B5EF4-FFF2-40B4-BE49-F238E27FC236}">
                      <a16:creationId xmlns:a16="http://schemas.microsoft.com/office/drawing/2014/main" id="{B8F4867B-66CB-726B-089B-18B0704E804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93889" y="4382771"/>
                  <a:ext cx="183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4" name="Szabadkéz 23">
                  <a:extLst>
                    <a:ext uri="{FF2B5EF4-FFF2-40B4-BE49-F238E27FC236}">
                      <a16:creationId xmlns:a16="http://schemas.microsoft.com/office/drawing/2014/main" id="{45B5C9C6-57E7-4BD6-DEA6-10D379E9BAE5}"/>
                    </a:ext>
                  </a:extLst>
                </p14:cNvPr>
                <p14:cNvContentPartPr/>
                <p14:nvPr/>
              </p14:nvContentPartPr>
              <p14:xfrm>
                <a:off x="11551049" y="3365051"/>
                <a:ext cx="633960" cy="2098080"/>
              </p14:xfrm>
            </p:contentPart>
          </mc:Choice>
          <mc:Fallback>
            <p:pic>
              <p:nvPicPr>
                <p:cNvPr id="24" name="Szabadkéz 23">
                  <a:extLst>
                    <a:ext uri="{FF2B5EF4-FFF2-40B4-BE49-F238E27FC236}">
                      <a16:creationId xmlns:a16="http://schemas.microsoft.com/office/drawing/2014/main" id="{45B5C9C6-57E7-4BD6-DEA6-10D379E9BA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542409" y="3356051"/>
                  <a:ext cx="65160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Szabadkéz 24">
                  <a:extLst>
                    <a:ext uri="{FF2B5EF4-FFF2-40B4-BE49-F238E27FC236}">
                      <a16:creationId xmlns:a16="http://schemas.microsoft.com/office/drawing/2014/main" id="{9061E83F-B76E-A393-CBBF-9DD49EB9AA1A}"/>
                    </a:ext>
                  </a:extLst>
                </p14:cNvPr>
                <p14:cNvContentPartPr/>
                <p14:nvPr/>
              </p14:nvContentPartPr>
              <p14:xfrm>
                <a:off x="11470409" y="3299171"/>
                <a:ext cx="248760" cy="322560"/>
              </p14:xfrm>
            </p:contentPart>
          </mc:Choice>
          <mc:Fallback>
            <p:pic>
              <p:nvPicPr>
                <p:cNvPr id="25" name="Szabadkéz 24">
                  <a:extLst>
                    <a:ext uri="{FF2B5EF4-FFF2-40B4-BE49-F238E27FC236}">
                      <a16:creationId xmlns:a16="http://schemas.microsoft.com/office/drawing/2014/main" id="{9061E83F-B76E-A393-CBBF-9DD49EB9AA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61769" y="3290171"/>
                  <a:ext cx="266400" cy="34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25355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{BC18ECE4-C61B-4B95-A82E-117FCCCE6C1E}tf16401371</Template>
  <TotalTime>1423</TotalTime>
  <Words>200</Words>
  <Application>Microsoft Office PowerPoint</Application>
  <PresentationFormat>Szélesvásznú</PresentationFormat>
  <Paragraphs>41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Calibri Light</vt:lpstr>
      <vt:lpstr>Rockwell</vt:lpstr>
      <vt:lpstr>Wingdings</vt:lpstr>
      <vt:lpstr>Atlasz</vt:lpstr>
      <vt:lpstr>Amazon</vt:lpstr>
      <vt:lpstr>Parts</vt:lpstr>
      <vt:lpstr>Title</vt:lpstr>
      <vt:lpstr>Sample Title</vt:lpstr>
      <vt:lpstr>Sample Title</vt:lpstr>
      <vt:lpstr>Images</vt:lpstr>
      <vt:lpstr>Sample Images</vt:lpstr>
      <vt:lpstr>About this item</vt:lpstr>
      <vt:lpstr>Sample Bullets</vt:lpstr>
      <vt:lpstr>Product description</vt:lpstr>
      <vt:lpstr>Sample product description</vt:lpstr>
      <vt:lpstr>Featured offer</vt:lpstr>
      <vt:lpstr>Shipping </vt:lpstr>
      <vt:lpstr>Acoount health </vt:lpstr>
      <vt:lpstr>Customer service performance</vt:lpstr>
      <vt:lpstr>Shipping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Kupihár Miksa</dc:creator>
  <cp:lastModifiedBy>Kupihár Miksa</cp:lastModifiedBy>
  <cp:revision>11</cp:revision>
  <dcterms:created xsi:type="dcterms:W3CDTF">2024-07-04T12:30:44Z</dcterms:created>
  <dcterms:modified xsi:type="dcterms:W3CDTF">2024-07-05T12:13:59Z</dcterms:modified>
</cp:coreProperties>
</file>