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2" r:id="rId9"/>
    <p:sldId id="263" r:id="rId10"/>
    <p:sldId id="267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Williams" initials="KW" lastIdx="2" clrIdx="0">
    <p:extLst>
      <p:ext uri="{19B8F6BF-5375-455C-9EA6-DF929625EA0E}">
        <p15:presenceInfo xmlns:p15="http://schemas.microsoft.com/office/powerpoint/2012/main" userId="S::kevin.williams@sdpstl.com::2450b780-1389-4c46-abe3-c82be77af7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8T05:33:16.270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  <p:cm authorId="1" dt="2021-01-18T05:34:16.961" idx="2">
    <p:pos x="6359" y="1184"/>
    <p:text>https://docs.microsoft.com/en-us/sql/relational-databases/polybase/polybase-scale-out-groups?view=sql-server-ver15</p:text>
    <p:extLst>
      <p:ext uri="{C676402C-5697-4E1C-873F-D02D1690AC5C}">
        <p15:threadingInfo xmlns:p15="http://schemas.microsoft.com/office/powerpoint/2012/main" timeZoneBias="360"/>
      </p:ext>
    </p:extLst>
  </p:cm>
</p:cmLst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07D384-982C-402F-9436-6F718C394DBA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B7DA6B-CB87-4CAB-93CA-EE657C3D05FA}">
      <dgm:prSet/>
      <dgm:spPr/>
      <dgm:t>
        <a:bodyPr/>
        <a:lstStyle/>
        <a:p>
          <a:r>
            <a:rPr lang="en-US" dirty="0"/>
            <a:t>What Is PolyBase?</a:t>
          </a:r>
        </a:p>
      </dgm:t>
    </dgm:pt>
    <dgm:pt modelId="{F4514250-7FE9-499A-8BEE-2382D3BC3386}" type="parTrans" cxnId="{CF536EFE-DE4D-4572-B229-560720B9E6CA}">
      <dgm:prSet/>
      <dgm:spPr/>
      <dgm:t>
        <a:bodyPr/>
        <a:lstStyle/>
        <a:p>
          <a:endParaRPr lang="en-US"/>
        </a:p>
      </dgm:t>
    </dgm:pt>
    <dgm:pt modelId="{8915E876-5BFD-4A9C-9D4B-0866DDF6FF08}" type="sibTrans" cxnId="{CF536EFE-DE4D-4572-B229-560720B9E6CA}">
      <dgm:prSet/>
      <dgm:spPr/>
      <dgm:t>
        <a:bodyPr/>
        <a:lstStyle/>
        <a:p>
          <a:endParaRPr lang="en-US"/>
        </a:p>
      </dgm:t>
    </dgm:pt>
    <dgm:pt modelId="{53C19B57-6D58-4E54-945B-D8FF6DC398D4}">
      <dgm:prSet/>
      <dgm:spPr/>
      <dgm:t>
        <a:bodyPr/>
        <a:lstStyle/>
        <a:p>
          <a:r>
            <a:rPr lang="en-US" dirty="0"/>
            <a:t>Setting Up PolyBase</a:t>
          </a:r>
        </a:p>
      </dgm:t>
    </dgm:pt>
    <dgm:pt modelId="{5FCB1FB1-7F69-454F-A818-57B78033A6D1}" type="parTrans" cxnId="{4557DED7-0DAA-4C33-AA5E-A815D53E7DAB}">
      <dgm:prSet/>
      <dgm:spPr/>
      <dgm:t>
        <a:bodyPr/>
        <a:lstStyle/>
        <a:p>
          <a:endParaRPr lang="en-US"/>
        </a:p>
      </dgm:t>
    </dgm:pt>
    <dgm:pt modelId="{FA605C62-5C6F-4290-A4C6-2D3FD61BBB7A}" type="sibTrans" cxnId="{4557DED7-0DAA-4C33-AA5E-A815D53E7DAB}">
      <dgm:prSet/>
      <dgm:spPr/>
      <dgm:t>
        <a:bodyPr/>
        <a:lstStyle/>
        <a:p>
          <a:endParaRPr lang="en-US"/>
        </a:p>
      </dgm:t>
    </dgm:pt>
    <dgm:pt modelId="{8EF06489-8CFB-43F8-B3F9-C7AC7C09DB72}">
      <dgm:prSet/>
      <dgm:spPr/>
      <dgm:t>
        <a:bodyPr/>
        <a:lstStyle/>
        <a:p>
          <a:r>
            <a:rPr lang="en-US" dirty="0"/>
            <a:t>Additional Resources</a:t>
          </a:r>
        </a:p>
      </dgm:t>
    </dgm:pt>
    <dgm:pt modelId="{17148B9F-8806-4147-B3E1-C4A6FD0FBE6E}" type="parTrans" cxnId="{DC1F36A6-B5D3-4DBE-A65C-4AC3F1ACD048}">
      <dgm:prSet/>
      <dgm:spPr/>
      <dgm:t>
        <a:bodyPr/>
        <a:lstStyle/>
        <a:p>
          <a:endParaRPr lang="en-US"/>
        </a:p>
      </dgm:t>
    </dgm:pt>
    <dgm:pt modelId="{ACE4EAAF-4A4E-4F25-9F50-EE4953FABDD8}" type="sibTrans" cxnId="{DC1F36A6-B5D3-4DBE-A65C-4AC3F1ACD048}">
      <dgm:prSet/>
      <dgm:spPr/>
      <dgm:t>
        <a:bodyPr/>
        <a:lstStyle/>
        <a:p>
          <a:endParaRPr lang="en-US"/>
        </a:p>
      </dgm:t>
    </dgm:pt>
    <dgm:pt modelId="{368A6711-AFF6-4E0F-B9C2-552E188C6F12}">
      <dgm:prSet/>
      <dgm:spPr/>
      <dgm:t>
        <a:bodyPr/>
        <a:lstStyle/>
        <a:p>
          <a:r>
            <a:rPr lang="en-US" dirty="0"/>
            <a:t>Using PolyBase (Demo)</a:t>
          </a:r>
        </a:p>
      </dgm:t>
    </dgm:pt>
    <dgm:pt modelId="{8AA59FE7-A495-49C1-BAE2-85C24667FF91}" type="parTrans" cxnId="{1B13A1BD-285E-45CB-97B1-9FC4C8EEA49D}">
      <dgm:prSet/>
      <dgm:spPr/>
      <dgm:t>
        <a:bodyPr/>
        <a:lstStyle/>
        <a:p>
          <a:endParaRPr lang="en-US"/>
        </a:p>
      </dgm:t>
    </dgm:pt>
    <dgm:pt modelId="{F2A8712D-0EBC-451E-9402-51F0223524C4}" type="sibTrans" cxnId="{1B13A1BD-285E-45CB-97B1-9FC4C8EEA49D}">
      <dgm:prSet/>
      <dgm:spPr/>
      <dgm:t>
        <a:bodyPr/>
        <a:lstStyle/>
        <a:p>
          <a:endParaRPr lang="en-US"/>
        </a:p>
      </dgm:t>
    </dgm:pt>
    <dgm:pt modelId="{88A7EBD0-AA1A-4551-9418-A6BB32928E93}">
      <dgm:prSet/>
      <dgm:spPr/>
      <dgm:t>
        <a:bodyPr/>
        <a:lstStyle/>
        <a:p>
          <a:r>
            <a:rPr lang="en-US" dirty="0"/>
            <a:t>Why Use PolyBase?</a:t>
          </a:r>
        </a:p>
      </dgm:t>
    </dgm:pt>
    <dgm:pt modelId="{5ABD17B6-7EE7-445A-A030-023C145BD101}" type="parTrans" cxnId="{8A67F8B9-0D1E-4E9B-B4D5-2FB810B4778A}">
      <dgm:prSet/>
      <dgm:spPr/>
      <dgm:t>
        <a:bodyPr/>
        <a:lstStyle/>
        <a:p>
          <a:endParaRPr lang="en-US"/>
        </a:p>
      </dgm:t>
    </dgm:pt>
    <dgm:pt modelId="{6E89FF0B-45CA-4373-A948-DA1A2FFBF953}" type="sibTrans" cxnId="{8A67F8B9-0D1E-4E9B-B4D5-2FB810B4778A}">
      <dgm:prSet/>
      <dgm:spPr/>
      <dgm:t>
        <a:bodyPr/>
        <a:lstStyle/>
        <a:p>
          <a:endParaRPr lang="en-US"/>
        </a:p>
      </dgm:t>
    </dgm:pt>
    <dgm:pt modelId="{0C7E663E-0F31-444A-B6A6-A331A950C90F}" type="pres">
      <dgm:prSet presAssocID="{4D07D384-982C-402F-9436-6F718C394DBA}" presName="vert0" presStyleCnt="0">
        <dgm:presLayoutVars>
          <dgm:dir/>
          <dgm:animOne val="branch"/>
          <dgm:animLvl val="lvl"/>
        </dgm:presLayoutVars>
      </dgm:prSet>
      <dgm:spPr/>
    </dgm:pt>
    <dgm:pt modelId="{A561D606-7639-433F-A205-7A049C399B90}" type="pres">
      <dgm:prSet presAssocID="{4EB7DA6B-CB87-4CAB-93CA-EE657C3D05FA}" presName="thickLine" presStyleLbl="alignNode1" presStyleIdx="0" presStyleCnt="5"/>
      <dgm:spPr/>
    </dgm:pt>
    <dgm:pt modelId="{4365BAF1-DF0D-41C4-B14A-8D3CA3B2F101}" type="pres">
      <dgm:prSet presAssocID="{4EB7DA6B-CB87-4CAB-93CA-EE657C3D05FA}" presName="horz1" presStyleCnt="0"/>
      <dgm:spPr/>
    </dgm:pt>
    <dgm:pt modelId="{9E49A754-40B6-4C28-B209-BDB2B3B1964B}" type="pres">
      <dgm:prSet presAssocID="{4EB7DA6B-CB87-4CAB-93CA-EE657C3D05FA}" presName="tx1" presStyleLbl="revTx" presStyleIdx="0" presStyleCnt="5"/>
      <dgm:spPr/>
    </dgm:pt>
    <dgm:pt modelId="{FE49FE55-451B-4589-947E-A96E8147F7A7}" type="pres">
      <dgm:prSet presAssocID="{4EB7DA6B-CB87-4CAB-93CA-EE657C3D05FA}" presName="vert1" presStyleCnt="0"/>
      <dgm:spPr/>
    </dgm:pt>
    <dgm:pt modelId="{46C346C9-A48F-44DB-819B-ED1AFF02F703}" type="pres">
      <dgm:prSet presAssocID="{88A7EBD0-AA1A-4551-9418-A6BB32928E93}" presName="thickLine" presStyleLbl="alignNode1" presStyleIdx="1" presStyleCnt="5"/>
      <dgm:spPr/>
    </dgm:pt>
    <dgm:pt modelId="{31BFFD92-5813-43C6-BC40-563165CD451F}" type="pres">
      <dgm:prSet presAssocID="{88A7EBD0-AA1A-4551-9418-A6BB32928E93}" presName="horz1" presStyleCnt="0"/>
      <dgm:spPr/>
    </dgm:pt>
    <dgm:pt modelId="{C136DE46-10E7-4F76-8EC8-3527DB3DA12E}" type="pres">
      <dgm:prSet presAssocID="{88A7EBD0-AA1A-4551-9418-A6BB32928E93}" presName="tx1" presStyleLbl="revTx" presStyleIdx="1" presStyleCnt="5"/>
      <dgm:spPr/>
    </dgm:pt>
    <dgm:pt modelId="{5E7770A8-1B26-41CB-A012-E6FD684BC9C4}" type="pres">
      <dgm:prSet presAssocID="{88A7EBD0-AA1A-4551-9418-A6BB32928E93}" presName="vert1" presStyleCnt="0"/>
      <dgm:spPr/>
    </dgm:pt>
    <dgm:pt modelId="{8CFE144E-681E-4336-9DBB-EB08F8DEB41D}" type="pres">
      <dgm:prSet presAssocID="{53C19B57-6D58-4E54-945B-D8FF6DC398D4}" presName="thickLine" presStyleLbl="alignNode1" presStyleIdx="2" presStyleCnt="5"/>
      <dgm:spPr/>
    </dgm:pt>
    <dgm:pt modelId="{763F9BA1-DA5A-4120-AF29-E46C0F336F93}" type="pres">
      <dgm:prSet presAssocID="{53C19B57-6D58-4E54-945B-D8FF6DC398D4}" presName="horz1" presStyleCnt="0"/>
      <dgm:spPr/>
    </dgm:pt>
    <dgm:pt modelId="{533990DF-B1C7-4E67-8504-AD0024511483}" type="pres">
      <dgm:prSet presAssocID="{53C19B57-6D58-4E54-945B-D8FF6DC398D4}" presName="tx1" presStyleLbl="revTx" presStyleIdx="2" presStyleCnt="5"/>
      <dgm:spPr/>
    </dgm:pt>
    <dgm:pt modelId="{B5F7B43F-5816-483A-ABBE-E84AA2A138EF}" type="pres">
      <dgm:prSet presAssocID="{53C19B57-6D58-4E54-945B-D8FF6DC398D4}" presName="vert1" presStyleCnt="0"/>
      <dgm:spPr/>
    </dgm:pt>
    <dgm:pt modelId="{A571C5B1-778B-4BAF-A014-07012808E481}" type="pres">
      <dgm:prSet presAssocID="{368A6711-AFF6-4E0F-B9C2-552E188C6F12}" presName="thickLine" presStyleLbl="alignNode1" presStyleIdx="3" presStyleCnt="5"/>
      <dgm:spPr/>
    </dgm:pt>
    <dgm:pt modelId="{5608CA17-3803-4C0E-B72E-5B994AA7360A}" type="pres">
      <dgm:prSet presAssocID="{368A6711-AFF6-4E0F-B9C2-552E188C6F12}" presName="horz1" presStyleCnt="0"/>
      <dgm:spPr/>
    </dgm:pt>
    <dgm:pt modelId="{5C409620-49ED-4F66-B9FB-E32DAE96204D}" type="pres">
      <dgm:prSet presAssocID="{368A6711-AFF6-4E0F-B9C2-552E188C6F12}" presName="tx1" presStyleLbl="revTx" presStyleIdx="3" presStyleCnt="5"/>
      <dgm:spPr/>
    </dgm:pt>
    <dgm:pt modelId="{A396A4A7-625B-4D00-8635-155BF0A894B6}" type="pres">
      <dgm:prSet presAssocID="{368A6711-AFF6-4E0F-B9C2-552E188C6F12}" presName="vert1" presStyleCnt="0"/>
      <dgm:spPr/>
    </dgm:pt>
    <dgm:pt modelId="{AE324B09-8EAF-458D-86EC-C686EC1B388A}" type="pres">
      <dgm:prSet presAssocID="{8EF06489-8CFB-43F8-B3F9-C7AC7C09DB72}" presName="thickLine" presStyleLbl="alignNode1" presStyleIdx="4" presStyleCnt="5"/>
      <dgm:spPr/>
    </dgm:pt>
    <dgm:pt modelId="{2841FC3B-43C5-4592-8B17-C1B9448710DE}" type="pres">
      <dgm:prSet presAssocID="{8EF06489-8CFB-43F8-B3F9-C7AC7C09DB72}" presName="horz1" presStyleCnt="0"/>
      <dgm:spPr/>
    </dgm:pt>
    <dgm:pt modelId="{A07B412F-F601-4E64-AD5B-BDCC18309E95}" type="pres">
      <dgm:prSet presAssocID="{8EF06489-8CFB-43F8-B3F9-C7AC7C09DB72}" presName="tx1" presStyleLbl="revTx" presStyleIdx="4" presStyleCnt="5"/>
      <dgm:spPr/>
    </dgm:pt>
    <dgm:pt modelId="{7DB9396F-5F1F-4EB5-A4C3-8A7E9193B4CD}" type="pres">
      <dgm:prSet presAssocID="{8EF06489-8CFB-43F8-B3F9-C7AC7C09DB72}" presName="vert1" presStyleCnt="0"/>
      <dgm:spPr/>
    </dgm:pt>
  </dgm:ptLst>
  <dgm:cxnLst>
    <dgm:cxn modelId="{59F81E09-5529-4278-9009-56852B2274D7}" type="presOf" srcId="{368A6711-AFF6-4E0F-B9C2-552E188C6F12}" destId="{5C409620-49ED-4F66-B9FB-E32DAE96204D}" srcOrd="0" destOrd="0" presId="urn:microsoft.com/office/officeart/2008/layout/LinedList"/>
    <dgm:cxn modelId="{5C8ECB38-4FF6-4C2D-A7A5-EE76018FEF87}" type="presOf" srcId="{53C19B57-6D58-4E54-945B-D8FF6DC398D4}" destId="{533990DF-B1C7-4E67-8504-AD0024511483}" srcOrd="0" destOrd="0" presId="urn:microsoft.com/office/officeart/2008/layout/LinedList"/>
    <dgm:cxn modelId="{D620D140-20C6-45FA-85AA-AA51491938A0}" type="presOf" srcId="{4D07D384-982C-402F-9436-6F718C394DBA}" destId="{0C7E663E-0F31-444A-B6A6-A331A950C90F}" srcOrd="0" destOrd="0" presId="urn:microsoft.com/office/officeart/2008/layout/LinedList"/>
    <dgm:cxn modelId="{5448C95A-9E02-43DB-8ACB-86B250D59414}" type="presOf" srcId="{88A7EBD0-AA1A-4551-9418-A6BB32928E93}" destId="{C136DE46-10E7-4F76-8EC8-3527DB3DA12E}" srcOrd="0" destOrd="0" presId="urn:microsoft.com/office/officeart/2008/layout/LinedList"/>
    <dgm:cxn modelId="{DC1F36A6-B5D3-4DBE-A65C-4AC3F1ACD048}" srcId="{4D07D384-982C-402F-9436-6F718C394DBA}" destId="{8EF06489-8CFB-43F8-B3F9-C7AC7C09DB72}" srcOrd="4" destOrd="0" parTransId="{17148B9F-8806-4147-B3E1-C4A6FD0FBE6E}" sibTransId="{ACE4EAAF-4A4E-4F25-9F50-EE4953FABDD8}"/>
    <dgm:cxn modelId="{8A67F8B9-0D1E-4E9B-B4D5-2FB810B4778A}" srcId="{4D07D384-982C-402F-9436-6F718C394DBA}" destId="{88A7EBD0-AA1A-4551-9418-A6BB32928E93}" srcOrd="1" destOrd="0" parTransId="{5ABD17B6-7EE7-445A-A030-023C145BD101}" sibTransId="{6E89FF0B-45CA-4373-A948-DA1A2FFBF953}"/>
    <dgm:cxn modelId="{1B13A1BD-285E-45CB-97B1-9FC4C8EEA49D}" srcId="{4D07D384-982C-402F-9436-6F718C394DBA}" destId="{368A6711-AFF6-4E0F-B9C2-552E188C6F12}" srcOrd="3" destOrd="0" parTransId="{8AA59FE7-A495-49C1-BAE2-85C24667FF91}" sibTransId="{F2A8712D-0EBC-451E-9402-51F0223524C4}"/>
    <dgm:cxn modelId="{4557DED7-0DAA-4C33-AA5E-A815D53E7DAB}" srcId="{4D07D384-982C-402F-9436-6F718C394DBA}" destId="{53C19B57-6D58-4E54-945B-D8FF6DC398D4}" srcOrd="2" destOrd="0" parTransId="{5FCB1FB1-7F69-454F-A818-57B78033A6D1}" sibTransId="{FA605C62-5C6F-4290-A4C6-2D3FD61BBB7A}"/>
    <dgm:cxn modelId="{1308A5EF-0304-4322-8B99-6B5CC6A71C56}" type="presOf" srcId="{4EB7DA6B-CB87-4CAB-93CA-EE657C3D05FA}" destId="{9E49A754-40B6-4C28-B209-BDB2B3B1964B}" srcOrd="0" destOrd="0" presId="urn:microsoft.com/office/officeart/2008/layout/LinedList"/>
    <dgm:cxn modelId="{2935AFF2-4910-41F6-9A67-206642B54BFB}" type="presOf" srcId="{8EF06489-8CFB-43F8-B3F9-C7AC7C09DB72}" destId="{A07B412F-F601-4E64-AD5B-BDCC18309E95}" srcOrd="0" destOrd="0" presId="urn:microsoft.com/office/officeart/2008/layout/LinedList"/>
    <dgm:cxn modelId="{CF536EFE-DE4D-4572-B229-560720B9E6CA}" srcId="{4D07D384-982C-402F-9436-6F718C394DBA}" destId="{4EB7DA6B-CB87-4CAB-93CA-EE657C3D05FA}" srcOrd="0" destOrd="0" parTransId="{F4514250-7FE9-499A-8BEE-2382D3BC3386}" sibTransId="{8915E876-5BFD-4A9C-9D4B-0866DDF6FF08}"/>
    <dgm:cxn modelId="{73D481B0-A639-479D-9BCF-AC184725DEEB}" type="presParOf" srcId="{0C7E663E-0F31-444A-B6A6-A331A950C90F}" destId="{A561D606-7639-433F-A205-7A049C399B90}" srcOrd="0" destOrd="0" presId="urn:microsoft.com/office/officeart/2008/layout/LinedList"/>
    <dgm:cxn modelId="{6DF7C759-15B5-4993-972D-72B806C87EA9}" type="presParOf" srcId="{0C7E663E-0F31-444A-B6A6-A331A950C90F}" destId="{4365BAF1-DF0D-41C4-B14A-8D3CA3B2F101}" srcOrd="1" destOrd="0" presId="urn:microsoft.com/office/officeart/2008/layout/LinedList"/>
    <dgm:cxn modelId="{5E974D72-F1CB-443D-8F97-6FE5E10CE4BD}" type="presParOf" srcId="{4365BAF1-DF0D-41C4-B14A-8D3CA3B2F101}" destId="{9E49A754-40B6-4C28-B209-BDB2B3B1964B}" srcOrd="0" destOrd="0" presId="urn:microsoft.com/office/officeart/2008/layout/LinedList"/>
    <dgm:cxn modelId="{FCAB3924-0527-4B8B-9611-E424E663606F}" type="presParOf" srcId="{4365BAF1-DF0D-41C4-B14A-8D3CA3B2F101}" destId="{FE49FE55-451B-4589-947E-A96E8147F7A7}" srcOrd="1" destOrd="0" presId="urn:microsoft.com/office/officeart/2008/layout/LinedList"/>
    <dgm:cxn modelId="{141FE4E0-ED79-4997-A4A9-DFE266EC9081}" type="presParOf" srcId="{0C7E663E-0F31-444A-B6A6-A331A950C90F}" destId="{46C346C9-A48F-44DB-819B-ED1AFF02F703}" srcOrd="2" destOrd="0" presId="urn:microsoft.com/office/officeart/2008/layout/LinedList"/>
    <dgm:cxn modelId="{22B0DDCF-D139-45D6-A40F-D4F0C01BDCFB}" type="presParOf" srcId="{0C7E663E-0F31-444A-B6A6-A331A950C90F}" destId="{31BFFD92-5813-43C6-BC40-563165CD451F}" srcOrd="3" destOrd="0" presId="urn:microsoft.com/office/officeart/2008/layout/LinedList"/>
    <dgm:cxn modelId="{F337F01C-7046-41E8-B378-D47348C33DCB}" type="presParOf" srcId="{31BFFD92-5813-43C6-BC40-563165CD451F}" destId="{C136DE46-10E7-4F76-8EC8-3527DB3DA12E}" srcOrd="0" destOrd="0" presId="urn:microsoft.com/office/officeart/2008/layout/LinedList"/>
    <dgm:cxn modelId="{49F727FC-B9AB-4932-9393-EE6E574A0393}" type="presParOf" srcId="{31BFFD92-5813-43C6-BC40-563165CD451F}" destId="{5E7770A8-1B26-41CB-A012-E6FD684BC9C4}" srcOrd="1" destOrd="0" presId="urn:microsoft.com/office/officeart/2008/layout/LinedList"/>
    <dgm:cxn modelId="{6B94A8D2-829F-43C2-B5F8-FB59225F0A77}" type="presParOf" srcId="{0C7E663E-0F31-444A-B6A6-A331A950C90F}" destId="{8CFE144E-681E-4336-9DBB-EB08F8DEB41D}" srcOrd="4" destOrd="0" presId="urn:microsoft.com/office/officeart/2008/layout/LinedList"/>
    <dgm:cxn modelId="{DFDBC79E-EDB8-4109-8F4D-C41BB7AAE980}" type="presParOf" srcId="{0C7E663E-0F31-444A-B6A6-A331A950C90F}" destId="{763F9BA1-DA5A-4120-AF29-E46C0F336F93}" srcOrd="5" destOrd="0" presId="urn:microsoft.com/office/officeart/2008/layout/LinedList"/>
    <dgm:cxn modelId="{7D7BD8DE-C528-4D92-AF78-6C4B8B6D4E0E}" type="presParOf" srcId="{763F9BA1-DA5A-4120-AF29-E46C0F336F93}" destId="{533990DF-B1C7-4E67-8504-AD0024511483}" srcOrd="0" destOrd="0" presId="urn:microsoft.com/office/officeart/2008/layout/LinedList"/>
    <dgm:cxn modelId="{9F898F18-B660-4F72-9BA6-405492641F26}" type="presParOf" srcId="{763F9BA1-DA5A-4120-AF29-E46C0F336F93}" destId="{B5F7B43F-5816-483A-ABBE-E84AA2A138EF}" srcOrd="1" destOrd="0" presId="urn:microsoft.com/office/officeart/2008/layout/LinedList"/>
    <dgm:cxn modelId="{7D6FC6B6-3FB0-42BB-8444-0298A1FE865A}" type="presParOf" srcId="{0C7E663E-0F31-444A-B6A6-A331A950C90F}" destId="{A571C5B1-778B-4BAF-A014-07012808E481}" srcOrd="6" destOrd="0" presId="urn:microsoft.com/office/officeart/2008/layout/LinedList"/>
    <dgm:cxn modelId="{C8B249C4-228E-4756-BCAC-F2FF0EDE1647}" type="presParOf" srcId="{0C7E663E-0F31-444A-B6A6-A331A950C90F}" destId="{5608CA17-3803-4C0E-B72E-5B994AA7360A}" srcOrd="7" destOrd="0" presId="urn:microsoft.com/office/officeart/2008/layout/LinedList"/>
    <dgm:cxn modelId="{A31D151B-BB70-4B16-8686-BB52FC7AD66D}" type="presParOf" srcId="{5608CA17-3803-4C0E-B72E-5B994AA7360A}" destId="{5C409620-49ED-4F66-B9FB-E32DAE96204D}" srcOrd="0" destOrd="0" presId="urn:microsoft.com/office/officeart/2008/layout/LinedList"/>
    <dgm:cxn modelId="{79245668-555E-4BF8-A48E-7D595449C3A5}" type="presParOf" srcId="{5608CA17-3803-4C0E-B72E-5B994AA7360A}" destId="{A396A4A7-625B-4D00-8635-155BF0A894B6}" srcOrd="1" destOrd="0" presId="urn:microsoft.com/office/officeart/2008/layout/LinedList"/>
    <dgm:cxn modelId="{FA96F2C8-73DD-447F-BB71-96BE704D876A}" type="presParOf" srcId="{0C7E663E-0F31-444A-B6A6-A331A950C90F}" destId="{AE324B09-8EAF-458D-86EC-C686EC1B388A}" srcOrd="8" destOrd="0" presId="urn:microsoft.com/office/officeart/2008/layout/LinedList"/>
    <dgm:cxn modelId="{EFD3C129-9AAB-48F6-95DD-2E4CCD915E64}" type="presParOf" srcId="{0C7E663E-0F31-444A-B6A6-A331A950C90F}" destId="{2841FC3B-43C5-4592-8B17-C1B9448710DE}" srcOrd="9" destOrd="0" presId="urn:microsoft.com/office/officeart/2008/layout/LinedList"/>
    <dgm:cxn modelId="{7F6A18FF-7D68-4583-84D2-FF2D2B38FABB}" type="presParOf" srcId="{2841FC3B-43C5-4592-8B17-C1B9448710DE}" destId="{A07B412F-F601-4E64-AD5B-BDCC18309E95}" srcOrd="0" destOrd="0" presId="urn:microsoft.com/office/officeart/2008/layout/LinedList"/>
    <dgm:cxn modelId="{F47BFF80-B310-4C84-B8D9-D6728843BF3A}" type="presParOf" srcId="{2841FC3B-43C5-4592-8B17-C1B9448710DE}" destId="{7DB9396F-5F1F-4EB5-A4C3-8A7E9193B4C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539C26-B4EC-454B-9410-E5A7FA5AF46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29CD3F-05B8-4B9A-9142-96F36D23023A}">
      <dgm:prSet/>
      <dgm:spPr/>
      <dgm:t>
        <a:bodyPr/>
        <a:lstStyle/>
        <a:p>
          <a:pPr>
            <a:defRPr b="1"/>
          </a:pPr>
          <a:r>
            <a:rPr lang="en-US"/>
            <a:t>ETL (Extract, Transform, Load)</a:t>
          </a:r>
        </a:p>
      </dgm:t>
    </dgm:pt>
    <dgm:pt modelId="{F17D1253-9534-4697-AF36-A3488E7FA558}" type="parTrans" cxnId="{C141A1FA-9FD0-460A-A9E9-0A249AC13EE2}">
      <dgm:prSet/>
      <dgm:spPr/>
      <dgm:t>
        <a:bodyPr/>
        <a:lstStyle/>
        <a:p>
          <a:endParaRPr lang="en-US"/>
        </a:p>
      </dgm:t>
    </dgm:pt>
    <dgm:pt modelId="{B046B374-8DA3-47CB-B353-616CA87AB236}" type="sibTrans" cxnId="{C141A1FA-9FD0-460A-A9E9-0A249AC13EE2}">
      <dgm:prSet/>
      <dgm:spPr/>
      <dgm:t>
        <a:bodyPr/>
        <a:lstStyle/>
        <a:p>
          <a:endParaRPr lang="en-US"/>
        </a:p>
      </dgm:t>
    </dgm:pt>
    <dgm:pt modelId="{23244E0B-C54E-4716-8528-25254BFCE414}">
      <dgm:prSet/>
      <dgm:spPr/>
      <dgm:t>
        <a:bodyPr/>
        <a:lstStyle/>
        <a:p>
          <a:pPr>
            <a:defRPr b="1"/>
          </a:pPr>
          <a:r>
            <a:rPr lang="en-US"/>
            <a:t>Data virtualization reduces local storage needs</a:t>
          </a:r>
        </a:p>
      </dgm:t>
    </dgm:pt>
    <dgm:pt modelId="{E5189A26-C55E-4C23-8BCA-BBD77F0F1329}" type="parTrans" cxnId="{38574311-5B32-4E1A-86D9-9302C2222540}">
      <dgm:prSet/>
      <dgm:spPr/>
      <dgm:t>
        <a:bodyPr/>
        <a:lstStyle/>
        <a:p>
          <a:endParaRPr lang="en-US"/>
        </a:p>
      </dgm:t>
    </dgm:pt>
    <dgm:pt modelId="{AE9CFEE6-CCF6-4348-9AE2-D5AEF0D3B08D}" type="sibTrans" cxnId="{38574311-5B32-4E1A-86D9-9302C2222540}">
      <dgm:prSet/>
      <dgm:spPr/>
      <dgm:t>
        <a:bodyPr/>
        <a:lstStyle/>
        <a:p>
          <a:endParaRPr lang="en-US"/>
        </a:p>
      </dgm:t>
    </dgm:pt>
    <dgm:pt modelId="{7A59031E-DAB0-4045-B399-4D069F5036C4}">
      <dgm:prSet/>
      <dgm:spPr/>
      <dgm:t>
        <a:bodyPr/>
        <a:lstStyle/>
        <a:p>
          <a:pPr>
            <a:defRPr b="1"/>
          </a:pPr>
          <a:r>
            <a:rPr lang="en-US"/>
            <a:t>Data concurrency issues</a:t>
          </a:r>
        </a:p>
      </dgm:t>
    </dgm:pt>
    <dgm:pt modelId="{D9A0E65E-AB2F-4790-B084-F6A4537A8314}" type="parTrans" cxnId="{C6CCCE8B-0F71-439F-86FA-3DD19CCA0840}">
      <dgm:prSet/>
      <dgm:spPr/>
      <dgm:t>
        <a:bodyPr/>
        <a:lstStyle/>
        <a:p>
          <a:endParaRPr lang="en-US"/>
        </a:p>
      </dgm:t>
    </dgm:pt>
    <dgm:pt modelId="{9E87FA16-A011-4BC0-A84D-3FF624B16FA8}" type="sibTrans" cxnId="{C6CCCE8B-0F71-439F-86FA-3DD19CCA0840}">
      <dgm:prSet/>
      <dgm:spPr/>
      <dgm:t>
        <a:bodyPr/>
        <a:lstStyle/>
        <a:p>
          <a:endParaRPr lang="en-US"/>
        </a:p>
      </dgm:t>
    </dgm:pt>
    <dgm:pt modelId="{0125E1F1-53E3-45A1-9D19-A0DC33D6E8BF}">
      <dgm:prSet/>
      <dgm:spPr/>
      <dgm:t>
        <a:bodyPr/>
        <a:lstStyle/>
        <a:p>
          <a:pPr>
            <a:defRPr b="1"/>
          </a:pPr>
          <a:r>
            <a:rPr lang="en-US"/>
            <a:t>Can use Integration Services to orchestrate scripts</a:t>
          </a:r>
        </a:p>
      </dgm:t>
    </dgm:pt>
    <dgm:pt modelId="{73E7B4C9-0C2A-47CA-9128-C9EEED2CC5E8}" type="parTrans" cxnId="{864520CF-7ADC-409D-B6A9-99D74F294CB1}">
      <dgm:prSet/>
      <dgm:spPr/>
      <dgm:t>
        <a:bodyPr/>
        <a:lstStyle/>
        <a:p>
          <a:endParaRPr lang="en-US"/>
        </a:p>
      </dgm:t>
    </dgm:pt>
    <dgm:pt modelId="{2AAA1764-5D8B-4D48-86AA-2887499AD8C7}" type="sibTrans" cxnId="{864520CF-7ADC-409D-B6A9-99D74F294CB1}">
      <dgm:prSet/>
      <dgm:spPr/>
      <dgm:t>
        <a:bodyPr/>
        <a:lstStyle/>
        <a:p>
          <a:endParaRPr lang="en-US"/>
        </a:p>
      </dgm:t>
    </dgm:pt>
    <dgm:pt modelId="{80534D04-6E14-4532-B674-BC5730B8557A}">
      <dgm:prSet/>
      <dgm:spPr/>
      <dgm:t>
        <a:bodyPr/>
        <a:lstStyle/>
        <a:p>
          <a:pPr>
            <a:defRPr b="1"/>
          </a:pPr>
          <a:r>
            <a:rPr lang="en-US"/>
            <a:t>Easy to connect to data source</a:t>
          </a:r>
        </a:p>
      </dgm:t>
    </dgm:pt>
    <dgm:pt modelId="{3A866BD1-4AAC-4855-87BD-39FDD74263A0}" type="parTrans" cxnId="{B908B5D5-935C-406A-B13D-AAEBC395249F}">
      <dgm:prSet/>
      <dgm:spPr/>
      <dgm:t>
        <a:bodyPr/>
        <a:lstStyle/>
        <a:p>
          <a:endParaRPr lang="en-US"/>
        </a:p>
      </dgm:t>
    </dgm:pt>
    <dgm:pt modelId="{065C081B-C525-4CD2-BDD9-177EE1E68E83}" type="sibTrans" cxnId="{B908B5D5-935C-406A-B13D-AAEBC395249F}">
      <dgm:prSet/>
      <dgm:spPr/>
      <dgm:t>
        <a:bodyPr/>
        <a:lstStyle/>
        <a:p>
          <a:endParaRPr lang="en-US"/>
        </a:p>
      </dgm:t>
    </dgm:pt>
    <dgm:pt modelId="{E4D74133-87B6-4D60-A2AD-22BA63913AD0}">
      <dgm:prSet/>
      <dgm:spPr/>
      <dgm:t>
        <a:bodyPr/>
        <a:lstStyle/>
        <a:p>
          <a:r>
            <a:rPr lang="en-US"/>
            <a:t>SQL Server (On prem and in AWS)</a:t>
          </a:r>
        </a:p>
      </dgm:t>
    </dgm:pt>
    <dgm:pt modelId="{B4E233F5-BCF8-420B-B88A-B1604E87DFE1}" type="parTrans" cxnId="{72CF9EC0-2C9D-4175-A38D-849FE6A47518}">
      <dgm:prSet/>
      <dgm:spPr/>
      <dgm:t>
        <a:bodyPr/>
        <a:lstStyle/>
        <a:p>
          <a:endParaRPr lang="en-US"/>
        </a:p>
      </dgm:t>
    </dgm:pt>
    <dgm:pt modelId="{631FB358-9A99-4564-BAE7-66E31D705721}" type="sibTrans" cxnId="{72CF9EC0-2C9D-4175-A38D-849FE6A47518}">
      <dgm:prSet/>
      <dgm:spPr/>
      <dgm:t>
        <a:bodyPr/>
        <a:lstStyle/>
        <a:p>
          <a:endParaRPr lang="en-US"/>
        </a:p>
      </dgm:t>
    </dgm:pt>
    <dgm:pt modelId="{290AB934-EF49-4DA3-993A-F8A022221166}">
      <dgm:prSet/>
      <dgm:spPr/>
      <dgm:t>
        <a:bodyPr/>
        <a:lstStyle/>
        <a:p>
          <a:r>
            <a:rPr lang="en-US"/>
            <a:t>CSV – ODBC</a:t>
          </a:r>
        </a:p>
      </dgm:t>
    </dgm:pt>
    <dgm:pt modelId="{4AAC151F-C972-4C29-876C-6A28166D48B3}" type="parTrans" cxnId="{40D400B7-96F9-48CB-B36F-685793026C16}">
      <dgm:prSet/>
      <dgm:spPr/>
      <dgm:t>
        <a:bodyPr/>
        <a:lstStyle/>
        <a:p>
          <a:endParaRPr lang="en-US"/>
        </a:p>
      </dgm:t>
    </dgm:pt>
    <dgm:pt modelId="{AF41B697-5369-40DC-86D1-0B94968D017B}" type="sibTrans" cxnId="{40D400B7-96F9-48CB-B36F-685793026C16}">
      <dgm:prSet/>
      <dgm:spPr/>
      <dgm:t>
        <a:bodyPr/>
        <a:lstStyle/>
        <a:p>
          <a:endParaRPr lang="en-US"/>
        </a:p>
      </dgm:t>
    </dgm:pt>
    <dgm:pt modelId="{FEA9A71B-EB4D-43AA-99F5-B0001DA713E6}">
      <dgm:prSet/>
      <dgm:spPr/>
      <dgm:t>
        <a:bodyPr/>
        <a:lstStyle/>
        <a:p>
          <a:r>
            <a:rPr lang="en-US"/>
            <a:t>Progress – ODBC</a:t>
          </a:r>
        </a:p>
      </dgm:t>
    </dgm:pt>
    <dgm:pt modelId="{EAFDF8DD-DE41-4EE7-9807-30ADF01EF0CD}" type="parTrans" cxnId="{73C68EFE-A0D2-4AC7-A58F-8BEAC0E2CCA6}">
      <dgm:prSet/>
      <dgm:spPr/>
      <dgm:t>
        <a:bodyPr/>
        <a:lstStyle/>
        <a:p>
          <a:endParaRPr lang="en-US"/>
        </a:p>
      </dgm:t>
    </dgm:pt>
    <dgm:pt modelId="{A9BCE73A-4089-404B-92FC-7E41321DE38A}" type="sibTrans" cxnId="{73C68EFE-A0D2-4AC7-A58F-8BEAC0E2CCA6}">
      <dgm:prSet/>
      <dgm:spPr/>
      <dgm:t>
        <a:bodyPr/>
        <a:lstStyle/>
        <a:p>
          <a:endParaRPr lang="en-US"/>
        </a:p>
      </dgm:t>
    </dgm:pt>
    <dgm:pt modelId="{97B54042-2670-46E7-8C40-0B1A41A1AF27}">
      <dgm:prSet/>
      <dgm:spPr/>
      <dgm:t>
        <a:bodyPr/>
        <a:lstStyle/>
        <a:p>
          <a:r>
            <a:rPr lang="en-US"/>
            <a:t>SAP HANA</a:t>
          </a:r>
        </a:p>
      </dgm:t>
    </dgm:pt>
    <dgm:pt modelId="{99934186-8011-440E-A174-9842266D7E31}" type="parTrans" cxnId="{D0A2C75C-A59A-4212-9B35-17EC2728B325}">
      <dgm:prSet/>
      <dgm:spPr/>
      <dgm:t>
        <a:bodyPr/>
        <a:lstStyle/>
        <a:p>
          <a:endParaRPr lang="en-US"/>
        </a:p>
      </dgm:t>
    </dgm:pt>
    <dgm:pt modelId="{2E7559BF-9CC9-43CA-B726-49C9E0252DCD}" type="sibTrans" cxnId="{D0A2C75C-A59A-4212-9B35-17EC2728B325}">
      <dgm:prSet/>
      <dgm:spPr/>
      <dgm:t>
        <a:bodyPr/>
        <a:lstStyle/>
        <a:p>
          <a:endParaRPr lang="en-US"/>
        </a:p>
      </dgm:t>
    </dgm:pt>
    <dgm:pt modelId="{5664D029-A65A-4865-BCF3-AE09A39BD8D4}" type="pres">
      <dgm:prSet presAssocID="{61539C26-B4EC-454B-9410-E5A7FA5AF469}" presName="root" presStyleCnt="0">
        <dgm:presLayoutVars>
          <dgm:dir/>
          <dgm:resizeHandles val="exact"/>
        </dgm:presLayoutVars>
      </dgm:prSet>
      <dgm:spPr/>
    </dgm:pt>
    <dgm:pt modelId="{2F8348CE-E58A-4FF2-A7B1-20DE2C895FD4}" type="pres">
      <dgm:prSet presAssocID="{D729CD3F-05B8-4B9A-9142-96F36D23023A}" presName="compNode" presStyleCnt="0"/>
      <dgm:spPr/>
    </dgm:pt>
    <dgm:pt modelId="{39D20CFF-AF91-4346-B5BF-377BB12ACC72}" type="pres">
      <dgm:prSet presAssocID="{D729CD3F-05B8-4B9A-9142-96F36D23023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1B0FFB6-D6D6-425E-BB09-0C39EDD687D5}" type="pres">
      <dgm:prSet presAssocID="{D729CD3F-05B8-4B9A-9142-96F36D23023A}" presName="iconSpace" presStyleCnt="0"/>
      <dgm:spPr/>
    </dgm:pt>
    <dgm:pt modelId="{DA1C54BD-FA79-472F-B19E-913891FB3CE1}" type="pres">
      <dgm:prSet presAssocID="{D729CD3F-05B8-4B9A-9142-96F36D23023A}" presName="parTx" presStyleLbl="revTx" presStyleIdx="0" presStyleCnt="10">
        <dgm:presLayoutVars>
          <dgm:chMax val="0"/>
          <dgm:chPref val="0"/>
        </dgm:presLayoutVars>
      </dgm:prSet>
      <dgm:spPr/>
    </dgm:pt>
    <dgm:pt modelId="{CF260AAA-5D9B-44A1-833D-3D66AD230737}" type="pres">
      <dgm:prSet presAssocID="{D729CD3F-05B8-4B9A-9142-96F36D23023A}" presName="txSpace" presStyleCnt="0"/>
      <dgm:spPr/>
    </dgm:pt>
    <dgm:pt modelId="{43487CCC-1BE9-4422-AD43-E261681FF321}" type="pres">
      <dgm:prSet presAssocID="{D729CD3F-05B8-4B9A-9142-96F36D23023A}" presName="desTx" presStyleLbl="revTx" presStyleIdx="1" presStyleCnt="10">
        <dgm:presLayoutVars/>
      </dgm:prSet>
      <dgm:spPr/>
    </dgm:pt>
    <dgm:pt modelId="{3FA5800F-7C26-4683-B560-8CF47A68E70D}" type="pres">
      <dgm:prSet presAssocID="{B046B374-8DA3-47CB-B353-616CA87AB236}" presName="sibTrans" presStyleCnt="0"/>
      <dgm:spPr/>
    </dgm:pt>
    <dgm:pt modelId="{32120769-9D88-423E-8E4C-B8301792210B}" type="pres">
      <dgm:prSet presAssocID="{23244E0B-C54E-4716-8528-25254BFCE414}" presName="compNode" presStyleCnt="0"/>
      <dgm:spPr/>
    </dgm:pt>
    <dgm:pt modelId="{A3932EC0-A891-4CC3-AE5C-3E0481B68AEB}" type="pres">
      <dgm:prSet presAssocID="{23244E0B-C54E-4716-8528-25254BFCE41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1C6AD273-9BBF-4726-B3CF-F41C56354932}" type="pres">
      <dgm:prSet presAssocID="{23244E0B-C54E-4716-8528-25254BFCE414}" presName="iconSpace" presStyleCnt="0"/>
      <dgm:spPr/>
    </dgm:pt>
    <dgm:pt modelId="{2C6FF0D4-689A-40B4-AAE5-A53DE2A30922}" type="pres">
      <dgm:prSet presAssocID="{23244E0B-C54E-4716-8528-25254BFCE414}" presName="parTx" presStyleLbl="revTx" presStyleIdx="2" presStyleCnt="10">
        <dgm:presLayoutVars>
          <dgm:chMax val="0"/>
          <dgm:chPref val="0"/>
        </dgm:presLayoutVars>
      </dgm:prSet>
      <dgm:spPr/>
    </dgm:pt>
    <dgm:pt modelId="{BB3F7870-AD48-4870-B4FF-D066CAA92CDF}" type="pres">
      <dgm:prSet presAssocID="{23244E0B-C54E-4716-8528-25254BFCE414}" presName="txSpace" presStyleCnt="0"/>
      <dgm:spPr/>
    </dgm:pt>
    <dgm:pt modelId="{EBEF5100-DC56-4EA8-9924-03DB5C7694D2}" type="pres">
      <dgm:prSet presAssocID="{23244E0B-C54E-4716-8528-25254BFCE414}" presName="desTx" presStyleLbl="revTx" presStyleIdx="3" presStyleCnt="10">
        <dgm:presLayoutVars/>
      </dgm:prSet>
      <dgm:spPr/>
    </dgm:pt>
    <dgm:pt modelId="{0CA94B7E-9E25-4446-A20C-286EF7D1B4B6}" type="pres">
      <dgm:prSet presAssocID="{AE9CFEE6-CCF6-4348-9AE2-D5AEF0D3B08D}" presName="sibTrans" presStyleCnt="0"/>
      <dgm:spPr/>
    </dgm:pt>
    <dgm:pt modelId="{759CDDD1-6372-49F6-BF86-D886299F96BA}" type="pres">
      <dgm:prSet presAssocID="{7A59031E-DAB0-4045-B399-4D069F5036C4}" presName="compNode" presStyleCnt="0"/>
      <dgm:spPr/>
    </dgm:pt>
    <dgm:pt modelId="{60CA8EEE-287A-47FB-92EB-84A3132A28A8}" type="pres">
      <dgm:prSet presAssocID="{7A59031E-DAB0-4045-B399-4D069F5036C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E1116457-0122-4FED-94BC-19AFE56A5CF6}" type="pres">
      <dgm:prSet presAssocID="{7A59031E-DAB0-4045-B399-4D069F5036C4}" presName="iconSpace" presStyleCnt="0"/>
      <dgm:spPr/>
    </dgm:pt>
    <dgm:pt modelId="{37D9EBB0-8E0D-4299-A527-2FF2F98F2918}" type="pres">
      <dgm:prSet presAssocID="{7A59031E-DAB0-4045-B399-4D069F5036C4}" presName="parTx" presStyleLbl="revTx" presStyleIdx="4" presStyleCnt="10">
        <dgm:presLayoutVars>
          <dgm:chMax val="0"/>
          <dgm:chPref val="0"/>
        </dgm:presLayoutVars>
      </dgm:prSet>
      <dgm:spPr/>
    </dgm:pt>
    <dgm:pt modelId="{B9D03831-7941-42F4-A87B-B4D7E705B2AD}" type="pres">
      <dgm:prSet presAssocID="{7A59031E-DAB0-4045-B399-4D069F5036C4}" presName="txSpace" presStyleCnt="0"/>
      <dgm:spPr/>
    </dgm:pt>
    <dgm:pt modelId="{FD224DC9-80AA-4B01-8268-BA0D6B1395F1}" type="pres">
      <dgm:prSet presAssocID="{7A59031E-DAB0-4045-B399-4D069F5036C4}" presName="desTx" presStyleLbl="revTx" presStyleIdx="5" presStyleCnt="10">
        <dgm:presLayoutVars/>
      </dgm:prSet>
      <dgm:spPr/>
    </dgm:pt>
    <dgm:pt modelId="{8B6C8281-0E4C-4D44-AAE7-FA3A7BE83285}" type="pres">
      <dgm:prSet presAssocID="{9E87FA16-A011-4BC0-A84D-3FF624B16FA8}" presName="sibTrans" presStyleCnt="0"/>
      <dgm:spPr/>
    </dgm:pt>
    <dgm:pt modelId="{494CF96A-A2DB-4694-BA55-E04CE68F0602}" type="pres">
      <dgm:prSet presAssocID="{0125E1F1-53E3-45A1-9D19-A0DC33D6E8BF}" presName="compNode" presStyleCnt="0"/>
      <dgm:spPr/>
    </dgm:pt>
    <dgm:pt modelId="{010C9973-9847-42E6-9472-F22D07D5897E}" type="pres">
      <dgm:prSet presAssocID="{0125E1F1-53E3-45A1-9D19-A0DC33D6E8B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1C26B6D-A4EB-4BF1-9C22-407E85AFE33E}" type="pres">
      <dgm:prSet presAssocID="{0125E1F1-53E3-45A1-9D19-A0DC33D6E8BF}" presName="iconSpace" presStyleCnt="0"/>
      <dgm:spPr/>
    </dgm:pt>
    <dgm:pt modelId="{1E42FCAE-E40B-416F-AA0D-B9149529D415}" type="pres">
      <dgm:prSet presAssocID="{0125E1F1-53E3-45A1-9D19-A0DC33D6E8BF}" presName="parTx" presStyleLbl="revTx" presStyleIdx="6" presStyleCnt="10">
        <dgm:presLayoutVars>
          <dgm:chMax val="0"/>
          <dgm:chPref val="0"/>
        </dgm:presLayoutVars>
      </dgm:prSet>
      <dgm:spPr/>
    </dgm:pt>
    <dgm:pt modelId="{F53DFB9B-C46D-4A59-8DC7-061CE06EE105}" type="pres">
      <dgm:prSet presAssocID="{0125E1F1-53E3-45A1-9D19-A0DC33D6E8BF}" presName="txSpace" presStyleCnt="0"/>
      <dgm:spPr/>
    </dgm:pt>
    <dgm:pt modelId="{1E1570EA-5D50-43C8-8C6E-839896A86CBD}" type="pres">
      <dgm:prSet presAssocID="{0125E1F1-53E3-45A1-9D19-A0DC33D6E8BF}" presName="desTx" presStyleLbl="revTx" presStyleIdx="7" presStyleCnt="10">
        <dgm:presLayoutVars/>
      </dgm:prSet>
      <dgm:spPr/>
    </dgm:pt>
    <dgm:pt modelId="{C264DBC0-8782-4B4C-A4BC-119E8E9562E7}" type="pres">
      <dgm:prSet presAssocID="{2AAA1764-5D8B-4D48-86AA-2887499AD8C7}" presName="sibTrans" presStyleCnt="0"/>
      <dgm:spPr/>
    </dgm:pt>
    <dgm:pt modelId="{AEBA43F2-DDB2-4879-8BFF-8257C906CE98}" type="pres">
      <dgm:prSet presAssocID="{80534D04-6E14-4532-B674-BC5730B8557A}" presName="compNode" presStyleCnt="0"/>
      <dgm:spPr/>
    </dgm:pt>
    <dgm:pt modelId="{66C23E3B-E8B7-447E-86FF-81A2613BBAA0}" type="pres">
      <dgm:prSet presAssocID="{80534D04-6E14-4532-B674-BC5730B8557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A3018FA6-769C-4D0E-B875-8997C5A37C21}" type="pres">
      <dgm:prSet presAssocID="{80534D04-6E14-4532-B674-BC5730B8557A}" presName="iconSpace" presStyleCnt="0"/>
      <dgm:spPr/>
    </dgm:pt>
    <dgm:pt modelId="{7DA5AD6C-185A-46F3-8B1D-6B025BF84968}" type="pres">
      <dgm:prSet presAssocID="{80534D04-6E14-4532-B674-BC5730B8557A}" presName="parTx" presStyleLbl="revTx" presStyleIdx="8" presStyleCnt="10">
        <dgm:presLayoutVars>
          <dgm:chMax val="0"/>
          <dgm:chPref val="0"/>
        </dgm:presLayoutVars>
      </dgm:prSet>
      <dgm:spPr/>
    </dgm:pt>
    <dgm:pt modelId="{F54DE217-9ED2-46CA-B0AF-A45C25F7A0C7}" type="pres">
      <dgm:prSet presAssocID="{80534D04-6E14-4532-B674-BC5730B8557A}" presName="txSpace" presStyleCnt="0"/>
      <dgm:spPr/>
    </dgm:pt>
    <dgm:pt modelId="{307A91C9-20A0-4E2C-89BF-8F980C4956EB}" type="pres">
      <dgm:prSet presAssocID="{80534D04-6E14-4532-B674-BC5730B8557A}" presName="desTx" presStyleLbl="revTx" presStyleIdx="9" presStyleCnt="10">
        <dgm:presLayoutVars/>
      </dgm:prSet>
      <dgm:spPr/>
    </dgm:pt>
  </dgm:ptLst>
  <dgm:cxnLst>
    <dgm:cxn modelId="{38574311-5B32-4E1A-86D9-9302C2222540}" srcId="{61539C26-B4EC-454B-9410-E5A7FA5AF469}" destId="{23244E0B-C54E-4716-8528-25254BFCE414}" srcOrd="1" destOrd="0" parTransId="{E5189A26-C55E-4C23-8BCA-BBD77F0F1329}" sibTransId="{AE9CFEE6-CCF6-4348-9AE2-D5AEF0D3B08D}"/>
    <dgm:cxn modelId="{4BFA1C2C-0DC4-4A88-A2FA-637062670289}" type="presOf" srcId="{0125E1F1-53E3-45A1-9D19-A0DC33D6E8BF}" destId="{1E42FCAE-E40B-416F-AA0D-B9149529D415}" srcOrd="0" destOrd="0" presId="urn:microsoft.com/office/officeart/2018/5/layout/CenteredIconLabelDescriptionList"/>
    <dgm:cxn modelId="{D0A2C75C-A59A-4212-9B35-17EC2728B325}" srcId="{80534D04-6E14-4532-B674-BC5730B8557A}" destId="{97B54042-2670-46E7-8C40-0B1A41A1AF27}" srcOrd="3" destOrd="0" parTransId="{99934186-8011-440E-A174-9842266D7E31}" sibTransId="{2E7559BF-9CC9-43CA-B726-49C9E0252DCD}"/>
    <dgm:cxn modelId="{96D07D6D-88BD-4A79-ABCF-A2E286C19C1B}" type="presOf" srcId="{E4D74133-87B6-4D60-A2AD-22BA63913AD0}" destId="{307A91C9-20A0-4E2C-89BF-8F980C4956EB}" srcOrd="0" destOrd="0" presId="urn:microsoft.com/office/officeart/2018/5/layout/CenteredIconLabelDescriptionList"/>
    <dgm:cxn modelId="{E625106E-4FFC-4F43-A169-7B0918455FF7}" type="presOf" srcId="{FEA9A71B-EB4D-43AA-99F5-B0001DA713E6}" destId="{307A91C9-20A0-4E2C-89BF-8F980C4956EB}" srcOrd="0" destOrd="2" presId="urn:microsoft.com/office/officeart/2018/5/layout/CenteredIconLabelDescriptionList"/>
    <dgm:cxn modelId="{482CC385-4A8D-4100-AFEE-BD13EB5266CB}" type="presOf" srcId="{23244E0B-C54E-4716-8528-25254BFCE414}" destId="{2C6FF0D4-689A-40B4-AAE5-A53DE2A30922}" srcOrd="0" destOrd="0" presId="urn:microsoft.com/office/officeart/2018/5/layout/CenteredIconLabelDescriptionList"/>
    <dgm:cxn modelId="{C6CCCE8B-0F71-439F-86FA-3DD19CCA0840}" srcId="{61539C26-B4EC-454B-9410-E5A7FA5AF469}" destId="{7A59031E-DAB0-4045-B399-4D069F5036C4}" srcOrd="2" destOrd="0" parTransId="{D9A0E65E-AB2F-4790-B084-F6A4537A8314}" sibTransId="{9E87FA16-A011-4BC0-A84D-3FF624B16FA8}"/>
    <dgm:cxn modelId="{12C67192-8FA3-4E4A-A644-5931A187784F}" type="presOf" srcId="{80534D04-6E14-4532-B674-BC5730B8557A}" destId="{7DA5AD6C-185A-46F3-8B1D-6B025BF84968}" srcOrd="0" destOrd="0" presId="urn:microsoft.com/office/officeart/2018/5/layout/CenteredIconLabelDescriptionList"/>
    <dgm:cxn modelId="{FCF3EEA7-870D-4751-B514-D068E61EC5B3}" type="presOf" srcId="{97B54042-2670-46E7-8C40-0B1A41A1AF27}" destId="{307A91C9-20A0-4E2C-89BF-8F980C4956EB}" srcOrd="0" destOrd="3" presId="urn:microsoft.com/office/officeart/2018/5/layout/CenteredIconLabelDescriptionList"/>
    <dgm:cxn modelId="{40D400B7-96F9-48CB-B36F-685793026C16}" srcId="{80534D04-6E14-4532-B674-BC5730B8557A}" destId="{290AB934-EF49-4DA3-993A-F8A022221166}" srcOrd="1" destOrd="0" parTransId="{4AAC151F-C972-4C29-876C-6A28166D48B3}" sibTransId="{AF41B697-5369-40DC-86D1-0B94968D017B}"/>
    <dgm:cxn modelId="{72CF9EC0-2C9D-4175-A38D-849FE6A47518}" srcId="{80534D04-6E14-4532-B674-BC5730B8557A}" destId="{E4D74133-87B6-4D60-A2AD-22BA63913AD0}" srcOrd="0" destOrd="0" parTransId="{B4E233F5-BCF8-420B-B88A-B1604E87DFE1}" sibTransId="{631FB358-9A99-4564-BAE7-66E31D705721}"/>
    <dgm:cxn modelId="{2650BECC-270A-44BF-A890-CE53503CBCC0}" type="presOf" srcId="{D729CD3F-05B8-4B9A-9142-96F36D23023A}" destId="{DA1C54BD-FA79-472F-B19E-913891FB3CE1}" srcOrd="0" destOrd="0" presId="urn:microsoft.com/office/officeart/2018/5/layout/CenteredIconLabelDescriptionList"/>
    <dgm:cxn modelId="{864520CF-7ADC-409D-B6A9-99D74F294CB1}" srcId="{61539C26-B4EC-454B-9410-E5A7FA5AF469}" destId="{0125E1F1-53E3-45A1-9D19-A0DC33D6E8BF}" srcOrd="3" destOrd="0" parTransId="{73E7B4C9-0C2A-47CA-9128-C9EEED2CC5E8}" sibTransId="{2AAA1764-5D8B-4D48-86AA-2887499AD8C7}"/>
    <dgm:cxn modelId="{B908B5D5-935C-406A-B13D-AAEBC395249F}" srcId="{61539C26-B4EC-454B-9410-E5A7FA5AF469}" destId="{80534D04-6E14-4532-B674-BC5730B8557A}" srcOrd="4" destOrd="0" parTransId="{3A866BD1-4AAC-4855-87BD-39FDD74263A0}" sibTransId="{065C081B-C525-4CD2-BDD9-177EE1E68E83}"/>
    <dgm:cxn modelId="{A59624F3-D6C6-4FD0-A1EF-246DCAA0C9D1}" type="presOf" srcId="{7A59031E-DAB0-4045-B399-4D069F5036C4}" destId="{37D9EBB0-8E0D-4299-A527-2FF2F98F2918}" srcOrd="0" destOrd="0" presId="urn:microsoft.com/office/officeart/2018/5/layout/CenteredIconLabelDescriptionList"/>
    <dgm:cxn modelId="{AB6E2DF4-C97A-43C2-957D-7170AEAC6D6A}" type="presOf" srcId="{61539C26-B4EC-454B-9410-E5A7FA5AF469}" destId="{5664D029-A65A-4865-BCF3-AE09A39BD8D4}" srcOrd="0" destOrd="0" presId="urn:microsoft.com/office/officeart/2018/5/layout/CenteredIconLabelDescriptionList"/>
    <dgm:cxn modelId="{C141A1FA-9FD0-460A-A9E9-0A249AC13EE2}" srcId="{61539C26-B4EC-454B-9410-E5A7FA5AF469}" destId="{D729CD3F-05B8-4B9A-9142-96F36D23023A}" srcOrd="0" destOrd="0" parTransId="{F17D1253-9534-4697-AF36-A3488E7FA558}" sibTransId="{B046B374-8DA3-47CB-B353-616CA87AB236}"/>
    <dgm:cxn modelId="{B2FB3EFD-1187-4AA4-8592-47D8D4462BCB}" type="presOf" srcId="{290AB934-EF49-4DA3-993A-F8A022221166}" destId="{307A91C9-20A0-4E2C-89BF-8F980C4956EB}" srcOrd="0" destOrd="1" presId="urn:microsoft.com/office/officeart/2018/5/layout/CenteredIconLabelDescriptionList"/>
    <dgm:cxn modelId="{73C68EFE-A0D2-4AC7-A58F-8BEAC0E2CCA6}" srcId="{80534D04-6E14-4532-B674-BC5730B8557A}" destId="{FEA9A71B-EB4D-43AA-99F5-B0001DA713E6}" srcOrd="2" destOrd="0" parTransId="{EAFDF8DD-DE41-4EE7-9807-30ADF01EF0CD}" sibTransId="{A9BCE73A-4089-404B-92FC-7E41321DE38A}"/>
    <dgm:cxn modelId="{0CE07EBE-19AA-421C-9336-C41C2A28514F}" type="presParOf" srcId="{5664D029-A65A-4865-BCF3-AE09A39BD8D4}" destId="{2F8348CE-E58A-4FF2-A7B1-20DE2C895FD4}" srcOrd="0" destOrd="0" presId="urn:microsoft.com/office/officeart/2018/5/layout/CenteredIconLabelDescriptionList"/>
    <dgm:cxn modelId="{27FC77F3-E204-42C9-AD7D-6FC7A85C8EC6}" type="presParOf" srcId="{2F8348CE-E58A-4FF2-A7B1-20DE2C895FD4}" destId="{39D20CFF-AF91-4346-B5BF-377BB12ACC72}" srcOrd="0" destOrd="0" presId="urn:microsoft.com/office/officeart/2018/5/layout/CenteredIconLabelDescriptionList"/>
    <dgm:cxn modelId="{5444913D-E6F4-411A-A41F-17BB4AD014F7}" type="presParOf" srcId="{2F8348CE-E58A-4FF2-A7B1-20DE2C895FD4}" destId="{B1B0FFB6-D6D6-425E-BB09-0C39EDD687D5}" srcOrd="1" destOrd="0" presId="urn:microsoft.com/office/officeart/2018/5/layout/CenteredIconLabelDescriptionList"/>
    <dgm:cxn modelId="{1319DF92-CA75-45D0-85E9-73B4170B3006}" type="presParOf" srcId="{2F8348CE-E58A-4FF2-A7B1-20DE2C895FD4}" destId="{DA1C54BD-FA79-472F-B19E-913891FB3CE1}" srcOrd="2" destOrd="0" presId="urn:microsoft.com/office/officeart/2018/5/layout/CenteredIconLabelDescriptionList"/>
    <dgm:cxn modelId="{2398FE62-6667-484B-9223-685172EFAEF8}" type="presParOf" srcId="{2F8348CE-E58A-4FF2-A7B1-20DE2C895FD4}" destId="{CF260AAA-5D9B-44A1-833D-3D66AD230737}" srcOrd="3" destOrd="0" presId="urn:microsoft.com/office/officeart/2018/5/layout/CenteredIconLabelDescriptionList"/>
    <dgm:cxn modelId="{194C7A50-BEEC-463A-89B6-935442B50451}" type="presParOf" srcId="{2F8348CE-E58A-4FF2-A7B1-20DE2C895FD4}" destId="{43487CCC-1BE9-4422-AD43-E261681FF321}" srcOrd="4" destOrd="0" presId="urn:microsoft.com/office/officeart/2018/5/layout/CenteredIconLabelDescriptionList"/>
    <dgm:cxn modelId="{BEC4FCF0-5563-4301-A865-9CD42F309D44}" type="presParOf" srcId="{5664D029-A65A-4865-BCF3-AE09A39BD8D4}" destId="{3FA5800F-7C26-4683-B560-8CF47A68E70D}" srcOrd="1" destOrd="0" presId="urn:microsoft.com/office/officeart/2018/5/layout/CenteredIconLabelDescriptionList"/>
    <dgm:cxn modelId="{98C331B6-38E4-4236-A229-7B86FBF194B7}" type="presParOf" srcId="{5664D029-A65A-4865-BCF3-AE09A39BD8D4}" destId="{32120769-9D88-423E-8E4C-B8301792210B}" srcOrd="2" destOrd="0" presId="urn:microsoft.com/office/officeart/2018/5/layout/CenteredIconLabelDescriptionList"/>
    <dgm:cxn modelId="{3544513D-0FE0-4DA1-9D7D-4E6D9A900CC9}" type="presParOf" srcId="{32120769-9D88-423E-8E4C-B8301792210B}" destId="{A3932EC0-A891-4CC3-AE5C-3E0481B68AEB}" srcOrd="0" destOrd="0" presId="urn:microsoft.com/office/officeart/2018/5/layout/CenteredIconLabelDescriptionList"/>
    <dgm:cxn modelId="{DBD7ABF7-4442-4819-917F-6463684CACFE}" type="presParOf" srcId="{32120769-9D88-423E-8E4C-B8301792210B}" destId="{1C6AD273-9BBF-4726-B3CF-F41C56354932}" srcOrd="1" destOrd="0" presId="urn:microsoft.com/office/officeart/2018/5/layout/CenteredIconLabelDescriptionList"/>
    <dgm:cxn modelId="{421BC005-3B80-46DA-9357-E4FAD24371D5}" type="presParOf" srcId="{32120769-9D88-423E-8E4C-B8301792210B}" destId="{2C6FF0D4-689A-40B4-AAE5-A53DE2A30922}" srcOrd="2" destOrd="0" presId="urn:microsoft.com/office/officeart/2018/5/layout/CenteredIconLabelDescriptionList"/>
    <dgm:cxn modelId="{66BBAF87-62FC-4D98-BFED-87F8E9D1DC31}" type="presParOf" srcId="{32120769-9D88-423E-8E4C-B8301792210B}" destId="{BB3F7870-AD48-4870-B4FF-D066CAA92CDF}" srcOrd="3" destOrd="0" presId="urn:microsoft.com/office/officeart/2018/5/layout/CenteredIconLabelDescriptionList"/>
    <dgm:cxn modelId="{0B45A2C7-43C8-4146-9E68-79FEE790F884}" type="presParOf" srcId="{32120769-9D88-423E-8E4C-B8301792210B}" destId="{EBEF5100-DC56-4EA8-9924-03DB5C7694D2}" srcOrd="4" destOrd="0" presId="urn:microsoft.com/office/officeart/2018/5/layout/CenteredIconLabelDescriptionList"/>
    <dgm:cxn modelId="{9B9337C3-65D9-4F6A-8ACC-91E67C67376E}" type="presParOf" srcId="{5664D029-A65A-4865-BCF3-AE09A39BD8D4}" destId="{0CA94B7E-9E25-4446-A20C-286EF7D1B4B6}" srcOrd="3" destOrd="0" presId="urn:microsoft.com/office/officeart/2018/5/layout/CenteredIconLabelDescriptionList"/>
    <dgm:cxn modelId="{AE8FF7F6-9020-459B-B09D-0F820C7C1C1C}" type="presParOf" srcId="{5664D029-A65A-4865-BCF3-AE09A39BD8D4}" destId="{759CDDD1-6372-49F6-BF86-D886299F96BA}" srcOrd="4" destOrd="0" presId="urn:microsoft.com/office/officeart/2018/5/layout/CenteredIconLabelDescriptionList"/>
    <dgm:cxn modelId="{C8F263BF-5670-4C0D-8624-9E8855431692}" type="presParOf" srcId="{759CDDD1-6372-49F6-BF86-D886299F96BA}" destId="{60CA8EEE-287A-47FB-92EB-84A3132A28A8}" srcOrd="0" destOrd="0" presId="urn:microsoft.com/office/officeart/2018/5/layout/CenteredIconLabelDescriptionList"/>
    <dgm:cxn modelId="{1FD2E21A-E73F-4526-BA7F-6CB3E438F2CE}" type="presParOf" srcId="{759CDDD1-6372-49F6-BF86-D886299F96BA}" destId="{E1116457-0122-4FED-94BC-19AFE56A5CF6}" srcOrd="1" destOrd="0" presId="urn:microsoft.com/office/officeart/2018/5/layout/CenteredIconLabelDescriptionList"/>
    <dgm:cxn modelId="{01FCA177-FCF8-40BE-B4ED-2E6B4CB52E31}" type="presParOf" srcId="{759CDDD1-6372-49F6-BF86-D886299F96BA}" destId="{37D9EBB0-8E0D-4299-A527-2FF2F98F2918}" srcOrd="2" destOrd="0" presId="urn:microsoft.com/office/officeart/2018/5/layout/CenteredIconLabelDescriptionList"/>
    <dgm:cxn modelId="{B522C38C-347A-48E2-B8F5-44FA4C1584DB}" type="presParOf" srcId="{759CDDD1-6372-49F6-BF86-D886299F96BA}" destId="{B9D03831-7941-42F4-A87B-B4D7E705B2AD}" srcOrd="3" destOrd="0" presId="urn:microsoft.com/office/officeart/2018/5/layout/CenteredIconLabelDescriptionList"/>
    <dgm:cxn modelId="{45893BFC-9489-4645-BD4D-D1C8FA8251CE}" type="presParOf" srcId="{759CDDD1-6372-49F6-BF86-D886299F96BA}" destId="{FD224DC9-80AA-4B01-8268-BA0D6B1395F1}" srcOrd="4" destOrd="0" presId="urn:microsoft.com/office/officeart/2018/5/layout/CenteredIconLabelDescriptionList"/>
    <dgm:cxn modelId="{E904CBA4-BDC5-497A-9CE1-6E719EBA4904}" type="presParOf" srcId="{5664D029-A65A-4865-BCF3-AE09A39BD8D4}" destId="{8B6C8281-0E4C-4D44-AAE7-FA3A7BE83285}" srcOrd="5" destOrd="0" presId="urn:microsoft.com/office/officeart/2018/5/layout/CenteredIconLabelDescriptionList"/>
    <dgm:cxn modelId="{79D7485D-07F4-4C05-95E0-E1F4838CC3F0}" type="presParOf" srcId="{5664D029-A65A-4865-BCF3-AE09A39BD8D4}" destId="{494CF96A-A2DB-4694-BA55-E04CE68F0602}" srcOrd="6" destOrd="0" presId="urn:microsoft.com/office/officeart/2018/5/layout/CenteredIconLabelDescriptionList"/>
    <dgm:cxn modelId="{C191F4E2-AB1A-4468-B274-FCC7A9799FCB}" type="presParOf" srcId="{494CF96A-A2DB-4694-BA55-E04CE68F0602}" destId="{010C9973-9847-42E6-9472-F22D07D5897E}" srcOrd="0" destOrd="0" presId="urn:microsoft.com/office/officeart/2018/5/layout/CenteredIconLabelDescriptionList"/>
    <dgm:cxn modelId="{804A73DF-89EF-450B-8CE6-ED2D5F3477A3}" type="presParOf" srcId="{494CF96A-A2DB-4694-BA55-E04CE68F0602}" destId="{B1C26B6D-A4EB-4BF1-9C22-407E85AFE33E}" srcOrd="1" destOrd="0" presId="urn:microsoft.com/office/officeart/2018/5/layout/CenteredIconLabelDescriptionList"/>
    <dgm:cxn modelId="{6DCE1CE7-7C8C-49F7-BAF5-B5C282C8B0D6}" type="presParOf" srcId="{494CF96A-A2DB-4694-BA55-E04CE68F0602}" destId="{1E42FCAE-E40B-416F-AA0D-B9149529D415}" srcOrd="2" destOrd="0" presId="urn:microsoft.com/office/officeart/2018/5/layout/CenteredIconLabelDescriptionList"/>
    <dgm:cxn modelId="{FC721A74-469E-474D-84D9-41770501EDAD}" type="presParOf" srcId="{494CF96A-A2DB-4694-BA55-E04CE68F0602}" destId="{F53DFB9B-C46D-4A59-8DC7-061CE06EE105}" srcOrd="3" destOrd="0" presId="urn:microsoft.com/office/officeart/2018/5/layout/CenteredIconLabelDescriptionList"/>
    <dgm:cxn modelId="{06371C8A-22EC-4284-BC9D-F8DF8B5D9ADF}" type="presParOf" srcId="{494CF96A-A2DB-4694-BA55-E04CE68F0602}" destId="{1E1570EA-5D50-43C8-8C6E-839896A86CBD}" srcOrd="4" destOrd="0" presId="urn:microsoft.com/office/officeart/2018/5/layout/CenteredIconLabelDescriptionList"/>
    <dgm:cxn modelId="{684E71D0-497F-435A-947C-F008A620F49B}" type="presParOf" srcId="{5664D029-A65A-4865-BCF3-AE09A39BD8D4}" destId="{C264DBC0-8782-4B4C-A4BC-119E8E9562E7}" srcOrd="7" destOrd="0" presId="urn:microsoft.com/office/officeart/2018/5/layout/CenteredIconLabelDescriptionList"/>
    <dgm:cxn modelId="{0C670ABD-9334-41BC-9813-F3BA974452D0}" type="presParOf" srcId="{5664D029-A65A-4865-BCF3-AE09A39BD8D4}" destId="{AEBA43F2-DDB2-4879-8BFF-8257C906CE98}" srcOrd="8" destOrd="0" presId="urn:microsoft.com/office/officeart/2018/5/layout/CenteredIconLabelDescriptionList"/>
    <dgm:cxn modelId="{49558D36-7883-4A63-B0F8-329741388094}" type="presParOf" srcId="{AEBA43F2-DDB2-4879-8BFF-8257C906CE98}" destId="{66C23E3B-E8B7-447E-86FF-81A2613BBAA0}" srcOrd="0" destOrd="0" presId="urn:microsoft.com/office/officeart/2018/5/layout/CenteredIconLabelDescriptionList"/>
    <dgm:cxn modelId="{22CAE530-FCEB-467A-B011-1056A6CDAAD2}" type="presParOf" srcId="{AEBA43F2-DDB2-4879-8BFF-8257C906CE98}" destId="{A3018FA6-769C-4D0E-B875-8997C5A37C21}" srcOrd="1" destOrd="0" presId="urn:microsoft.com/office/officeart/2018/5/layout/CenteredIconLabelDescriptionList"/>
    <dgm:cxn modelId="{0817ECFC-CBEF-4210-8C6C-44930BA519D5}" type="presParOf" srcId="{AEBA43F2-DDB2-4879-8BFF-8257C906CE98}" destId="{7DA5AD6C-185A-46F3-8B1D-6B025BF84968}" srcOrd="2" destOrd="0" presId="urn:microsoft.com/office/officeart/2018/5/layout/CenteredIconLabelDescriptionList"/>
    <dgm:cxn modelId="{69A54CC8-3F6B-4B6F-AF69-611678FD832F}" type="presParOf" srcId="{AEBA43F2-DDB2-4879-8BFF-8257C906CE98}" destId="{F54DE217-9ED2-46CA-B0AF-A45C25F7A0C7}" srcOrd="3" destOrd="0" presId="urn:microsoft.com/office/officeart/2018/5/layout/CenteredIconLabelDescriptionList"/>
    <dgm:cxn modelId="{3366677C-D7CF-4F17-9BC3-158B6422EE7B}" type="presParOf" srcId="{AEBA43F2-DDB2-4879-8BFF-8257C906CE98}" destId="{307A91C9-20A0-4E2C-89BF-8F980C4956E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DBA807-7D06-4913-9088-1C474139428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4D073D2-F45E-4C28-A84B-0103FF830C1E}">
      <dgm:prSet/>
      <dgm:spPr/>
      <dgm:t>
        <a:bodyPr/>
        <a:lstStyle/>
        <a:p>
          <a:pPr>
            <a:defRPr cap="all"/>
          </a:pPr>
          <a:r>
            <a:rPr lang="en-US" dirty="0"/>
            <a:t>Available on SQL Server</a:t>
          </a:r>
          <a:br>
            <a:rPr lang="en-US" dirty="0"/>
          </a:br>
          <a:r>
            <a:rPr lang="en-US" dirty="0"/>
            <a:t>(Enterprise, standard), Azure Synapse Analytics, Parallel Data Warehouse</a:t>
          </a:r>
        </a:p>
      </dgm:t>
    </dgm:pt>
    <dgm:pt modelId="{B47AA2C9-13E4-45AD-B379-7211BAA16314}" type="parTrans" cxnId="{17D26F33-D66E-4559-9BE7-46BE57F3CB41}">
      <dgm:prSet/>
      <dgm:spPr/>
      <dgm:t>
        <a:bodyPr/>
        <a:lstStyle/>
        <a:p>
          <a:endParaRPr lang="en-US"/>
        </a:p>
      </dgm:t>
    </dgm:pt>
    <dgm:pt modelId="{31755F11-889D-4D0C-BD00-8ECE26DB3511}" type="sibTrans" cxnId="{17D26F33-D66E-4559-9BE7-46BE57F3CB41}">
      <dgm:prSet/>
      <dgm:spPr/>
      <dgm:t>
        <a:bodyPr/>
        <a:lstStyle/>
        <a:p>
          <a:endParaRPr lang="en-US"/>
        </a:p>
      </dgm:t>
    </dgm:pt>
    <dgm:pt modelId="{40CBEAB9-9293-497D-92B3-4909FB6580A0}">
      <dgm:prSet/>
      <dgm:spPr/>
      <dgm:t>
        <a:bodyPr/>
        <a:lstStyle/>
        <a:p>
          <a:pPr>
            <a:defRPr cap="all"/>
          </a:pPr>
          <a:r>
            <a:rPr lang="en-US"/>
            <a:t>Can be installed on new or existing SQL Server instance</a:t>
          </a:r>
        </a:p>
      </dgm:t>
    </dgm:pt>
    <dgm:pt modelId="{6E7F5308-1919-4B63-8E02-1445BF92FE6A}" type="parTrans" cxnId="{3C9B706A-1679-4A35-B29D-CEDBFE0614D1}">
      <dgm:prSet/>
      <dgm:spPr/>
      <dgm:t>
        <a:bodyPr/>
        <a:lstStyle/>
        <a:p>
          <a:endParaRPr lang="en-US"/>
        </a:p>
      </dgm:t>
    </dgm:pt>
    <dgm:pt modelId="{BD13E62B-5396-48BF-A889-EE232965AF55}" type="sibTrans" cxnId="{3C9B706A-1679-4A35-B29D-CEDBFE0614D1}">
      <dgm:prSet/>
      <dgm:spPr/>
      <dgm:t>
        <a:bodyPr/>
        <a:lstStyle/>
        <a:p>
          <a:endParaRPr lang="en-US"/>
        </a:p>
      </dgm:t>
    </dgm:pt>
    <dgm:pt modelId="{4D86744B-8F1E-4141-B47C-63177DFBD540}">
      <dgm:prSet/>
      <dgm:spPr/>
      <dgm:t>
        <a:bodyPr/>
        <a:lstStyle/>
        <a:p>
          <a:pPr>
            <a:defRPr cap="all"/>
          </a:pPr>
          <a:r>
            <a:rPr lang="en-US"/>
            <a:t>Need network connection to external data sources</a:t>
          </a:r>
        </a:p>
      </dgm:t>
    </dgm:pt>
    <dgm:pt modelId="{12020A4B-B9BD-4B76-B3C2-B1C4BEBECE04}" type="parTrans" cxnId="{201A18A3-7B84-4B08-A00F-93C9B1577B02}">
      <dgm:prSet/>
      <dgm:spPr/>
      <dgm:t>
        <a:bodyPr/>
        <a:lstStyle/>
        <a:p>
          <a:endParaRPr lang="en-US"/>
        </a:p>
      </dgm:t>
    </dgm:pt>
    <dgm:pt modelId="{1C9DC23E-5B9D-46C6-A49A-CFA72AC1A8A7}" type="sibTrans" cxnId="{201A18A3-7B84-4B08-A00F-93C9B1577B02}">
      <dgm:prSet/>
      <dgm:spPr/>
      <dgm:t>
        <a:bodyPr/>
        <a:lstStyle/>
        <a:p>
          <a:endParaRPr lang="en-US"/>
        </a:p>
      </dgm:t>
    </dgm:pt>
    <dgm:pt modelId="{C827FD06-7E5D-4121-89AA-0CADCEE00D69}" type="pres">
      <dgm:prSet presAssocID="{07DBA807-7D06-4913-9088-1C474139428E}" presName="root" presStyleCnt="0">
        <dgm:presLayoutVars>
          <dgm:dir/>
          <dgm:resizeHandles val="exact"/>
        </dgm:presLayoutVars>
      </dgm:prSet>
      <dgm:spPr/>
    </dgm:pt>
    <dgm:pt modelId="{C6EDC403-9A6D-42E6-B5FD-692D2F8194AF}" type="pres">
      <dgm:prSet presAssocID="{D4D073D2-F45E-4C28-A84B-0103FF830C1E}" presName="compNode" presStyleCnt="0"/>
      <dgm:spPr/>
    </dgm:pt>
    <dgm:pt modelId="{975F4D23-65BD-4052-896E-6E04B7B188E7}" type="pres">
      <dgm:prSet presAssocID="{D4D073D2-F45E-4C28-A84B-0103FF830C1E}" presName="iconBgRect" presStyleLbl="bgShp" presStyleIdx="0" presStyleCnt="3"/>
      <dgm:spPr/>
    </dgm:pt>
    <dgm:pt modelId="{AE59C5CF-CB1E-4F7F-AA53-F2275E7EEBC3}" type="pres">
      <dgm:prSet presAssocID="{D4D073D2-F45E-4C28-A84B-0103FF830C1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87D882C-F8B7-4EB0-824C-A49C0D6D6C0D}" type="pres">
      <dgm:prSet presAssocID="{D4D073D2-F45E-4C28-A84B-0103FF830C1E}" presName="spaceRect" presStyleCnt="0"/>
      <dgm:spPr/>
    </dgm:pt>
    <dgm:pt modelId="{EAA83BF9-C6B1-43AB-99A6-7623A6E5A7DD}" type="pres">
      <dgm:prSet presAssocID="{D4D073D2-F45E-4C28-A84B-0103FF830C1E}" presName="textRect" presStyleLbl="revTx" presStyleIdx="0" presStyleCnt="3">
        <dgm:presLayoutVars>
          <dgm:chMax val="1"/>
          <dgm:chPref val="1"/>
        </dgm:presLayoutVars>
      </dgm:prSet>
      <dgm:spPr/>
    </dgm:pt>
    <dgm:pt modelId="{FC69D1CD-8B8E-42E2-9522-CC45DCD246F4}" type="pres">
      <dgm:prSet presAssocID="{31755F11-889D-4D0C-BD00-8ECE26DB3511}" presName="sibTrans" presStyleCnt="0"/>
      <dgm:spPr/>
    </dgm:pt>
    <dgm:pt modelId="{46187682-56BB-45B5-A060-B3F0A8B4A87B}" type="pres">
      <dgm:prSet presAssocID="{40CBEAB9-9293-497D-92B3-4909FB6580A0}" presName="compNode" presStyleCnt="0"/>
      <dgm:spPr/>
    </dgm:pt>
    <dgm:pt modelId="{7FB7E7EC-39A3-4297-983C-F18B95BB2C0A}" type="pres">
      <dgm:prSet presAssocID="{40CBEAB9-9293-497D-92B3-4909FB6580A0}" presName="iconBgRect" presStyleLbl="bgShp" presStyleIdx="1" presStyleCnt="3"/>
      <dgm:spPr/>
    </dgm:pt>
    <dgm:pt modelId="{A431EE59-52C9-4F12-AC6A-9D7F5B3FB9BA}" type="pres">
      <dgm:prSet presAssocID="{40CBEAB9-9293-497D-92B3-4909FB6580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AE5395D-04C6-4DB6-B16A-A4D36A7019C5}" type="pres">
      <dgm:prSet presAssocID="{40CBEAB9-9293-497D-92B3-4909FB6580A0}" presName="spaceRect" presStyleCnt="0"/>
      <dgm:spPr/>
    </dgm:pt>
    <dgm:pt modelId="{03B6AB7C-91C4-44AA-9433-3CA00F0E897C}" type="pres">
      <dgm:prSet presAssocID="{40CBEAB9-9293-497D-92B3-4909FB6580A0}" presName="textRect" presStyleLbl="revTx" presStyleIdx="1" presStyleCnt="3">
        <dgm:presLayoutVars>
          <dgm:chMax val="1"/>
          <dgm:chPref val="1"/>
        </dgm:presLayoutVars>
      </dgm:prSet>
      <dgm:spPr/>
    </dgm:pt>
    <dgm:pt modelId="{9AE58383-AB98-49EE-8DA8-E851F3DA010F}" type="pres">
      <dgm:prSet presAssocID="{BD13E62B-5396-48BF-A889-EE232965AF55}" presName="sibTrans" presStyleCnt="0"/>
      <dgm:spPr/>
    </dgm:pt>
    <dgm:pt modelId="{373927FB-0B81-4114-BA43-E66DAE9779B7}" type="pres">
      <dgm:prSet presAssocID="{4D86744B-8F1E-4141-B47C-63177DFBD540}" presName="compNode" presStyleCnt="0"/>
      <dgm:spPr/>
    </dgm:pt>
    <dgm:pt modelId="{A9020C6B-0793-43FD-8093-7709E837CD28}" type="pres">
      <dgm:prSet presAssocID="{4D86744B-8F1E-4141-B47C-63177DFBD540}" presName="iconBgRect" presStyleLbl="bgShp" presStyleIdx="2" presStyleCnt="3"/>
      <dgm:spPr/>
    </dgm:pt>
    <dgm:pt modelId="{3A32D5B3-9D04-4426-ADB7-6C724848D304}" type="pres">
      <dgm:prSet presAssocID="{4D86744B-8F1E-4141-B47C-63177DFBD54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B4FF3E4-5B5D-45BF-A323-9647FFACB296}" type="pres">
      <dgm:prSet presAssocID="{4D86744B-8F1E-4141-B47C-63177DFBD540}" presName="spaceRect" presStyleCnt="0"/>
      <dgm:spPr/>
    </dgm:pt>
    <dgm:pt modelId="{D2842C4C-C7B1-41CC-A7AF-56C418856290}" type="pres">
      <dgm:prSet presAssocID="{4D86744B-8F1E-4141-B47C-63177DFBD54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F45A203-F8E0-4866-9E31-7F06AE756825}" type="presOf" srcId="{07DBA807-7D06-4913-9088-1C474139428E}" destId="{C827FD06-7E5D-4121-89AA-0CADCEE00D69}" srcOrd="0" destOrd="0" presId="urn:microsoft.com/office/officeart/2018/5/layout/IconCircleLabelList"/>
    <dgm:cxn modelId="{10147214-550C-4767-9A27-B5E61D44EF62}" type="presOf" srcId="{4D86744B-8F1E-4141-B47C-63177DFBD540}" destId="{D2842C4C-C7B1-41CC-A7AF-56C418856290}" srcOrd="0" destOrd="0" presId="urn:microsoft.com/office/officeart/2018/5/layout/IconCircleLabelList"/>
    <dgm:cxn modelId="{D8167E16-D7BF-4508-986C-366A0D7FF31C}" type="presOf" srcId="{D4D073D2-F45E-4C28-A84B-0103FF830C1E}" destId="{EAA83BF9-C6B1-43AB-99A6-7623A6E5A7DD}" srcOrd="0" destOrd="0" presId="urn:microsoft.com/office/officeart/2018/5/layout/IconCircleLabelList"/>
    <dgm:cxn modelId="{17D26F33-D66E-4559-9BE7-46BE57F3CB41}" srcId="{07DBA807-7D06-4913-9088-1C474139428E}" destId="{D4D073D2-F45E-4C28-A84B-0103FF830C1E}" srcOrd="0" destOrd="0" parTransId="{B47AA2C9-13E4-45AD-B379-7211BAA16314}" sibTransId="{31755F11-889D-4D0C-BD00-8ECE26DB3511}"/>
    <dgm:cxn modelId="{3C9B706A-1679-4A35-B29D-CEDBFE0614D1}" srcId="{07DBA807-7D06-4913-9088-1C474139428E}" destId="{40CBEAB9-9293-497D-92B3-4909FB6580A0}" srcOrd="1" destOrd="0" parTransId="{6E7F5308-1919-4B63-8E02-1445BF92FE6A}" sibTransId="{BD13E62B-5396-48BF-A889-EE232965AF55}"/>
    <dgm:cxn modelId="{201A18A3-7B84-4B08-A00F-93C9B1577B02}" srcId="{07DBA807-7D06-4913-9088-1C474139428E}" destId="{4D86744B-8F1E-4141-B47C-63177DFBD540}" srcOrd="2" destOrd="0" parTransId="{12020A4B-B9BD-4B76-B3C2-B1C4BEBECE04}" sibTransId="{1C9DC23E-5B9D-46C6-A49A-CFA72AC1A8A7}"/>
    <dgm:cxn modelId="{78542DA9-D48B-42A0-9535-428DB931467D}" type="presOf" srcId="{40CBEAB9-9293-497D-92B3-4909FB6580A0}" destId="{03B6AB7C-91C4-44AA-9433-3CA00F0E897C}" srcOrd="0" destOrd="0" presId="urn:microsoft.com/office/officeart/2018/5/layout/IconCircleLabelList"/>
    <dgm:cxn modelId="{5BF77122-1677-4FB8-89E2-1B6277792588}" type="presParOf" srcId="{C827FD06-7E5D-4121-89AA-0CADCEE00D69}" destId="{C6EDC403-9A6D-42E6-B5FD-692D2F8194AF}" srcOrd="0" destOrd="0" presId="urn:microsoft.com/office/officeart/2018/5/layout/IconCircleLabelList"/>
    <dgm:cxn modelId="{3F938BB9-71B8-4E39-AE9A-F24B8BB70AC2}" type="presParOf" srcId="{C6EDC403-9A6D-42E6-B5FD-692D2F8194AF}" destId="{975F4D23-65BD-4052-896E-6E04B7B188E7}" srcOrd="0" destOrd="0" presId="urn:microsoft.com/office/officeart/2018/5/layout/IconCircleLabelList"/>
    <dgm:cxn modelId="{E01F8C23-2131-4094-B92E-F8FBBA04B586}" type="presParOf" srcId="{C6EDC403-9A6D-42E6-B5FD-692D2F8194AF}" destId="{AE59C5CF-CB1E-4F7F-AA53-F2275E7EEBC3}" srcOrd="1" destOrd="0" presId="urn:microsoft.com/office/officeart/2018/5/layout/IconCircleLabelList"/>
    <dgm:cxn modelId="{F40B9BBF-DB60-4F92-BDC6-7552021E375E}" type="presParOf" srcId="{C6EDC403-9A6D-42E6-B5FD-692D2F8194AF}" destId="{687D882C-F8B7-4EB0-824C-A49C0D6D6C0D}" srcOrd="2" destOrd="0" presId="urn:microsoft.com/office/officeart/2018/5/layout/IconCircleLabelList"/>
    <dgm:cxn modelId="{EE5F8C0A-FC94-4077-8565-2CD77618A45B}" type="presParOf" srcId="{C6EDC403-9A6D-42E6-B5FD-692D2F8194AF}" destId="{EAA83BF9-C6B1-43AB-99A6-7623A6E5A7DD}" srcOrd="3" destOrd="0" presId="urn:microsoft.com/office/officeart/2018/5/layout/IconCircleLabelList"/>
    <dgm:cxn modelId="{C79DEE49-35F3-4C54-A3CC-307EC49ABA0F}" type="presParOf" srcId="{C827FD06-7E5D-4121-89AA-0CADCEE00D69}" destId="{FC69D1CD-8B8E-42E2-9522-CC45DCD246F4}" srcOrd="1" destOrd="0" presId="urn:microsoft.com/office/officeart/2018/5/layout/IconCircleLabelList"/>
    <dgm:cxn modelId="{20746195-5BD1-4292-92E4-2983D615053F}" type="presParOf" srcId="{C827FD06-7E5D-4121-89AA-0CADCEE00D69}" destId="{46187682-56BB-45B5-A060-B3F0A8B4A87B}" srcOrd="2" destOrd="0" presId="urn:microsoft.com/office/officeart/2018/5/layout/IconCircleLabelList"/>
    <dgm:cxn modelId="{3AFF8FB2-FA7F-428F-96E6-3CA2B1936850}" type="presParOf" srcId="{46187682-56BB-45B5-A060-B3F0A8B4A87B}" destId="{7FB7E7EC-39A3-4297-983C-F18B95BB2C0A}" srcOrd="0" destOrd="0" presId="urn:microsoft.com/office/officeart/2018/5/layout/IconCircleLabelList"/>
    <dgm:cxn modelId="{4BF8DAA0-55C8-48FE-84DF-C2EE7090D8F3}" type="presParOf" srcId="{46187682-56BB-45B5-A060-B3F0A8B4A87B}" destId="{A431EE59-52C9-4F12-AC6A-9D7F5B3FB9BA}" srcOrd="1" destOrd="0" presId="urn:microsoft.com/office/officeart/2018/5/layout/IconCircleLabelList"/>
    <dgm:cxn modelId="{38147DD0-8EDF-4C08-B03A-E735EAB406F0}" type="presParOf" srcId="{46187682-56BB-45B5-A060-B3F0A8B4A87B}" destId="{DAE5395D-04C6-4DB6-B16A-A4D36A7019C5}" srcOrd="2" destOrd="0" presId="urn:microsoft.com/office/officeart/2018/5/layout/IconCircleLabelList"/>
    <dgm:cxn modelId="{A273924A-8486-45FC-BFFF-21F013629A80}" type="presParOf" srcId="{46187682-56BB-45B5-A060-B3F0A8B4A87B}" destId="{03B6AB7C-91C4-44AA-9433-3CA00F0E897C}" srcOrd="3" destOrd="0" presId="urn:microsoft.com/office/officeart/2018/5/layout/IconCircleLabelList"/>
    <dgm:cxn modelId="{C63AE966-D067-45EC-A71E-2637DA6F644F}" type="presParOf" srcId="{C827FD06-7E5D-4121-89AA-0CADCEE00D69}" destId="{9AE58383-AB98-49EE-8DA8-E851F3DA010F}" srcOrd="3" destOrd="0" presId="urn:microsoft.com/office/officeart/2018/5/layout/IconCircleLabelList"/>
    <dgm:cxn modelId="{7BF7AF80-7E50-4934-9946-DC0EE3F1EB19}" type="presParOf" srcId="{C827FD06-7E5D-4121-89AA-0CADCEE00D69}" destId="{373927FB-0B81-4114-BA43-E66DAE9779B7}" srcOrd="4" destOrd="0" presId="urn:microsoft.com/office/officeart/2018/5/layout/IconCircleLabelList"/>
    <dgm:cxn modelId="{DC3146FA-F094-4406-98C2-6212FA6B0BD6}" type="presParOf" srcId="{373927FB-0B81-4114-BA43-E66DAE9779B7}" destId="{A9020C6B-0793-43FD-8093-7709E837CD28}" srcOrd="0" destOrd="0" presId="urn:microsoft.com/office/officeart/2018/5/layout/IconCircleLabelList"/>
    <dgm:cxn modelId="{112D322B-186F-4A8B-9A71-A2B040F4AABF}" type="presParOf" srcId="{373927FB-0B81-4114-BA43-E66DAE9779B7}" destId="{3A32D5B3-9D04-4426-ADB7-6C724848D304}" srcOrd="1" destOrd="0" presId="urn:microsoft.com/office/officeart/2018/5/layout/IconCircleLabelList"/>
    <dgm:cxn modelId="{CED570D1-3EE5-4FDF-820D-CE4AD662BDF6}" type="presParOf" srcId="{373927FB-0B81-4114-BA43-E66DAE9779B7}" destId="{4B4FF3E4-5B5D-45BF-A323-9647FFACB296}" srcOrd="2" destOrd="0" presId="urn:microsoft.com/office/officeart/2018/5/layout/IconCircleLabelList"/>
    <dgm:cxn modelId="{0BD1A7A3-2039-4603-B79F-5A10122DD572}" type="presParOf" srcId="{373927FB-0B81-4114-BA43-E66DAE9779B7}" destId="{D2842C4C-C7B1-41CC-A7AF-56C41885629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1D606-7639-433F-A205-7A049C399B90}">
      <dsp:nvSpPr>
        <dsp:cNvPr id="0" name=""/>
        <dsp:cNvSpPr/>
      </dsp:nvSpPr>
      <dsp:spPr>
        <a:xfrm>
          <a:off x="0" y="519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49A754-40B6-4C28-B209-BDB2B3B1964B}">
      <dsp:nvSpPr>
        <dsp:cNvPr id="0" name=""/>
        <dsp:cNvSpPr/>
      </dsp:nvSpPr>
      <dsp:spPr>
        <a:xfrm>
          <a:off x="0" y="519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What Is PolyBase?</a:t>
          </a:r>
        </a:p>
      </dsp:txBody>
      <dsp:txXfrm>
        <a:off x="0" y="519"/>
        <a:ext cx="6692748" cy="850797"/>
      </dsp:txXfrm>
    </dsp:sp>
    <dsp:sp modelId="{46C346C9-A48F-44DB-819B-ED1AFF02F703}">
      <dsp:nvSpPr>
        <dsp:cNvPr id="0" name=""/>
        <dsp:cNvSpPr/>
      </dsp:nvSpPr>
      <dsp:spPr>
        <a:xfrm>
          <a:off x="0" y="851316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367258"/>
                <a:satOff val="-8124"/>
                <a:lumOff val="-161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367258"/>
                <a:satOff val="-8124"/>
                <a:lumOff val="-161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67258"/>
              <a:satOff val="-8124"/>
              <a:lumOff val="-16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6DE46-10E7-4F76-8EC8-3527DB3DA12E}">
      <dsp:nvSpPr>
        <dsp:cNvPr id="0" name=""/>
        <dsp:cNvSpPr/>
      </dsp:nvSpPr>
      <dsp:spPr>
        <a:xfrm>
          <a:off x="0" y="851316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Why Use PolyBase?</a:t>
          </a:r>
        </a:p>
      </dsp:txBody>
      <dsp:txXfrm>
        <a:off x="0" y="851316"/>
        <a:ext cx="6692748" cy="850797"/>
      </dsp:txXfrm>
    </dsp:sp>
    <dsp:sp modelId="{8CFE144E-681E-4336-9DBB-EB08F8DEB41D}">
      <dsp:nvSpPr>
        <dsp:cNvPr id="0" name=""/>
        <dsp:cNvSpPr/>
      </dsp:nvSpPr>
      <dsp:spPr>
        <a:xfrm>
          <a:off x="0" y="1702113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734515"/>
                <a:satOff val="-16247"/>
                <a:lumOff val="-323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734515"/>
                <a:satOff val="-16247"/>
                <a:lumOff val="-323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734515"/>
              <a:satOff val="-16247"/>
              <a:lumOff val="-32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3990DF-B1C7-4E67-8504-AD0024511483}">
      <dsp:nvSpPr>
        <dsp:cNvPr id="0" name=""/>
        <dsp:cNvSpPr/>
      </dsp:nvSpPr>
      <dsp:spPr>
        <a:xfrm>
          <a:off x="0" y="1702113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Setting Up PolyBase</a:t>
          </a:r>
        </a:p>
      </dsp:txBody>
      <dsp:txXfrm>
        <a:off x="0" y="1702113"/>
        <a:ext cx="6692748" cy="850797"/>
      </dsp:txXfrm>
    </dsp:sp>
    <dsp:sp modelId="{A571C5B1-778B-4BAF-A014-07012808E481}">
      <dsp:nvSpPr>
        <dsp:cNvPr id="0" name=""/>
        <dsp:cNvSpPr/>
      </dsp:nvSpPr>
      <dsp:spPr>
        <a:xfrm>
          <a:off x="0" y="2552910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1101773"/>
                <a:satOff val="-24371"/>
                <a:lumOff val="-485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101773"/>
                <a:satOff val="-24371"/>
                <a:lumOff val="-485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101773"/>
              <a:satOff val="-24371"/>
              <a:lumOff val="-48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409620-49ED-4F66-B9FB-E32DAE96204D}">
      <dsp:nvSpPr>
        <dsp:cNvPr id="0" name=""/>
        <dsp:cNvSpPr/>
      </dsp:nvSpPr>
      <dsp:spPr>
        <a:xfrm>
          <a:off x="0" y="2552910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Using PolyBase (Demo)</a:t>
          </a:r>
        </a:p>
      </dsp:txBody>
      <dsp:txXfrm>
        <a:off x="0" y="2552910"/>
        <a:ext cx="6692748" cy="850797"/>
      </dsp:txXfrm>
    </dsp:sp>
    <dsp:sp modelId="{AE324B09-8EAF-458D-86EC-C686EC1B388A}">
      <dsp:nvSpPr>
        <dsp:cNvPr id="0" name=""/>
        <dsp:cNvSpPr/>
      </dsp:nvSpPr>
      <dsp:spPr>
        <a:xfrm>
          <a:off x="0" y="3403707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7B412F-F601-4E64-AD5B-BDCC18309E95}">
      <dsp:nvSpPr>
        <dsp:cNvPr id="0" name=""/>
        <dsp:cNvSpPr/>
      </dsp:nvSpPr>
      <dsp:spPr>
        <a:xfrm>
          <a:off x="0" y="3403707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Additional Resources</a:t>
          </a:r>
        </a:p>
      </dsp:txBody>
      <dsp:txXfrm>
        <a:off x="0" y="3403707"/>
        <a:ext cx="6692748" cy="8507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20CFF-AF91-4346-B5BF-377BB12ACC72}">
      <dsp:nvSpPr>
        <dsp:cNvPr id="0" name=""/>
        <dsp:cNvSpPr/>
      </dsp:nvSpPr>
      <dsp:spPr>
        <a:xfrm>
          <a:off x="569560" y="707045"/>
          <a:ext cx="607605" cy="6076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C54BD-FA79-472F-B19E-913891FB3CE1}">
      <dsp:nvSpPr>
        <dsp:cNvPr id="0" name=""/>
        <dsp:cNvSpPr/>
      </dsp:nvSpPr>
      <dsp:spPr>
        <a:xfrm>
          <a:off x="5355" y="1406138"/>
          <a:ext cx="1736015" cy="524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ETL (Extract, Transform, Load)</a:t>
          </a:r>
        </a:p>
      </dsp:txBody>
      <dsp:txXfrm>
        <a:off x="5355" y="1406138"/>
        <a:ext cx="1736015" cy="524873"/>
      </dsp:txXfrm>
    </dsp:sp>
    <dsp:sp modelId="{43487CCC-1BE9-4422-AD43-E261681FF321}">
      <dsp:nvSpPr>
        <dsp:cNvPr id="0" name=""/>
        <dsp:cNvSpPr/>
      </dsp:nvSpPr>
      <dsp:spPr>
        <a:xfrm>
          <a:off x="5355" y="1973564"/>
          <a:ext cx="1736015" cy="861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932EC0-A891-4CC3-AE5C-3E0481B68AEB}">
      <dsp:nvSpPr>
        <dsp:cNvPr id="0" name=""/>
        <dsp:cNvSpPr/>
      </dsp:nvSpPr>
      <dsp:spPr>
        <a:xfrm>
          <a:off x="2609378" y="707045"/>
          <a:ext cx="607605" cy="6076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FF0D4-689A-40B4-AAE5-A53DE2A30922}">
      <dsp:nvSpPr>
        <dsp:cNvPr id="0" name=""/>
        <dsp:cNvSpPr/>
      </dsp:nvSpPr>
      <dsp:spPr>
        <a:xfrm>
          <a:off x="2045173" y="1406138"/>
          <a:ext cx="1736015" cy="524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Data virtualization reduces local storage needs</a:t>
          </a:r>
        </a:p>
      </dsp:txBody>
      <dsp:txXfrm>
        <a:off x="2045173" y="1406138"/>
        <a:ext cx="1736015" cy="524873"/>
      </dsp:txXfrm>
    </dsp:sp>
    <dsp:sp modelId="{EBEF5100-DC56-4EA8-9924-03DB5C7694D2}">
      <dsp:nvSpPr>
        <dsp:cNvPr id="0" name=""/>
        <dsp:cNvSpPr/>
      </dsp:nvSpPr>
      <dsp:spPr>
        <a:xfrm>
          <a:off x="2045173" y="1973564"/>
          <a:ext cx="1736015" cy="861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CA8EEE-287A-47FB-92EB-84A3132A28A8}">
      <dsp:nvSpPr>
        <dsp:cNvPr id="0" name=""/>
        <dsp:cNvSpPr/>
      </dsp:nvSpPr>
      <dsp:spPr>
        <a:xfrm>
          <a:off x="4649197" y="707045"/>
          <a:ext cx="607605" cy="6076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9EBB0-8E0D-4299-A527-2FF2F98F2918}">
      <dsp:nvSpPr>
        <dsp:cNvPr id="0" name=""/>
        <dsp:cNvSpPr/>
      </dsp:nvSpPr>
      <dsp:spPr>
        <a:xfrm>
          <a:off x="4084992" y="1406138"/>
          <a:ext cx="1736015" cy="524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Data concurrency issues</a:t>
          </a:r>
        </a:p>
      </dsp:txBody>
      <dsp:txXfrm>
        <a:off x="4084992" y="1406138"/>
        <a:ext cx="1736015" cy="524873"/>
      </dsp:txXfrm>
    </dsp:sp>
    <dsp:sp modelId="{FD224DC9-80AA-4B01-8268-BA0D6B1395F1}">
      <dsp:nvSpPr>
        <dsp:cNvPr id="0" name=""/>
        <dsp:cNvSpPr/>
      </dsp:nvSpPr>
      <dsp:spPr>
        <a:xfrm>
          <a:off x="4084992" y="1973564"/>
          <a:ext cx="1736015" cy="861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C9973-9847-42E6-9472-F22D07D5897E}">
      <dsp:nvSpPr>
        <dsp:cNvPr id="0" name=""/>
        <dsp:cNvSpPr/>
      </dsp:nvSpPr>
      <dsp:spPr>
        <a:xfrm>
          <a:off x="6689015" y="707045"/>
          <a:ext cx="607605" cy="6076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2FCAE-E40B-416F-AA0D-B9149529D415}">
      <dsp:nvSpPr>
        <dsp:cNvPr id="0" name=""/>
        <dsp:cNvSpPr/>
      </dsp:nvSpPr>
      <dsp:spPr>
        <a:xfrm>
          <a:off x="6124810" y="1406138"/>
          <a:ext cx="1736015" cy="524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Can use Integration Services to orchestrate scripts</a:t>
          </a:r>
        </a:p>
      </dsp:txBody>
      <dsp:txXfrm>
        <a:off x="6124810" y="1406138"/>
        <a:ext cx="1736015" cy="524873"/>
      </dsp:txXfrm>
    </dsp:sp>
    <dsp:sp modelId="{1E1570EA-5D50-43C8-8C6E-839896A86CBD}">
      <dsp:nvSpPr>
        <dsp:cNvPr id="0" name=""/>
        <dsp:cNvSpPr/>
      </dsp:nvSpPr>
      <dsp:spPr>
        <a:xfrm>
          <a:off x="6124810" y="1973564"/>
          <a:ext cx="1736015" cy="861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C23E3B-E8B7-447E-86FF-81A2613BBAA0}">
      <dsp:nvSpPr>
        <dsp:cNvPr id="0" name=""/>
        <dsp:cNvSpPr/>
      </dsp:nvSpPr>
      <dsp:spPr>
        <a:xfrm>
          <a:off x="8728833" y="707045"/>
          <a:ext cx="607605" cy="60760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5AD6C-185A-46F3-8B1D-6B025BF84968}">
      <dsp:nvSpPr>
        <dsp:cNvPr id="0" name=""/>
        <dsp:cNvSpPr/>
      </dsp:nvSpPr>
      <dsp:spPr>
        <a:xfrm>
          <a:off x="8164628" y="1406138"/>
          <a:ext cx="1736015" cy="524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Easy to connect to data source</a:t>
          </a:r>
        </a:p>
      </dsp:txBody>
      <dsp:txXfrm>
        <a:off x="8164628" y="1406138"/>
        <a:ext cx="1736015" cy="524873"/>
      </dsp:txXfrm>
    </dsp:sp>
    <dsp:sp modelId="{307A91C9-20A0-4E2C-89BF-8F980C4956EB}">
      <dsp:nvSpPr>
        <dsp:cNvPr id="0" name=""/>
        <dsp:cNvSpPr/>
      </dsp:nvSpPr>
      <dsp:spPr>
        <a:xfrm>
          <a:off x="8164628" y="1973564"/>
          <a:ext cx="1736015" cy="861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SQL Server (On prem and in AWS)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CSV – ODBC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Progress – ODBC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SAP HANA</a:t>
          </a:r>
        </a:p>
      </dsp:txBody>
      <dsp:txXfrm>
        <a:off x="8164628" y="1973564"/>
        <a:ext cx="1736015" cy="8611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F4D23-65BD-4052-896E-6E04B7B188E7}">
      <dsp:nvSpPr>
        <dsp:cNvPr id="0" name=""/>
        <dsp:cNvSpPr/>
      </dsp:nvSpPr>
      <dsp:spPr>
        <a:xfrm>
          <a:off x="624000" y="240855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9C5CF-CB1E-4F7F-AA53-F2275E7EEBC3}">
      <dsp:nvSpPr>
        <dsp:cNvPr id="0" name=""/>
        <dsp:cNvSpPr/>
      </dsp:nvSpPr>
      <dsp:spPr>
        <a:xfrm>
          <a:off x="1004250" y="621105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83BF9-C6B1-43AB-99A6-7623A6E5A7DD}">
      <dsp:nvSpPr>
        <dsp:cNvPr id="0" name=""/>
        <dsp:cNvSpPr/>
      </dsp:nvSpPr>
      <dsp:spPr>
        <a:xfrm>
          <a:off x="53625" y="258085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Available on SQL Server</a:t>
          </a:r>
          <a:br>
            <a:rPr lang="en-US" sz="1400" kern="1200" dirty="0"/>
          </a:br>
          <a:r>
            <a:rPr lang="en-US" sz="1400" kern="1200" dirty="0"/>
            <a:t>(Enterprise, standard), Azure Synapse Analytics, Parallel Data Warehouse</a:t>
          </a:r>
        </a:p>
      </dsp:txBody>
      <dsp:txXfrm>
        <a:off x="53625" y="2580856"/>
        <a:ext cx="2925000" cy="720000"/>
      </dsp:txXfrm>
    </dsp:sp>
    <dsp:sp modelId="{7FB7E7EC-39A3-4297-983C-F18B95BB2C0A}">
      <dsp:nvSpPr>
        <dsp:cNvPr id="0" name=""/>
        <dsp:cNvSpPr/>
      </dsp:nvSpPr>
      <dsp:spPr>
        <a:xfrm>
          <a:off x="4060875" y="240855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1EE59-52C9-4F12-AC6A-9D7F5B3FB9BA}">
      <dsp:nvSpPr>
        <dsp:cNvPr id="0" name=""/>
        <dsp:cNvSpPr/>
      </dsp:nvSpPr>
      <dsp:spPr>
        <a:xfrm>
          <a:off x="4441125" y="621105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B6AB7C-91C4-44AA-9433-3CA00F0E897C}">
      <dsp:nvSpPr>
        <dsp:cNvPr id="0" name=""/>
        <dsp:cNvSpPr/>
      </dsp:nvSpPr>
      <dsp:spPr>
        <a:xfrm>
          <a:off x="3490500" y="258085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Can be installed on new or existing SQL Server instance</a:t>
          </a:r>
        </a:p>
      </dsp:txBody>
      <dsp:txXfrm>
        <a:off x="3490500" y="2580856"/>
        <a:ext cx="2925000" cy="720000"/>
      </dsp:txXfrm>
    </dsp:sp>
    <dsp:sp modelId="{A9020C6B-0793-43FD-8093-7709E837CD28}">
      <dsp:nvSpPr>
        <dsp:cNvPr id="0" name=""/>
        <dsp:cNvSpPr/>
      </dsp:nvSpPr>
      <dsp:spPr>
        <a:xfrm>
          <a:off x="7497750" y="240855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2D5B3-9D04-4426-ADB7-6C724848D304}">
      <dsp:nvSpPr>
        <dsp:cNvPr id="0" name=""/>
        <dsp:cNvSpPr/>
      </dsp:nvSpPr>
      <dsp:spPr>
        <a:xfrm>
          <a:off x="7878000" y="621105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42C4C-C7B1-41CC-A7AF-56C418856290}">
      <dsp:nvSpPr>
        <dsp:cNvPr id="0" name=""/>
        <dsp:cNvSpPr/>
      </dsp:nvSpPr>
      <dsp:spPr>
        <a:xfrm>
          <a:off x="6927375" y="258085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Need network connection to external data sources</a:t>
          </a:r>
        </a:p>
      </dsp:txBody>
      <dsp:txXfrm>
        <a:off x="6927375" y="2580856"/>
        <a:ext cx="292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upo.kev@gmail.com" TargetMode="External"/><Relationship Id="rId2" Type="http://schemas.openxmlformats.org/officeDocument/2006/relationships/hyperlink" Target="mailto:kevin.williams@sdpst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ynapse-analytics/sql/load-data-overview" TargetMode="External"/><Relationship Id="rId2" Type="http://schemas.openxmlformats.org/officeDocument/2006/relationships/hyperlink" Target="https://docs.microsoft.com/en-us/sql/relational-databases/polybase/polybase-guide?view=sql-server-ver1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FDFF-16D8-4C60-A13E-251D5747C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PolyBase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96968-11C0-4F7A-8567-7C58F8894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/>
              <a:t>By Kevin Williams</a:t>
            </a:r>
          </a:p>
          <a:p>
            <a:br>
              <a:rPr lang="en-US" dirty="0"/>
            </a:br>
            <a:r>
              <a:rPr lang="en-US" sz="1600" dirty="0">
                <a:hlinkClick r:id="rId2"/>
              </a:rPr>
              <a:t>kevin.williams@sdpstl.com</a:t>
            </a:r>
            <a:r>
              <a:rPr lang="en-US" sz="1600" dirty="0"/>
              <a:t> (SDP)</a:t>
            </a:r>
          </a:p>
          <a:p>
            <a:r>
              <a:rPr lang="en-US" sz="1600" dirty="0">
                <a:hlinkClick r:id="rId3"/>
              </a:rPr>
              <a:t>Kupo.kev@gmail.com</a:t>
            </a:r>
            <a:r>
              <a:rPr lang="en-US" sz="1600" dirty="0"/>
              <a:t> (Personal)</a:t>
            </a:r>
          </a:p>
          <a:p>
            <a:r>
              <a:rPr lang="en-US" sz="1600" dirty="0"/>
              <a:t>@KupoKev (Twitter)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14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0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2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04030C-68C1-4408-8E8B-9C87AF3B8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>
                <a:solidFill>
                  <a:srgbClr val="FFFFFF"/>
                </a:solidFill>
              </a:rPr>
              <a:t>Setting up polybase: Post-Installation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6A64-F51F-4473-ABE8-A688B0CDD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Polybase Scale-out nodes must be run on same service account</a:t>
            </a:r>
          </a:p>
          <a:p>
            <a:r>
              <a:rPr lang="en-US" sz="1400">
                <a:solidFill>
                  <a:srgbClr val="FFFFFF"/>
                </a:solidFill>
              </a:rPr>
              <a:t>In SQL Server Configuration, enable TCP/IP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0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6E95D9A-C0E6-431F-97EF-FB13A4060F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11778" y="2198913"/>
            <a:ext cx="6844045" cy="245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93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0F46-644F-4FF0-B712-F1A0E174A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</a:t>
            </a:r>
            <a:r>
              <a:rPr lang="en-US" dirty="0" err="1"/>
              <a:t>polybase</a:t>
            </a:r>
            <a:r>
              <a:rPr lang="en-US" dirty="0"/>
              <a:t>: Post-Installation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4240B6-446E-45FA-BE4E-B052BBF71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1" y="3061981"/>
            <a:ext cx="9905998" cy="2332139"/>
          </a:xfrm>
        </p:spPr>
        <p:txBody>
          <a:bodyPr>
            <a:normAutofit fontScale="92500"/>
          </a:bodyPr>
          <a:lstStyle/>
          <a:p>
            <a:r>
              <a:rPr lang="en-US" dirty="0"/>
              <a:t>Make sure services are running</a:t>
            </a:r>
          </a:p>
          <a:p>
            <a:r>
              <a:rPr lang="en-US" dirty="0"/>
              <a:t>If services aren’t running, start services and restart SQL Server (May require reboot)</a:t>
            </a:r>
          </a:p>
          <a:p>
            <a:r>
              <a:rPr lang="en-US" dirty="0"/>
              <a:t>Enable firewall Rules for scale-out instances</a:t>
            </a:r>
          </a:p>
          <a:p>
            <a:r>
              <a:rPr lang="en-US" dirty="0"/>
              <a:t>Not necessary for standalone instance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57E394F-D935-4706-87D9-9B1118616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1411" y="2097088"/>
            <a:ext cx="10229491" cy="836612"/>
          </a:xfrm>
        </p:spPr>
      </p:pic>
    </p:spTree>
    <p:extLst>
      <p:ext uri="{BB962C8B-B14F-4D97-AF65-F5344CB8AC3E}">
        <p14:creationId xmlns:p14="http://schemas.microsoft.com/office/powerpoint/2010/main" val="1389151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1540A-F9C8-4B62-ACAD-B205E1A69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Using Polybase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7BEC6-52F0-4243-B28B-B796B6365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010" y="4149724"/>
            <a:ext cx="7539989" cy="11080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/>
              <a:t>DEMO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57182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C303-A189-414D-9C77-AD6C155C4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11799-C0B1-48A3-9456-9AC6CA93D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PolyBase?</a:t>
            </a:r>
          </a:p>
          <a:p>
            <a:pPr lvl="1"/>
            <a:r>
              <a:rPr lang="en-US" dirty="0">
                <a:hlinkClick r:id="rId2"/>
              </a:rPr>
              <a:t>https://docs.microsoft.com/en-us/sql/relational-databases/polybase/polybase-guide?view=sql-server-ver15</a:t>
            </a:r>
            <a:endParaRPr lang="en-US" dirty="0"/>
          </a:p>
          <a:p>
            <a:r>
              <a:rPr lang="en-US" dirty="0"/>
              <a:t>Design a PolyBase data loading strategy for dedicated SQL pool in Azure Synapse Analytics</a:t>
            </a:r>
          </a:p>
          <a:p>
            <a:pPr lvl="1"/>
            <a:r>
              <a:rPr lang="en-US" dirty="0">
                <a:hlinkClick r:id="rId3"/>
              </a:rPr>
              <a:t>https://docs.microsoft.com/en-us/azure/synapse-analytics/sql/load-data-overview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5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1081E7-2FCB-445F-91CB-272A4D7AE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en-US" dirty="0"/>
              <a:t>Who am I?</a:t>
            </a:r>
            <a:br>
              <a:rPr lang="en-US" dirty="0"/>
            </a:br>
            <a:r>
              <a:rPr lang="en-US" dirty="0"/>
              <a:t>	Kevin Williams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907C4-BA49-408B-BA78-F2F553D23B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613" r="-1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F00E0-4EA0-4AB9-BC82-CAECB06AA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r>
              <a:rPr lang="en-US" dirty="0"/>
              <a:t>Business Intelligence Practice Lead at Software Design Partners</a:t>
            </a:r>
          </a:p>
          <a:p>
            <a:r>
              <a:rPr lang="en-US" dirty="0"/>
              <a:t>Worked in Business Intelligence for 5+ years</a:t>
            </a:r>
          </a:p>
          <a:p>
            <a:r>
              <a:rPr lang="en-US" dirty="0"/>
              <a:t>MCSE: Data Management and Analytics</a:t>
            </a:r>
          </a:p>
        </p:txBody>
      </p:sp>
    </p:spTree>
    <p:extLst>
      <p:ext uri="{BB962C8B-B14F-4D97-AF65-F5344CB8AC3E}">
        <p14:creationId xmlns:p14="http://schemas.microsoft.com/office/powerpoint/2010/main" val="73909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7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8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4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45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0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1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78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5C9F8F-322A-4AF9-B3D1-C25BC9B6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Introduction to polybase</a:t>
            </a:r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467A3CAD-C3F7-4233-A280-C21A0AEB46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850174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9156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47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2B19E4-DA0E-410A-9A23-58E60DC95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What is PolyBase?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B7B1F-50D4-4A25-813D-EAFE74CAE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 dirty="0"/>
              <a:t>Virtualizes external data</a:t>
            </a:r>
          </a:p>
          <a:p>
            <a:r>
              <a:rPr lang="en-US" sz="1800" dirty="0"/>
              <a:t>Allows SQL Server to process Transact-SQL queries against external data sources</a:t>
            </a:r>
          </a:p>
          <a:p>
            <a:r>
              <a:rPr lang="en-US" sz="1800" dirty="0"/>
              <a:t>Allows joining of tables across external data sources</a:t>
            </a:r>
          </a:p>
          <a:p>
            <a:r>
              <a:rPr lang="en-US" sz="1800" dirty="0"/>
              <a:t>Distributed query processing</a:t>
            </a:r>
          </a:p>
          <a:p>
            <a:r>
              <a:rPr lang="en-US" sz="1800" dirty="0"/>
              <a:t>Available on</a:t>
            </a:r>
          </a:p>
          <a:p>
            <a:pPr lvl="1"/>
            <a:r>
              <a:rPr lang="en-US" sz="1800" dirty="0"/>
              <a:t>SQL Server (On-Premise)</a:t>
            </a:r>
          </a:p>
          <a:p>
            <a:pPr lvl="1"/>
            <a:r>
              <a:rPr lang="en-US" sz="1800" dirty="0"/>
              <a:t>Azure Synapse Analytics</a:t>
            </a:r>
          </a:p>
          <a:p>
            <a:pPr lvl="1"/>
            <a:r>
              <a:rPr lang="en-US" sz="1800" dirty="0"/>
              <a:t>Parallel Data Warehouse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78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71047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47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2B19E4-DA0E-410A-9A23-58E60DC95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Brief History of PolyBase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B7B1F-50D4-4A25-813D-EAFE74CAE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Released SQL Server 2016 (Limited data sources)</a:t>
            </a:r>
          </a:p>
          <a:p>
            <a:pPr lvl="1"/>
            <a:r>
              <a:rPr lang="en-US" sz="1700" dirty="0"/>
              <a:t>Hadoop</a:t>
            </a:r>
          </a:p>
          <a:p>
            <a:pPr lvl="1"/>
            <a:r>
              <a:rPr lang="en-US" sz="1700" dirty="0"/>
              <a:t>Azure Blob Storage</a:t>
            </a:r>
          </a:p>
          <a:p>
            <a:r>
              <a:rPr lang="en-US" sz="1700" dirty="0"/>
              <a:t>Major update in SQL Server 2019 (Additional data sources)</a:t>
            </a:r>
          </a:p>
          <a:p>
            <a:pPr lvl="1"/>
            <a:r>
              <a:rPr lang="en-US" sz="1700" dirty="0"/>
              <a:t>SQL Server</a:t>
            </a:r>
          </a:p>
          <a:p>
            <a:pPr lvl="1"/>
            <a:r>
              <a:rPr lang="en-US" sz="1700" dirty="0"/>
              <a:t>Oracle</a:t>
            </a:r>
          </a:p>
          <a:p>
            <a:pPr lvl="1"/>
            <a:r>
              <a:rPr lang="en-US" sz="1700" dirty="0"/>
              <a:t>Teradata</a:t>
            </a:r>
          </a:p>
          <a:p>
            <a:pPr lvl="1"/>
            <a:r>
              <a:rPr lang="en-US" sz="1700" dirty="0"/>
              <a:t>MongoDB</a:t>
            </a:r>
          </a:p>
          <a:p>
            <a:pPr lvl="1"/>
            <a:r>
              <a:rPr lang="en-US" sz="1700" dirty="0"/>
              <a:t>ODBC</a:t>
            </a:r>
          </a:p>
          <a:p>
            <a:endParaRPr lang="en-US" sz="1700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78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243035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070125A5-8E56-46A7-9ADB-1245F5000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954" y="880246"/>
            <a:ext cx="9459072" cy="4187053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D06725-EECF-4D4E-902A-224589261478}"/>
              </a:ext>
            </a:extLst>
          </p:cNvPr>
          <p:cNvSpPr txBox="1"/>
          <p:nvPr/>
        </p:nvSpPr>
        <p:spPr>
          <a:xfrm>
            <a:off x="1809135" y="5948516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Note: Max 8 readers per node</a:t>
            </a:r>
          </a:p>
        </p:txBody>
      </p:sp>
    </p:spTree>
    <p:extLst>
      <p:ext uri="{BB962C8B-B14F-4D97-AF65-F5344CB8AC3E}">
        <p14:creationId xmlns:p14="http://schemas.microsoft.com/office/powerpoint/2010/main" val="237310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054F1-8D7D-49B0-BC10-B65CC3C5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use </a:t>
            </a:r>
            <a:r>
              <a:rPr lang="en-US" dirty="0" err="1"/>
              <a:t>polybase</a:t>
            </a:r>
            <a:r>
              <a:rPr lang="en-US" dirty="0"/>
              <a:t>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1DF5B9-5CAF-4DC9-8840-0FB6555CE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876160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6579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5DB66-C540-4BC4-A3C5-20B2C7DBA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Setting up </a:t>
            </a:r>
            <a:r>
              <a:rPr lang="en-US" dirty="0" err="1"/>
              <a:t>polybase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D41F3D-1E4D-49BE-9CCD-C3D599529A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84066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588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C3C0A0-6754-414B-9DC6-1566515F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Setting up </a:t>
            </a:r>
            <a:r>
              <a:rPr lang="en-US" sz="3200" dirty="0" err="1">
                <a:solidFill>
                  <a:srgbClr val="FFFFFF"/>
                </a:solidFill>
              </a:rPr>
              <a:t>polybase</a:t>
            </a:r>
            <a:r>
              <a:rPr lang="en-US" sz="3200" dirty="0">
                <a:solidFill>
                  <a:srgbClr val="FFFFFF"/>
                </a:solidFill>
              </a:rPr>
              <a:t>: Installation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858B6-30E6-444D-8B59-8A8572AC7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In SQL Server install, select the PolyBase feature</a:t>
            </a:r>
          </a:p>
          <a:p>
            <a:r>
              <a:rPr lang="en-US" sz="1400" dirty="0">
                <a:solidFill>
                  <a:srgbClr val="FFFFFF"/>
                </a:solidFill>
              </a:rPr>
              <a:t>Select PolyBase install option in configuration screen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Standalone PolyBase-enabled Instance 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PolyBase Scale-Out Group </a:t>
            </a:r>
          </a:p>
          <a:p>
            <a:r>
              <a:rPr lang="en-US" sz="1400" dirty="0">
                <a:solidFill>
                  <a:srgbClr val="FFFFFF"/>
                </a:solidFill>
              </a:rPr>
              <a:t>Specify port ranges</a:t>
            </a:r>
          </a:p>
          <a:p>
            <a:r>
              <a:rPr lang="en-US" sz="1400" dirty="0">
                <a:solidFill>
                  <a:srgbClr val="FFFFFF"/>
                </a:solidFill>
              </a:rPr>
              <a:t>Can only be installed once per machine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4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8A1D7EC-24E2-49E6-84AF-7916BA80D2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11778" y="1347870"/>
            <a:ext cx="6844045" cy="415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78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413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 Light</vt:lpstr>
      <vt:lpstr>Tw Cen MT</vt:lpstr>
      <vt:lpstr>Circuit</vt:lpstr>
      <vt:lpstr>Introduction to PolyBase</vt:lpstr>
      <vt:lpstr>Who am I?  Kevin Williams</vt:lpstr>
      <vt:lpstr>Introduction to polybase</vt:lpstr>
      <vt:lpstr>What is PolyBase?</vt:lpstr>
      <vt:lpstr>Brief History of PolyBase</vt:lpstr>
      <vt:lpstr>PowerPoint Presentation</vt:lpstr>
      <vt:lpstr>Why use polybase?</vt:lpstr>
      <vt:lpstr>Setting up polybase</vt:lpstr>
      <vt:lpstr>Setting up polybase: Installation</vt:lpstr>
      <vt:lpstr>Setting up polybase: Post-Installation</vt:lpstr>
      <vt:lpstr>Setting up polybase: Post-Installation</vt:lpstr>
      <vt:lpstr>Using Polybase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PolyBase</dc:title>
  <dc:creator>Kevin Williams</dc:creator>
  <cp:lastModifiedBy>Kevin Williams</cp:lastModifiedBy>
  <cp:revision>11</cp:revision>
  <dcterms:created xsi:type="dcterms:W3CDTF">2021-01-18T12:38:22Z</dcterms:created>
  <dcterms:modified xsi:type="dcterms:W3CDTF">2021-03-04T00:44:38Z</dcterms:modified>
</cp:coreProperties>
</file>