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81C0F-BC5F-442C-B4BA-E40B29EEE97C}" type="datetimeFigureOut">
              <a:rPr lang="en-ZW" smtClean="0"/>
              <a:t>27/8/2018</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DDB31-2D26-4B01-BD49-5CC63D059C9F}" type="slidenum">
              <a:rPr lang="en-ZW" smtClean="0"/>
              <a:t>‹#›</a:t>
            </a:fld>
            <a:endParaRPr lang="en-ZW"/>
          </a:p>
        </p:txBody>
      </p:sp>
    </p:spTree>
    <p:extLst>
      <p:ext uri="{BB962C8B-B14F-4D97-AF65-F5344CB8AC3E}">
        <p14:creationId xmlns:p14="http://schemas.microsoft.com/office/powerpoint/2010/main" val="336207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5B9178-2FE8-4762-8064-3F1AB38D77F4}" type="datetime1">
              <a:rPr lang="en-US" smtClean="0"/>
              <a:t>8/27/2018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B0D45-B649-4DF9-B3D5-470371A61817}"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Camera Surveillance System-N.Vere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4AE8EF-1851-4A0A-9176-D6624EB4D576}"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15DB91-9909-47B7-8091-1B4FE296D5F9}"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3B2473-C9F2-4E9B-A951-0E914888B623}"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FBF83D-B9B5-41A7-BE99-D384B580C999}"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F1684-15D1-46FC-9D4A-F0D5802AB758}"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9E886-D26D-4F68-8AF1-698369DBBDDB}"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3CE1-5FEE-4DB8-A1CB-F0BB7B3EFE2B}"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C53BE-E5F7-4220-8AD6-0BC9873D0A90}"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7D90B-C5E4-4E8C-8724-8A373B909AB7}" type="datetime1">
              <a:rPr lang="en-US" smtClean="0"/>
              <a:t>8/27/2018</a:t>
            </a:fld>
            <a:endParaRPr lang="en-US" dirty="0"/>
          </a:p>
        </p:txBody>
      </p:sp>
      <p:sp>
        <p:nvSpPr>
          <p:cNvPr id="5" name="Footer Placeholder 4"/>
          <p:cNvSpPr>
            <a:spLocks noGrp="1"/>
          </p:cNvSpPr>
          <p:nvPr>
            <p:ph type="ftr" sz="quarter" idx="11"/>
          </p:nvPr>
        </p:nvSpPr>
        <p:spPr/>
        <p:txBody>
          <a:bodyPr/>
          <a:lstStyle/>
          <a:p>
            <a:r>
              <a:rPr lang="en-US"/>
              <a:t>Camera Surveillance System-N.Vere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F1FE50-F301-41A2-9EBC-C637B9EB591C}"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Camera Surveillance System-N.Vere</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DBCAF-16FF-44CC-AAD9-BAE121EF660A}" type="datetime1">
              <a:rPr lang="en-US" smtClean="0"/>
              <a:t>8/27/2018</a:t>
            </a:fld>
            <a:endParaRPr lang="en-US" dirty="0"/>
          </a:p>
        </p:txBody>
      </p:sp>
      <p:sp>
        <p:nvSpPr>
          <p:cNvPr id="8" name="Footer Placeholder 7"/>
          <p:cNvSpPr>
            <a:spLocks noGrp="1"/>
          </p:cNvSpPr>
          <p:nvPr>
            <p:ph type="ftr" sz="quarter" idx="11"/>
          </p:nvPr>
        </p:nvSpPr>
        <p:spPr/>
        <p:txBody>
          <a:bodyPr/>
          <a:lstStyle/>
          <a:p>
            <a:r>
              <a:rPr lang="en-US"/>
              <a:t>Camera Surveillance System-N.Vere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DF65C-C3C1-48C7-9A81-D189242F8278}" type="datetime1">
              <a:rPr lang="en-US" smtClean="0"/>
              <a:t>8/27/2018</a:t>
            </a:fld>
            <a:endParaRPr lang="en-US" dirty="0"/>
          </a:p>
        </p:txBody>
      </p:sp>
      <p:sp>
        <p:nvSpPr>
          <p:cNvPr id="4" name="Footer Placeholder 3"/>
          <p:cNvSpPr>
            <a:spLocks noGrp="1"/>
          </p:cNvSpPr>
          <p:nvPr>
            <p:ph type="ftr" sz="quarter" idx="11"/>
          </p:nvPr>
        </p:nvSpPr>
        <p:spPr/>
        <p:txBody>
          <a:bodyPr/>
          <a:lstStyle/>
          <a:p>
            <a:r>
              <a:rPr lang="en-US"/>
              <a:t>Camera Surveillance System-N.Vere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8446F-A0A9-475A-9069-5CD100F4819A}" type="datetime1">
              <a:rPr lang="en-US" smtClean="0"/>
              <a:t>8/27/2018</a:t>
            </a:fld>
            <a:endParaRPr lang="en-US" dirty="0"/>
          </a:p>
        </p:txBody>
      </p:sp>
      <p:sp>
        <p:nvSpPr>
          <p:cNvPr id="3" name="Footer Placeholder 2"/>
          <p:cNvSpPr>
            <a:spLocks noGrp="1"/>
          </p:cNvSpPr>
          <p:nvPr>
            <p:ph type="ftr" sz="quarter" idx="11"/>
          </p:nvPr>
        </p:nvSpPr>
        <p:spPr/>
        <p:txBody>
          <a:bodyPr/>
          <a:lstStyle/>
          <a:p>
            <a:r>
              <a:rPr lang="en-US"/>
              <a:t>Camera Surveillance System-N.Vere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7A7A98-F0E7-4CAD-84D9-E235C1165C3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Camera Surveillance System-N.Vere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7E5CA6-14AA-46EA-AB86-0B5228C8067E}"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Camera Surveillance System-N.Vere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E3D455-ACB2-49EC-8DC0-524AFB1906CA}" type="datetime1">
              <a:rPr lang="en-US" smtClean="0"/>
              <a:t>8/27/2018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Camera Surveillance System-N.Vere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oftware.intel.com/en-us/node/7549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D7AB-2D70-4843-A0B2-692688ECE538}"/>
              </a:ext>
            </a:extLst>
          </p:cNvPr>
          <p:cNvSpPr>
            <a:spLocks noGrp="1"/>
          </p:cNvSpPr>
          <p:nvPr>
            <p:ph type="ctrTitle"/>
          </p:nvPr>
        </p:nvSpPr>
        <p:spPr/>
        <p:txBody>
          <a:bodyPr/>
          <a:lstStyle/>
          <a:p>
            <a:r>
              <a:rPr lang="en-ZW" dirty="0"/>
              <a:t>Camera Surveillance System</a:t>
            </a:r>
          </a:p>
        </p:txBody>
      </p:sp>
      <p:sp>
        <p:nvSpPr>
          <p:cNvPr id="3" name="Subtitle 2">
            <a:extLst>
              <a:ext uri="{FF2B5EF4-FFF2-40B4-BE49-F238E27FC236}">
                <a16:creationId xmlns:a16="http://schemas.microsoft.com/office/drawing/2014/main" id="{05418C30-A8D3-4D28-BB1D-003219A13356}"/>
              </a:ext>
            </a:extLst>
          </p:cNvPr>
          <p:cNvSpPr>
            <a:spLocks noGrp="1"/>
          </p:cNvSpPr>
          <p:nvPr>
            <p:ph type="subTitle" idx="1"/>
          </p:nvPr>
        </p:nvSpPr>
        <p:spPr/>
        <p:txBody>
          <a:bodyPr/>
          <a:lstStyle/>
          <a:p>
            <a:r>
              <a:rPr lang="en-ZW" dirty="0"/>
              <a:t>Nigel Vere</a:t>
            </a:r>
          </a:p>
          <a:p>
            <a:r>
              <a:rPr lang="en-ZW" dirty="0"/>
              <a:t>Junior Intern</a:t>
            </a:r>
          </a:p>
        </p:txBody>
      </p:sp>
    </p:spTree>
    <p:extLst>
      <p:ext uri="{BB962C8B-B14F-4D97-AF65-F5344CB8AC3E}">
        <p14:creationId xmlns:p14="http://schemas.microsoft.com/office/powerpoint/2010/main" val="215894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1ECF-16AE-48D3-9CB0-806058117E10}"/>
              </a:ext>
            </a:extLst>
          </p:cNvPr>
          <p:cNvSpPr>
            <a:spLocks noGrp="1"/>
          </p:cNvSpPr>
          <p:nvPr>
            <p:ph type="title"/>
          </p:nvPr>
        </p:nvSpPr>
        <p:spPr/>
        <p:txBody>
          <a:bodyPr/>
          <a:lstStyle/>
          <a:p>
            <a:r>
              <a:rPr lang="en-ZW" dirty="0"/>
              <a:t>Project Outline</a:t>
            </a:r>
          </a:p>
        </p:txBody>
      </p:sp>
      <p:sp>
        <p:nvSpPr>
          <p:cNvPr id="3" name="Content Placeholder 2">
            <a:extLst>
              <a:ext uri="{FF2B5EF4-FFF2-40B4-BE49-F238E27FC236}">
                <a16:creationId xmlns:a16="http://schemas.microsoft.com/office/drawing/2014/main" id="{A24460B7-5FE7-4299-9D92-8EE8E1B9673F}"/>
              </a:ext>
            </a:extLst>
          </p:cNvPr>
          <p:cNvSpPr>
            <a:spLocks noGrp="1"/>
          </p:cNvSpPr>
          <p:nvPr>
            <p:ph idx="1"/>
          </p:nvPr>
        </p:nvSpPr>
        <p:spPr/>
        <p:txBody>
          <a:bodyPr>
            <a:normAutofit lnSpcReduction="10000"/>
          </a:bodyPr>
          <a:lstStyle/>
          <a:p>
            <a:r>
              <a:rPr lang="en-ZW" dirty="0"/>
              <a:t>Capture of video  from a webcam  for analysis making use of the Python programming language,</a:t>
            </a:r>
            <a:r>
              <a:rPr lang="en-GB" dirty="0"/>
              <a:t> an interpreted high-level programming language for general-purpose programming, and OpenCV((Open Source Computer Vision),a library of programming functions mainly aimed at real-time computer vision</a:t>
            </a:r>
          </a:p>
          <a:p>
            <a:r>
              <a:rPr lang="en-GB" dirty="0">
                <a:solidFill>
                  <a:srgbClr val="FF0000"/>
                </a:solidFill>
              </a:rPr>
              <a:t>Other add-on software used were </a:t>
            </a:r>
            <a:r>
              <a:rPr lang="en-GB" dirty="0" err="1">
                <a:solidFill>
                  <a:srgbClr val="FF0000"/>
                </a:solidFill>
              </a:rPr>
              <a:t>SMTPLib</a:t>
            </a:r>
            <a:r>
              <a:rPr lang="en-GB" dirty="0">
                <a:solidFill>
                  <a:srgbClr val="FF0000"/>
                </a:solidFill>
              </a:rPr>
              <a:t>(Built into Python),</a:t>
            </a:r>
            <a:r>
              <a:rPr lang="en-GB" dirty="0" err="1">
                <a:solidFill>
                  <a:srgbClr val="FF0000"/>
                </a:solidFill>
              </a:rPr>
              <a:t>Numpy</a:t>
            </a:r>
            <a:r>
              <a:rPr lang="en-GB" dirty="0">
                <a:solidFill>
                  <a:srgbClr val="FF0000"/>
                </a:solidFill>
              </a:rPr>
              <a:t>(a library for the Python programming language, adding support for large, multi-dimensional arrays and matrices, along with a large collection of high-level mathematical functions to operate on these arrays) and Matplotlib</a:t>
            </a:r>
          </a:p>
          <a:p>
            <a:endParaRPr lang="en-ZW" dirty="0">
              <a:solidFill>
                <a:srgbClr val="FF0000"/>
              </a:solidFill>
            </a:endParaRPr>
          </a:p>
        </p:txBody>
      </p:sp>
      <p:sp>
        <p:nvSpPr>
          <p:cNvPr id="4" name="Footer Placeholder 3">
            <a:extLst>
              <a:ext uri="{FF2B5EF4-FFF2-40B4-BE49-F238E27FC236}">
                <a16:creationId xmlns:a16="http://schemas.microsoft.com/office/drawing/2014/main" id="{3B50F79E-8DE3-4EEF-A32A-C3DD93F69F6B}"/>
              </a:ext>
            </a:extLst>
          </p:cNvPr>
          <p:cNvSpPr>
            <a:spLocks noGrp="1"/>
          </p:cNvSpPr>
          <p:nvPr>
            <p:ph type="ftr" sz="quarter" idx="11"/>
          </p:nvPr>
        </p:nvSpPr>
        <p:spPr/>
        <p:txBody>
          <a:bodyPr/>
          <a:lstStyle/>
          <a:p>
            <a:r>
              <a:rPr lang="en-US" sz="1800" dirty="0"/>
              <a:t>Camera Surveillance System-</a:t>
            </a:r>
            <a:r>
              <a:rPr lang="en-US" sz="1800" dirty="0" err="1"/>
              <a:t>N.Vere</a:t>
            </a:r>
            <a:endParaRPr lang="en-US" sz="1800" dirty="0"/>
          </a:p>
        </p:txBody>
      </p:sp>
    </p:spTree>
    <p:extLst>
      <p:ext uri="{BB962C8B-B14F-4D97-AF65-F5344CB8AC3E}">
        <p14:creationId xmlns:p14="http://schemas.microsoft.com/office/powerpoint/2010/main" val="51808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1859-0A9C-4B00-8D11-CBE67D5E3BFD}"/>
              </a:ext>
            </a:extLst>
          </p:cNvPr>
          <p:cNvSpPr>
            <a:spLocks noGrp="1"/>
          </p:cNvSpPr>
          <p:nvPr>
            <p:ph type="title"/>
          </p:nvPr>
        </p:nvSpPr>
        <p:spPr/>
        <p:txBody>
          <a:bodyPr/>
          <a:lstStyle/>
          <a:p>
            <a:r>
              <a:rPr lang="en-ZW" dirty="0"/>
              <a:t>Project Outline-Continued</a:t>
            </a:r>
          </a:p>
        </p:txBody>
      </p:sp>
      <p:sp>
        <p:nvSpPr>
          <p:cNvPr id="3" name="Content Placeholder 2">
            <a:extLst>
              <a:ext uri="{FF2B5EF4-FFF2-40B4-BE49-F238E27FC236}">
                <a16:creationId xmlns:a16="http://schemas.microsoft.com/office/drawing/2014/main" id="{FE6DF776-4C94-4B91-BC6E-4816CD2102E9}"/>
              </a:ext>
            </a:extLst>
          </p:cNvPr>
          <p:cNvSpPr>
            <a:spLocks noGrp="1"/>
          </p:cNvSpPr>
          <p:nvPr>
            <p:ph idx="1"/>
          </p:nvPr>
        </p:nvSpPr>
        <p:spPr/>
        <p:txBody>
          <a:bodyPr/>
          <a:lstStyle/>
          <a:p>
            <a:r>
              <a:rPr lang="en-ZW" dirty="0"/>
              <a:t>The core idea behind the motion detection is based on the use of the concept of Background subtraction and Thresholding to detect changes between two frames in real-time split by miniscule fractions of a </a:t>
            </a:r>
            <a:r>
              <a:rPr lang="en-ZW" dirty="0" err="1"/>
              <a:t>section,taking</a:t>
            </a:r>
            <a:r>
              <a:rPr lang="en-ZW" dirty="0"/>
              <a:t> any changes that meet a certain standard deviation value as a sign of movement allowing us to ignore small changes such as paper waste or refuse moving within a frame</a:t>
            </a:r>
          </a:p>
        </p:txBody>
      </p:sp>
      <p:sp>
        <p:nvSpPr>
          <p:cNvPr id="4" name="Footer Placeholder 3">
            <a:extLst>
              <a:ext uri="{FF2B5EF4-FFF2-40B4-BE49-F238E27FC236}">
                <a16:creationId xmlns:a16="http://schemas.microsoft.com/office/drawing/2014/main" id="{9506677D-8907-4798-B385-EE96E20822B8}"/>
              </a:ext>
            </a:extLst>
          </p:cNvPr>
          <p:cNvSpPr>
            <a:spLocks noGrp="1"/>
          </p:cNvSpPr>
          <p:nvPr>
            <p:ph type="ftr" sz="quarter" idx="11"/>
          </p:nvPr>
        </p:nvSpPr>
        <p:spPr/>
        <p:txBody>
          <a:bodyPr/>
          <a:lstStyle/>
          <a:p>
            <a:r>
              <a:rPr lang="en-US"/>
              <a:t>Camera Surveillance System-N.Vere</a:t>
            </a:r>
            <a:endParaRPr lang="en-US" dirty="0"/>
          </a:p>
        </p:txBody>
      </p:sp>
    </p:spTree>
    <p:extLst>
      <p:ext uri="{BB962C8B-B14F-4D97-AF65-F5344CB8AC3E}">
        <p14:creationId xmlns:p14="http://schemas.microsoft.com/office/powerpoint/2010/main" val="330511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D54F-81F2-49AD-815A-7C4AD54655A1}"/>
              </a:ext>
            </a:extLst>
          </p:cNvPr>
          <p:cNvSpPr>
            <a:spLocks noGrp="1"/>
          </p:cNvSpPr>
          <p:nvPr>
            <p:ph type="title"/>
          </p:nvPr>
        </p:nvSpPr>
        <p:spPr/>
        <p:txBody>
          <a:bodyPr/>
          <a:lstStyle/>
          <a:p>
            <a:r>
              <a:rPr lang="en-ZW" dirty="0"/>
              <a:t>Project Outline -Continued</a:t>
            </a:r>
          </a:p>
        </p:txBody>
      </p:sp>
      <p:sp>
        <p:nvSpPr>
          <p:cNvPr id="3" name="Content Placeholder 2">
            <a:extLst>
              <a:ext uri="{FF2B5EF4-FFF2-40B4-BE49-F238E27FC236}">
                <a16:creationId xmlns:a16="http://schemas.microsoft.com/office/drawing/2014/main" id="{3F7F5FEA-6685-483F-92A9-3024A0629B59}"/>
              </a:ext>
            </a:extLst>
          </p:cNvPr>
          <p:cNvSpPr>
            <a:spLocks noGrp="1"/>
          </p:cNvSpPr>
          <p:nvPr>
            <p:ph idx="1"/>
          </p:nvPr>
        </p:nvSpPr>
        <p:spPr/>
        <p:txBody>
          <a:bodyPr/>
          <a:lstStyle/>
          <a:p>
            <a:r>
              <a:rPr lang="en-ZW" dirty="0"/>
              <a:t>The secondary aim of the project was to send a notification of the motion detection to the respective users of the program</a:t>
            </a:r>
          </a:p>
          <a:p>
            <a:endParaRPr lang="en-ZW" dirty="0"/>
          </a:p>
        </p:txBody>
      </p:sp>
      <p:sp>
        <p:nvSpPr>
          <p:cNvPr id="4" name="Footer Placeholder 3">
            <a:extLst>
              <a:ext uri="{FF2B5EF4-FFF2-40B4-BE49-F238E27FC236}">
                <a16:creationId xmlns:a16="http://schemas.microsoft.com/office/drawing/2014/main" id="{CE5CC6D8-CBD5-4B40-9BBB-7724DB505765}"/>
              </a:ext>
            </a:extLst>
          </p:cNvPr>
          <p:cNvSpPr>
            <a:spLocks noGrp="1"/>
          </p:cNvSpPr>
          <p:nvPr>
            <p:ph type="ftr" sz="quarter" idx="11"/>
          </p:nvPr>
        </p:nvSpPr>
        <p:spPr/>
        <p:txBody>
          <a:bodyPr/>
          <a:lstStyle/>
          <a:p>
            <a:r>
              <a:rPr lang="en-US"/>
              <a:t>Camera Surveillance System-N.Vere</a:t>
            </a:r>
            <a:endParaRPr lang="en-US" dirty="0"/>
          </a:p>
        </p:txBody>
      </p:sp>
    </p:spTree>
    <p:extLst>
      <p:ext uri="{BB962C8B-B14F-4D97-AF65-F5344CB8AC3E}">
        <p14:creationId xmlns:p14="http://schemas.microsoft.com/office/powerpoint/2010/main" val="329433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E64D-9935-42FA-AFE0-3D645E6997A4}"/>
              </a:ext>
            </a:extLst>
          </p:cNvPr>
          <p:cNvSpPr>
            <a:spLocks noGrp="1"/>
          </p:cNvSpPr>
          <p:nvPr>
            <p:ph type="title"/>
          </p:nvPr>
        </p:nvSpPr>
        <p:spPr/>
        <p:txBody>
          <a:bodyPr/>
          <a:lstStyle/>
          <a:p>
            <a:r>
              <a:rPr lang="en-ZW" dirty="0"/>
              <a:t>Project Implementation</a:t>
            </a:r>
          </a:p>
        </p:txBody>
      </p:sp>
      <p:sp>
        <p:nvSpPr>
          <p:cNvPr id="3" name="Content Placeholder 2">
            <a:extLst>
              <a:ext uri="{FF2B5EF4-FFF2-40B4-BE49-F238E27FC236}">
                <a16:creationId xmlns:a16="http://schemas.microsoft.com/office/drawing/2014/main" id="{4FA88F89-E872-468A-BA10-CEF047DD8135}"/>
              </a:ext>
            </a:extLst>
          </p:cNvPr>
          <p:cNvSpPr>
            <a:spLocks noGrp="1"/>
          </p:cNvSpPr>
          <p:nvPr>
            <p:ph idx="1"/>
          </p:nvPr>
        </p:nvSpPr>
        <p:spPr/>
        <p:txBody>
          <a:bodyPr/>
          <a:lstStyle/>
          <a:p>
            <a:r>
              <a:rPr lang="en-ZW" dirty="0" err="1"/>
              <a:t>Inorder</a:t>
            </a:r>
            <a:r>
              <a:rPr lang="en-ZW" dirty="0"/>
              <a:t> to analyse the video footage using OpenCV, I made use of the Intel technology code found at : </a:t>
            </a:r>
            <a:r>
              <a:rPr lang="en-ZW" dirty="0">
                <a:hlinkClick r:id="rId2"/>
              </a:rPr>
              <a:t>https://software.intel.com/en-us/node/754940</a:t>
            </a:r>
            <a:r>
              <a:rPr lang="en-ZW" dirty="0"/>
              <a:t> mainly as the use of other concepts didn’t bear the requisite results; after making use of the code, I incorporated more code snippets from the Internet </a:t>
            </a:r>
            <a:r>
              <a:rPr lang="en-ZW" dirty="0" err="1"/>
              <a:t>inorder</a:t>
            </a:r>
            <a:r>
              <a:rPr lang="en-ZW" dirty="0"/>
              <a:t> to implement the e-mail notification aspect of the project</a:t>
            </a:r>
          </a:p>
          <a:p>
            <a:endParaRPr lang="en-ZW" dirty="0"/>
          </a:p>
        </p:txBody>
      </p:sp>
      <p:sp>
        <p:nvSpPr>
          <p:cNvPr id="4" name="Footer Placeholder 3">
            <a:extLst>
              <a:ext uri="{FF2B5EF4-FFF2-40B4-BE49-F238E27FC236}">
                <a16:creationId xmlns:a16="http://schemas.microsoft.com/office/drawing/2014/main" id="{85893A70-A859-4BA3-A179-D1622BE17BF1}"/>
              </a:ext>
            </a:extLst>
          </p:cNvPr>
          <p:cNvSpPr>
            <a:spLocks noGrp="1"/>
          </p:cNvSpPr>
          <p:nvPr>
            <p:ph type="ftr" sz="quarter" idx="11"/>
          </p:nvPr>
        </p:nvSpPr>
        <p:spPr/>
        <p:txBody>
          <a:bodyPr/>
          <a:lstStyle/>
          <a:p>
            <a:r>
              <a:rPr lang="en-US"/>
              <a:t>Camera Surveillance System-N.Vere</a:t>
            </a:r>
            <a:endParaRPr lang="en-US" dirty="0"/>
          </a:p>
        </p:txBody>
      </p:sp>
    </p:spTree>
    <p:extLst>
      <p:ext uri="{BB962C8B-B14F-4D97-AF65-F5344CB8AC3E}">
        <p14:creationId xmlns:p14="http://schemas.microsoft.com/office/powerpoint/2010/main" val="216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7C15-66B4-49B0-8C09-CA263724DFEE}"/>
              </a:ext>
            </a:extLst>
          </p:cNvPr>
          <p:cNvSpPr>
            <a:spLocks noGrp="1"/>
          </p:cNvSpPr>
          <p:nvPr>
            <p:ph type="title"/>
          </p:nvPr>
        </p:nvSpPr>
        <p:spPr/>
        <p:txBody>
          <a:bodyPr/>
          <a:lstStyle/>
          <a:p>
            <a:r>
              <a:rPr lang="en-ZW" dirty="0"/>
              <a:t>Project Summary	</a:t>
            </a:r>
          </a:p>
        </p:txBody>
      </p:sp>
      <p:sp>
        <p:nvSpPr>
          <p:cNvPr id="3" name="Content Placeholder 2">
            <a:extLst>
              <a:ext uri="{FF2B5EF4-FFF2-40B4-BE49-F238E27FC236}">
                <a16:creationId xmlns:a16="http://schemas.microsoft.com/office/drawing/2014/main" id="{6BC95095-F6D9-4B67-AD48-0345A6FB3224}"/>
              </a:ext>
            </a:extLst>
          </p:cNvPr>
          <p:cNvSpPr>
            <a:spLocks noGrp="1"/>
          </p:cNvSpPr>
          <p:nvPr>
            <p:ph idx="1"/>
          </p:nvPr>
        </p:nvSpPr>
        <p:spPr/>
        <p:txBody>
          <a:bodyPr/>
          <a:lstStyle/>
          <a:p>
            <a:r>
              <a:rPr lang="en-ZW" dirty="0"/>
              <a:t>This project idea is in all fairness difficult to implement as a new idea as there are multiple pre-existing versions of the software commercially available using the same resources</a:t>
            </a:r>
          </a:p>
          <a:p>
            <a:r>
              <a:rPr lang="en-ZW" dirty="0"/>
              <a:t>Another challenging aspect I faced is the use of Python 3.6 and the newly released OpenCV2 as majority if not all the tutorials available online were written with the use of Python 2.7 and OpenCV 1 in mind which proved to be a hinderance</a:t>
            </a:r>
          </a:p>
          <a:p>
            <a:pPr marL="0" indent="0">
              <a:buNone/>
            </a:pPr>
            <a:endParaRPr lang="en-ZW" dirty="0"/>
          </a:p>
        </p:txBody>
      </p:sp>
      <p:sp>
        <p:nvSpPr>
          <p:cNvPr id="4" name="Footer Placeholder 3">
            <a:extLst>
              <a:ext uri="{FF2B5EF4-FFF2-40B4-BE49-F238E27FC236}">
                <a16:creationId xmlns:a16="http://schemas.microsoft.com/office/drawing/2014/main" id="{AF793B97-892B-49DE-A0CE-7DE3B07BB269}"/>
              </a:ext>
            </a:extLst>
          </p:cNvPr>
          <p:cNvSpPr>
            <a:spLocks noGrp="1"/>
          </p:cNvSpPr>
          <p:nvPr>
            <p:ph type="ftr" sz="quarter" idx="11"/>
          </p:nvPr>
        </p:nvSpPr>
        <p:spPr/>
        <p:txBody>
          <a:bodyPr/>
          <a:lstStyle/>
          <a:p>
            <a:r>
              <a:rPr lang="en-US"/>
              <a:t>Camera Surveillance System-N.Vere</a:t>
            </a:r>
            <a:endParaRPr lang="en-US" dirty="0"/>
          </a:p>
        </p:txBody>
      </p:sp>
    </p:spTree>
    <p:extLst>
      <p:ext uri="{BB962C8B-B14F-4D97-AF65-F5344CB8AC3E}">
        <p14:creationId xmlns:p14="http://schemas.microsoft.com/office/powerpoint/2010/main" val="13395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0011-B61C-409C-96FB-797CFDE4A4D5}"/>
              </a:ext>
            </a:extLst>
          </p:cNvPr>
          <p:cNvSpPr>
            <a:spLocks noGrp="1"/>
          </p:cNvSpPr>
          <p:nvPr>
            <p:ph type="title"/>
          </p:nvPr>
        </p:nvSpPr>
        <p:spPr/>
        <p:txBody>
          <a:bodyPr/>
          <a:lstStyle/>
          <a:p>
            <a:r>
              <a:rPr lang="en-ZW" dirty="0"/>
              <a:t>	Secondary Project Idea</a:t>
            </a:r>
          </a:p>
        </p:txBody>
      </p:sp>
      <p:sp>
        <p:nvSpPr>
          <p:cNvPr id="3" name="Content Placeholder 2">
            <a:extLst>
              <a:ext uri="{FF2B5EF4-FFF2-40B4-BE49-F238E27FC236}">
                <a16:creationId xmlns:a16="http://schemas.microsoft.com/office/drawing/2014/main" id="{17B72163-9A51-4007-9989-8547765F417A}"/>
              </a:ext>
            </a:extLst>
          </p:cNvPr>
          <p:cNvSpPr>
            <a:spLocks noGrp="1"/>
          </p:cNvSpPr>
          <p:nvPr>
            <p:ph idx="1"/>
          </p:nvPr>
        </p:nvSpPr>
        <p:spPr/>
        <p:txBody>
          <a:bodyPr/>
          <a:lstStyle/>
          <a:p>
            <a:r>
              <a:rPr lang="en-ZW" dirty="0"/>
              <a:t>I managed to implement an enhancement of the project which involve the use of facial and body detection using </a:t>
            </a:r>
            <a:r>
              <a:rPr lang="en-ZW" dirty="0" err="1"/>
              <a:t>Haarcascade</a:t>
            </a:r>
            <a:r>
              <a:rPr lang="en-ZW" dirty="0"/>
              <a:t> </a:t>
            </a:r>
            <a:r>
              <a:rPr lang="en-ZW" dirty="0" err="1"/>
              <a:t>Classifiers,which</a:t>
            </a:r>
            <a:r>
              <a:rPr lang="en-ZW" dirty="0"/>
              <a:t> makes use of the </a:t>
            </a:r>
            <a:r>
              <a:rPr lang="en-GB" dirty="0" err="1"/>
              <a:t>Haar</a:t>
            </a:r>
            <a:r>
              <a:rPr lang="en-GB" dirty="0"/>
              <a:t>-like features which are  digital image features used in object recognition based on the use of </a:t>
            </a:r>
            <a:r>
              <a:rPr lang="en-GB" dirty="0" err="1"/>
              <a:t>Haar</a:t>
            </a:r>
            <a:r>
              <a:rPr lang="en-GB" dirty="0"/>
              <a:t> wavelets which is derived from the Fourier Transform principle.</a:t>
            </a:r>
          </a:p>
          <a:p>
            <a:endParaRPr lang="en-ZW" dirty="0"/>
          </a:p>
        </p:txBody>
      </p:sp>
      <p:sp>
        <p:nvSpPr>
          <p:cNvPr id="4" name="Footer Placeholder 3">
            <a:extLst>
              <a:ext uri="{FF2B5EF4-FFF2-40B4-BE49-F238E27FC236}">
                <a16:creationId xmlns:a16="http://schemas.microsoft.com/office/drawing/2014/main" id="{13C91B4A-08A4-495E-B159-B82AA17B5D8D}"/>
              </a:ext>
            </a:extLst>
          </p:cNvPr>
          <p:cNvSpPr>
            <a:spLocks noGrp="1"/>
          </p:cNvSpPr>
          <p:nvPr>
            <p:ph type="ftr" sz="quarter" idx="11"/>
          </p:nvPr>
        </p:nvSpPr>
        <p:spPr/>
        <p:txBody>
          <a:bodyPr/>
          <a:lstStyle/>
          <a:p>
            <a:r>
              <a:rPr lang="en-US"/>
              <a:t>Camera Surveillance System-N.Vere</a:t>
            </a:r>
            <a:endParaRPr lang="en-US" dirty="0"/>
          </a:p>
        </p:txBody>
      </p:sp>
    </p:spTree>
    <p:extLst>
      <p:ext uri="{BB962C8B-B14F-4D97-AF65-F5344CB8AC3E}">
        <p14:creationId xmlns:p14="http://schemas.microsoft.com/office/powerpoint/2010/main" val="138409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8D66-5B5D-4871-BA03-5CD52B34C70F}"/>
              </a:ext>
            </a:extLst>
          </p:cNvPr>
          <p:cNvSpPr>
            <a:spLocks noGrp="1"/>
          </p:cNvSpPr>
          <p:nvPr>
            <p:ph type="title"/>
          </p:nvPr>
        </p:nvSpPr>
        <p:spPr/>
        <p:txBody>
          <a:bodyPr/>
          <a:lstStyle/>
          <a:p>
            <a:r>
              <a:rPr lang="en-ZW" dirty="0"/>
              <a:t>Project Summary</a:t>
            </a:r>
          </a:p>
        </p:txBody>
      </p:sp>
      <p:sp>
        <p:nvSpPr>
          <p:cNvPr id="3" name="Content Placeholder 2">
            <a:extLst>
              <a:ext uri="{FF2B5EF4-FFF2-40B4-BE49-F238E27FC236}">
                <a16:creationId xmlns:a16="http://schemas.microsoft.com/office/drawing/2014/main" id="{D883BB69-90F4-4C04-8134-673DC6356C94}"/>
              </a:ext>
            </a:extLst>
          </p:cNvPr>
          <p:cNvSpPr>
            <a:spLocks noGrp="1"/>
          </p:cNvSpPr>
          <p:nvPr>
            <p:ph idx="1"/>
          </p:nvPr>
        </p:nvSpPr>
        <p:spPr/>
        <p:txBody>
          <a:bodyPr/>
          <a:lstStyle/>
          <a:p>
            <a:r>
              <a:rPr lang="en-ZW" dirty="0"/>
              <a:t>Time has also proven to be </a:t>
            </a:r>
            <a:r>
              <a:rPr lang="en-ZW"/>
              <a:t>a hinderance with </a:t>
            </a:r>
            <a:r>
              <a:rPr lang="en-ZW" dirty="0"/>
              <a:t>more time I should be able to perfect the project to a standard where it can and will be commercially distributed</a:t>
            </a:r>
          </a:p>
          <a:p>
            <a:r>
              <a:rPr lang="en-ZW" dirty="0"/>
              <a:t>Use of the C++ language could assist in the implementation of the project as it is a more robust programming language allowing for lower level management of the resources and memory which would improve the efficiency of the program along with improving the code re-usability</a:t>
            </a:r>
          </a:p>
          <a:p>
            <a:endParaRPr lang="en-ZW" dirty="0"/>
          </a:p>
        </p:txBody>
      </p:sp>
      <p:sp>
        <p:nvSpPr>
          <p:cNvPr id="4" name="Footer Placeholder 3">
            <a:extLst>
              <a:ext uri="{FF2B5EF4-FFF2-40B4-BE49-F238E27FC236}">
                <a16:creationId xmlns:a16="http://schemas.microsoft.com/office/drawing/2014/main" id="{917E63BA-77E3-4D66-A4D4-09429C9CABE8}"/>
              </a:ext>
            </a:extLst>
          </p:cNvPr>
          <p:cNvSpPr>
            <a:spLocks noGrp="1"/>
          </p:cNvSpPr>
          <p:nvPr>
            <p:ph type="ftr" sz="quarter" idx="11"/>
          </p:nvPr>
        </p:nvSpPr>
        <p:spPr/>
        <p:txBody>
          <a:bodyPr/>
          <a:lstStyle/>
          <a:p>
            <a:r>
              <a:rPr lang="en-US"/>
              <a:t>Camera Surveillance System-N.Vere</a:t>
            </a:r>
            <a:endParaRPr lang="en-US" dirty="0"/>
          </a:p>
        </p:txBody>
      </p:sp>
    </p:spTree>
    <p:extLst>
      <p:ext uri="{BB962C8B-B14F-4D97-AF65-F5344CB8AC3E}">
        <p14:creationId xmlns:p14="http://schemas.microsoft.com/office/powerpoint/2010/main" val="2099425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884</TotalTime>
  <Words>511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Camera Surveillance System</vt:lpstr>
      <vt:lpstr>Project Outline</vt:lpstr>
      <vt:lpstr>Project Outline-Continued</vt:lpstr>
      <vt:lpstr>Project Outline -Continued</vt:lpstr>
      <vt:lpstr>Project Implementation</vt:lpstr>
      <vt:lpstr>Project Summary </vt:lpstr>
      <vt:lpstr> Secondary Project Idea</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 Surveillance System</dc:title>
  <dc:creator>Nigel Vere [el17ntkv]</dc:creator>
  <cp:lastModifiedBy>Nigel Vere [el17ntkv]</cp:lastModifiedBy>
  <cp:revision>6</cp:revision>
  <dcterms:created xsi:type="dcterms:W3CDTF">2018-08-27T16:38:35Z</dcterms:created>
  <dcterms:modified xsi:type="dcterms:W3CDTF">2018-08-28T07:23:14Z</dcterms:modified>
</cp:coreProperties>
</file>