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67E3-F8B8-49A9-82EF-17E7389E3B51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7C-F561-4966-A453-608A5D268046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67E3-F8B8-49A9-82EF-17E7389E3B5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7C-F561-4966-A453-608A5D2680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67E3-F8B8-49A9-82EF-17E7389E3B5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7C-F561-4966-A453-608A5D2680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67E3-F8B8-49A9-82EF-17E7389E3B5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7C-F561-4966-A453-608A5D2680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67E3-F8B8-49A9-82EF-17E7389E3B5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7C-F561-4966-A453-608A5D2680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67E3-F8B8-49A9-82EF-17E7389E3B5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7C-F561-4966-A453-608A5D268046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67E3-F8B8-49A9-82EF-17E7389E3B5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7C-F561-4966-A453-608A5D2680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67E3-F8B8-49A9-82EF-17E7389E3B5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7C-F561-4966-A453-608A5D2680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67E3-F8B8-49A9-82EF-17E7389E3B5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7C-F561-4966-A453-608A5D2680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67E3-F8B8-49A9-82EF-17E7389E3B5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7C-F561-4966-A453-608A5D2680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67E3-F8B8-49A9-82EF-17E7389E3B5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7C-F561-4966-A453-608A5D2680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67E3-F8B8-49A9-82EF-17E7389E3B5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9501C7C-F561-4966-A453-608A5D268046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B267E3-F8B8-49A9-82EF-17E7389E3B51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501C7C-F561-4966-A453-608A5D268046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290"/>
            <a:ext cx="7772400" cy="1357321"/>
          </a:xfrm>
        </p:spPr>
        <p:txBody>
          <a:bodyPr/>
          <a:lstStyle/>
          <a:p>
            <a:r>
              <a:rPr lang="en-IN" b="1" i="1" u="sng" dirty="0" smtClean="0">
                <a:solidFill>
                  <a:schemeClr val="tx1"/>
                </a:solidFill>
              </a:rPr>
              <a:t>OOPS MINI PROJECT </a:t>
            </a:r>
            <a:endParaRPr lang="en-US" b="1" i="1" u="sng" dirty="0">
              <a:solidFill>
                <a:schemeClr val="tx1"/>
              </a:solidFill>
            </a:endParaRPr>
          </a:p>
        </p:txBody>
      </p:sp>
      <p:pic>
        <p:nvPicPr>
          <p:cNvPr id="14338" name="Picture 2" descr="Steps To Change Name On The Electricity Bill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57356" y="3571876"/>
            <a:ext cx="5158323" cy="30718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85786" y="1928802"/>
            <a:ext cx="83582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ELECTRICITY  BILL  CALCULAT</a:t>
            </a:r>
            <a:r>
              <a:rPr lang="en-US" altLang="en-IN" sz="3600" b="1" dirty="0" smtClean="0"/>
              <a:t>OR</a:t>
            </a:r>
            <a:endParaRPr lang="en-US" altLang="en-IN" sz="36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8229600" cy="1143000"/>
          </a:xfrm>
        </p:spPr>
        <p:txBody>
          <a:bodyPr/>
          <a:lstStyle/>
          <a:p>
            <a:r>
              <a:rPr lang="en-IN" u="sng" dirty="0" smtClean="0"/>
              <a:t>INTRODUCTION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786058"/>
            <a:ext cx="8229600" cy="247174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600" dirty="0" smtClean="0"/>
              <a:t>   In </a:t>
            </a:r>
            <a:r>
              <a:rPr lang="en-US" sz="3600" dirty="0"/>
              <a:t>Java, there are various ways through which we can calculate electricity bills. We import</a:t>
            </a:r>
            <a:r>
              <a:rPr lang="en-US" sz="3600" dirty="0" smtClean="0"/>
              <a:t> javax.swing</a:t>
            </a:r>
            <a:r>
              <a:rPr lang="en-US" sz="3600" b="1" dirty="0" smtClean="0"/>
              <a:t> </a:t>
            </a:r>
            <a:r>
              <a:rPr lang="en-US" sz="3600" dirty="0" smtClean="0"/>
              <a:t>calculate electricity bills.</a:t>
            </a:r>
            <a:endParaRPr lang="en-IN" sz="36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1214422"/>
            <a:ext cx="6643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We calculate the Electricity bill as follows: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71604" y="2143116"/>
            <a:ext cx="64294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 smtClean="0"/>
              <a:t> If unit &lt;=100  the corresponding bill is printed as zero.</a:t>
            </a:r>
            <a:endParaRPr lang="en-IN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smtClean="0"/>
              <a:t>If unit &gt;=101 the </a:t>
            </a:r>
            <a:r>
              <a:rPr lang="en-IN" sz="2000" dirty="0" smtClean="0"/>
              <a:t>corresponding bill is printed as the double of the unit entered after subtracting the first 100 units.</a:t>
            </a:r>
            <a:endParaRPr lang="en-IN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smtClean="0"/>
              <a:t>If unit &gt;=201 the corresponding bill is printed as the thrice  of the unit entered after subtracting the first 100 units.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00010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IN" dirty="0" smtClean="0"/>
            </a:br>
            <a:br>
              <a:rPr lang="en-IN" dirty="0" smtClean="0"/>
            </a:br>
            <a:r>
              <a:rPr lang="en-IN" dirty="0" smtClean="0"/>
              <a:t>CODE TO CALCULATE THE ELECTRICITY BILL:</a:t>
            </a:r>
            <a:endParaRPr lang="en-IN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1505" y="2132965"/>
            <a:ext cx="8229600" cy="4975860"/>
          </a:xfrm>
        </p:spPr>
        <p:txBody>
          <a:bodyPr>
            <a:normAutofit fontScale="70000"/>
          </a:bodyPr>
          <a:lstStyle/>
          <a:p>
            <a:pPr>
              <a:buNone/>
            </a:pPr>
            <a:r>
              <a:rPr lang="en-US" b="1" dirty="0" smtClean="0"/>
              <a:t>import javax.swing.*;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import java.awt.*;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import java.awt.event.*;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public class EBCal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public static void main(String args[])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{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Abc obj=new Abc();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}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class Abc extends JFrame implements ActionListener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  <a:endParaRPr lang="en-US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260" y="908685"/>
            <a:ext cx="528637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JLabel l1;</a:t>
            </a:r>
            <a:endParaRPr lang="en-US" dirty="0"/>
          </a:p>
          <a:p>
            <a:pPr algn="l"/>
            <a:r>
              <a:rPr lang="en-US" dirty="0"/>
              <a:t>  JTextField t1;</a:t>
            </a:r>
            <a:endParaRPr lang="en-US" dirty="0"/>
          </a:p>
          <a:p>
            <a:pPr algn="l"/>
            <a:r>
              <a:rPr lang="en-US" dirty="0"/>
              <a:t>  JLabel l2;</a:t>
            </a:r>
            <a:endParaRPr lang="en-US" dirty="0"/>
          </a:p>
          <a:p>
            <a:pPr algn="l"/>
            <a:r>
              <a:rPr lang="en-US" dirty="0"/>
              <a:t>  JTextField t2;</a:t>
            </a:r>
            <a:endParaRPr lang="en-US" dirty="0"/>
          </a:p>
          <a:p>
            <a:pPr algn="l"/>
            <a:r>
              <a:rPr lang="en-US" dirty="0"/>
              <a:t>  JButton b;</a:t>
            </a:r>
            <a:endParaRPr lang="en-US" dirty="0"/>
          </a:p>
          <a:p>
            <a:pPr algn="l"/>
            <a:r>
              <a:rPr lang="en-US" dirty="0"/>
              <a:t> // JLabel l3;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  public Abc()</a:t>
            </a:r>
            <a:endParaRPr lang="en-US" dirty="0"/>
          </a:p>
          <a:p>
            <a:pPr algn="l"/>
            <a:r>
              <a:rPr lang="en-US" dirty="0"/>
              <a:t>   {</a:t>
            </a:r>
            <a:endParaRPr lang="en-US" dirty="0"/>
          </a:p>
          <a:p>
            <a:pPr algn="l"/>
            <a:r>
              <a:rPr lang="en-US" dirty="0"/>
              <a:t>     setLayout(new FlowLayout());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     l1=new JLabel("Enter the no of units :");</a:t>
            </a:r>
            <a:endParaRPr lang="en-US" dirty="0"/>
          </a:p>
          <a:p>
            <a:pPr algn="l"/>
            <a:r>
              <a:rPr lang="en-US" dirty="0"/>
              <a:t>     t1=new JTextField(20); </a:t>
            </a:r>
            <a:endParaRPr lang="en-US" dirty="0"/>
          </a:p>
          <a:p>
            <a:pPr algn="l"/>
            <a:r>
              <a:rPr lang="en-US" dirty="0"/>
              <a:t>     </a:t>
            </a:r>
            <a:endParaRPr lang="en-US" dirty="0"/>
          </a:p>
          <a:p>
            <a:pPr algn="l"/>
            <a:r>
              <a:rPr lang="en-US" dirty="0"/>
              <a:t>     l2=new JLabel("Amount");</a:t>
            </a:r>
            <a:endParaRPr lang="en-US" dirty="0"/>
          </a:p>
          <a:p>
            <a:pPr algn="l"/>
            <a:r>
              <a:rPr lang="en-US" dirty="0"/>
              <a:t>     t2=new JTextField(20);</a:t>
            </a:r>
            <a:endParaRPr lang="en-US" dirty="0"/>
          </a:p>
          <a:p>
            <a:pPr algn="l"/>
            <a:r>
              <a:rPr lang="en-US" dirty="0"/>
              <a:t>     </a:t>
            </a:r>
            <a:endParaRPr lang="en-US" dirty="0"/>
          </a:p>
          <a:p>
            <a:pPr algn="l"/>
            <a:r>
              <a:rPr lang="en-US" dirty="0"/>
              <a:t>     b=new JButton("Enter");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     //l3=new JLabel("Result");</a:t>
            </a:r>
            <a:endParaRPr lang="en-US" dirty="0"/>
          </a:p>
          <a:p>
            <a:pPr algn="l"/>
            <a:r>
              <a:rPr lang="en-US" dirty="0"/>
              <a:t>    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55650" y="836295"/>
            <a:ext cx="7772400" cy="5968365"/>
          </a:xfrm>
        </p:spPr>
        <p:txBody>
          <a:bodyPr>
            <a:noAutofit/>
          </a:bodyPr>
          <a:p>
            <a:r>
              <a:rPr lang="en-US" sz="2300">
                <a:solidFill>
                  <a:schemeClr val="tx1"/>
                </a:solidFill>
              </a:rPr>
              <a:t>add(l1);</a:t>
            </a:r>
            <a:endParaRPr lang="en-US" sz="2300">
              <a:solidFill>
                <a:schemeClr val="tx1"/>
              </a:solidFill>
            </a:endParaRPr>
          </a:p>
          <a:p>
            <a:r>
              <a:rPr lang="en-US" sz="2300">
                <a:solidFill>
                  <a:schemeClr val="tx1"/>
                </a:solidFill>
              </a:rPr>
              <a:t>     add(t1);</a:t>
            </a:r>
            <a:endParaRPr lang="en-US" sz="2300">
              <a:solidFill>
                <a:schemeClr val="tx1"/>
              </a:solidFill>
            </a:endParaRPr>
          </a:p>
          <a:p>
            <a:r>
              <a:rPr lang="en-US" sz="2300">
                <a:solidFill>
                  <a:schemeClr val="tx1"/>
                </a:solidFill>
              </a:rPr>
              <a:t>    add(l2);</a:t>
            </a:r>
            <a:endParaRPr lang="en-US" sz="2300">
              <a:solidFill>
                <a:schemeClr val="tx1"/>
              </a:solidFill>
            </a:endParaRPr>
          </a:p>
          <a:p>
            <a:r>
              <a:rPr lang="en-US" sz="2300">
                <a:solidFill>
                  <a:schemeClr val="tx1"/>
                </a:solidFill>
              </a:rPr>
              <a:t>     add(t2);</a:t>
            </a:r>
            <a:endParaRPr lang="en-US" sz="2300">
              <a:solidFill>
                <a:schemeClr val="tx1"/>
              </a:solidFill>
            </a:endParaRPr>
          </a:p>
          <a:p>
            <a:r>
              <a:rPr lang="en-US" sz="2300">
                <a:solidFill>
                  <a:schemeClr val="tx1"/>
                </a:solidFill>
              </a:rPr>
              <a:t>     add(b);</a:t>
            </a:r>
            <a:endParaRPr lang="en-US" sz="2300">
              <a:solidFill>
                <a:schemeClr val="tx1"/>
              </a:solidFill>
            </a:endParaRPr>
          </a:p>
          <a:p>
            <a:r>
              <a:rPr lang="en-US" sz="2300">
                <a:solidFill>
                  <a:schemeClr val="tx1"/>
                </a:solidFill>
              </a:rPr>
              <a:t>     //add(l3);</a:t>
            </a:r>
            <a:endParaRPr lang="en-US" sz="2300">
              <a:solidFill>
                <a:schemeClr val="tx1"/>
              </a:solidFill>
            </a:endParaRPr>
          </a:p>
          <a:p>
            <a:endParaRPr lang="en-US" sz="2300">
              <a:solidFill>
                <a:schemeClr val="tx1"/>
              </a:solidFill>
            </a:endParaRPr>
          </a:p>
          <a:p>
            <a:r>
              <a:rPr lang="en-US" sz="2300">
                <a:solidFill>
                  <a:schemeClr val="tx1"/>
                </a:solidFill>
              </a:rPr>
              <a:t>     b.addActionListener(this);</a:t>
            </a:r>
            <a:endParaRPr lang="en-US" sz="2300">
              <a:solidFill>
                <a:schemeClr val="tx1"/>
              </a:solidFill>
            </a:endParaRPr>
          </a:p>
          <a:p>
            <a:r>
              <a:rPr lang="en-US" sz="2300">
                <a:solidFill>
                  <a:schemeClr val="tx1"/>
                </a:solidFill>
              </a:rPr>
              <a:t>          </a:t>
            </a:r>
            <a:endParaRPr lang="en-US" sz="2300">
              <a:solidFill>
                <a:schemeClr val="tx1"/>
              </a:solidFill>
            </a:endParaRPr>
          </a:p>
          <a:p>
            <a:r>
              <a:rPr lang="en-US" sz="2300">
                <a:solidFill>
                  <a:schemeClr val="tx1"/>
                </a:solidFill>
              </a:rPr>
              <a:t>     setVisible(true);</a:t>
            </a:r>
            <a:endParaRPr lang="en-US" sz="2300">
              <a:solidFill>
                <a:schemeClr val="tx1"/>
              </a:solidFill>
            </a:endParaRPr>
          </a:p>
          <a:p>
            <a:r>
              <a:rPr lang="en-US" sz="2300">
                <a:solidFill>
                  <a:schemeClr val="tx1"/>
                </a:solidFill>
              </a:rPr>
              <a:t>     setSize(250,400);</a:t>
            </a:r>
            <a:endParaRPr lang="en-US" sz="2300">
              <a:solidFill>
                <a:schemeClr val="tx1"/>
              </a:solidFill>
            </a:endParaRPr>
          </a:p>
          <a:p>
            <a:endParaRPr lang="en-US" sz="2300">
              <a:solidFill>
                <a:schemeClr val="tx1"/>
              </a:solidFill>
            </a:endParaRPr>
          </a:p>
          <a:p>
            <a:r>
              <a:rPr lang="en-US" sz="2300">
                <a:solidFill>
                  <a:schemeClr val="tx1"/>
                </a:solidFill>
              </a:rPr>
              <a:t>     setDefaultCloseOperation(JFrame.EXIT_ON_CLOSE);</a:t>
            </a:r>
            <a:endParaRPr lang="en-US" sz="2300">
              <a:solidFill>
                <a:schemeClr val="tx1"/>
              </a:solidFill>
            </a:endParaRPr>
          </a:p>
          <a:p>
            <a:r>
              <a:rPr lang="en-US" sz="2300">
                <a:solidFill>
                  <a:schemeClr val="tx1"/>
                </a:solidFill>
              </a:rPr>
              <a:t>  }</a:t>
            </a:r>
            <a:endParaRPr lang="en-US" sz="23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980440"/>
            <a:ext cx="7772400" cy="5516880"/>
          </a:xfrm>
        </p:spPr>
        <p:txBody>
          <a:bodyPr>
            <a:normAutofit lnSpcReduction="10000"/>
          </a:bodyPr>
          <a:p>
            <a:r>
              <a:rPr lang="en-US" sz="2400"/>
              <a:t>public void actionPerformed(ActionEvent ae)</a:t>
            </a:r>
            <a:endParaRPr lang="en-US" sz="2400"/>
          </a:p>
          <a:p>
            <a:r>
              <a:rPr lang="en-US" sz="2400"/>
              <a:t>  {</a:t>
            </a:r>
            <a:endParaRPr lang="en-US" sz="2400"/>
          </a:p>
          <a:p>
            <a:r>
              <a:rPr lang="en-US" sz="2400"/>
              <a:t>    int units=Integer.parseInt(t1.getText());</a:t>
            </a:r>
            <a:endParaRPr lang="en-US" sz="2400"/>
          </a:p>
          <a:p>
            <a:r>
              <a:rPr lang="en-US" sz="2400"/>
              <a:t>    int value=0;</a:t>
            </a:r>
            <a:endParaRPr lang="en-US" sz="2400"/>
          </a:p>
          <a:p>
            <a:r>
              <a:rPr lang="en-US" sz="2400"/>
              <a:t>   // int num2=Integer.parseInt(t2.getText());</a:t>
            </a:r>
            <a:endParaRPr lang="en-US" sz="2400"/>
          </a:p>
          <a:p>
            <a:r>
              <a:rPr lang="en-US" sz="2400"/>
              <a:t>    if(units &lt; 100)  </a:t>
            </a:r>
            <a:endParaRPr lang="en-US" sz="2400"/>
          </a:p>
          <a:p>
            <a:r>
              <a:rPr lang="en-US" sz="2400"/>
              <a:t>    {  </a:t>
            </a:r>
            <a:endParaRPr lang="en-US" sz="2400"/>
          </a:p>
          <a:p>
            <a:r>
              <a:rPr lang="en-US" sz="2400"/>
              <a:t>        value = units * 0;  </a:t>
            </a:r>
            <a:endParaRPr lang="en-US" sz="2400"/>
          </a:p>
          <a:p>
            <a:r>
              <a:rPr lang="en-US" sz="2400"/>
              <a:t>    }  </a:t>
            </a:r>
            <a:endParaRPr lang="en-US" sz="2400"/>
          </a:p>
          <a:p>
            <a:r>
              <a:rPr lang="en-US" sz="2400"/>
              <a:t>   </a:t>
            </a:r>
            <a:endParaRPr lang="en-US" sz="2400"/>
          </a:p>
          <a:p>
            <a:r>
              <a:rPr lang="en-US" sz="2400"/>
              <a:t>    else if(units &lt; 300){ </a:t>
            </a:r>
            <a:endParaRPr lang="en-US" sz="2400"/>
          </a:p>
          <a:p>
            <a:r>
              <a:rPr lang="en-US" sz="2400"/>
              <a:t>    	value = 100 * 0 + (units-100) * 2;  </a:t>
            </a:r>
            <a:endParaRPr lang="en-US" sz="2400"/>
          </a:p>
          <a:p>
            <a:r>
              <a:rPr lang="en-US" sz="2400"/>
              <a:t>    }  </a:t>
            </a: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1268730"/>
            <a:ext cx="7772400" cy="4504055"/>
          </a:xfrm>
        </p:spPr>
        <p:txBody>
          <a:bodyPr/>
          <a:p>
            <a:r>
              <a:rPr lang="en-US" sz="2400"/>
              <a:t>else if(units &gt;= 300)  </a:t>
            </a:r>
            <a:endParaRPr lang="en-US" sz="2400"/>
          </a:p>
          <a:p>
            <a:r>
              <a:rPr lang="en-US" sz="2400"/>
              <a:t>    {  </a:t>
            </a:r>
            <a:endParaRPr lang="en-US" sz="2400"/>
          </a:p>
          <a:p>
            <a:r>
              <a:rPr lang="en-US" sz="2400"/>
              <a:t>    	value = 100 * 0 + (units-100) * 3;  </a:t>
            </a:r>
            <a:endParaRPr lang="en-US" sz="2400"/>
          </a:p>
          <a:p>
            <a:r>
              <a:rPr lang="en-US" sz="2400"/>
              <a:t>    }  </a:t>
            </a:r>
            <a:endParaRPr lang="en-US" sz="2400"/>
          </a:p>
          <a:p>
            <a:r>
              <a:rPr lang="en-US" sz="2400"/>
              <a:t>    //int value=num1 * 2;</a:t>
            </a:r>
            <a:endParaRPr lang="en-US" sz="2400"/>
          </a:p>
          <a:p>
            <a:r>
              <a:rPr lang="en-US" sz="2400"/>
              <a:t>    t2.setText(""+ value);</a:t>
            </a:r>
            <a:endParaRPr lang="en-US" sz="2400"/>
          </a:p>
          <a:p>
            <a:r>
              <a:rPr lang="en-US" sz="2400"/>
              <a:t>    //l3.setText(""+value);</a:t>
            </a:r>
            <a:endParaRPr lang="en-US" sz="2400"/>
          </a:p>
          <a:p>
            <a:r>
              <a:rPr lang="en-US" sz="2400"/>
              <a:t>  }</a:t>
            </a:r>
            <a:endParaRPr lang="en-US" sz="2400"/>
          </a:p>
          <a:p>
            <a:endParaRPr lang="en-US" sz="2400"/>
          </a:p>
          <a:p>
            <a:r>
              <a:rPr lang="en-US" sz="2400"/>
              <a:t>}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 smtClean="0"/>
              <a:t>TEAM MEMBERS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475"/>
            <a:ext cx="8229600" cy="4389120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00B050"/>
                </a:solidFill>
              </a:rPr>
              <a:t>KUPPU</a:t>
            </a:r>
            <a:r>
              <a:rPr lang="en-US" altLang="en-IN" sz="3600" dirty="0" smtClean="0">
                <a:solidFill>
                  <a:srgbClr val="00B050"/>
                </a:solidFill>
              </a:rPr>
              <a:t> </a:t>
            </a:r>
            <a:r>
              <a:rPr lang="en-IN" sz="3600" dirty="0" smtClean="0">
                <a:solidFill>
                  <a:srgbClr val="00B050"/>
                </a:solidFill>
              </a:rPr>
              <a:t>SHANMUGANATHAN K</a:t>
            </a:r>
            <a:endParaRPr lang="en-IN" sz="3600" dirty="0" smtClean="0">
              <a:solidFill>
                <a:srgbClr val="00B050"/>
              </a:solidFill>
            </a:endParaRPr>
          </a:p>
          <a:p>
            <a:r>
              <a:rPr lang="en-IN" sz="3600" dirty="0" smtClean="0">
                <a:solidFill>
                  <a:srgbClr val="00B050"/>
                </a:solidFill>
              </a:rPr>
              <a:t>KISHORE L</a:t>
            </a:r>
            <a:endParaRPr lang="en-IN" sz="3600" dirty="0" smtClean="0">
              <a:solidFill>
                <a:srgbClr val="00B050"/>
              </a:solidFill>
            </a:endParaRPr>
          </a:p>
          <a:p>
            <a:r>
              <a:rPr lang="en-IN" sz="3600" dirty="0">
                <a:solidFill>
                  <a:srgbClr val="00B050"/>
                </a:solidFill>
              </a:rPr>
              <a:t>M</a:t>
            </a:r>
            <a:r>
              <a:rPr lang="en-IN" sz="3600" dirty="0" smtClean="0">
                <a:solidFill>
                  <a:srgbClr val="00B050"/>
                </a:solidFill>
              </a:rPr>
              <a:t>ANIKANDAN B</a:t>
            </a:r>
            <a:endParaRPr lang="en-IN" sz="3600" dirty="0" smtClean="0">
              <a:solidFill>
                <a:srgbClr val="00B050"/>
              </a:solidFill>
            </a:endParaRPr>
          </a:p>
          <a:p>
            <a:r>
              <a:rPr lang="en-IN" sz="3600" dirty="0" smtClean="0">
                <a:solidFill>
                  <a:srgbClr val="00B050"/>
                </a:solidFill>
              </a:rPr>
              <a:t>RATHIESH R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1859</Words>
  <Application>WPS Presentation</Application>
  <PresentationFormat>On-screen Show (4:3)</PresentationFormat>
  <Paragraphs>104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Wingdings 2</vt:lpstr>
      <vt:lpstr>Constantia</vt:lpstr>
      <vt:lpstr>Calibri</vt:lpstr>
      <vt:lpstr>Microsoft YaHei</vt:lpstr>
      <vt:lpstr>Arial Unicode MS</vt:lpstr>
      <vt:lpstr>Flow</vt:lpstr>
      <vt:lpstr>OOPS MINI PROJECT </vt:lpstr>
      <vt:lpstr>INTRODUCTION</vt:lpstr>
      <vt:lpstr>PowerPoint 演示文稿</vt:lpstr>
      <vt:lpstr>  CODE TO CALCULATE THE ELECTRICITY BILL:</vt:lpstr>
      <vt:lpstr>PowerPoint 演示文稿</vt:lpstr>
      <vt:lpstr>PowerPoint 演示文稿</vt:lpstr>
      <vt:lpstr>PowerPoint 演示文稿</vt:lpstr>
      <vt:lpstr>PowerPoint 演示文稿</vt:lpstr>
      <vt:lpstr>TEAM MEMBERS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MINI PROJECT</dc:title>
  <dc:creator>ITLAB1-26</dc:creator>
  <cp:lastModifiedBy>user</cp:lastModifiedBy>
  <cp:revision>15</cp:revision>
  <dcterms:created xsi:type="dcterms:W3CDTF">2022-11-28T08:14:00Z</dcterms:created>
  <dcterms:modified xsi:type="dcterms:W3CDTF">2022-11-30T10:14:45Z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B260432F49E54066B3D85F24B1A426C2</vt:lpwstr>
  </property>
  <property fmtid="{D5CDD505-2E9C-101B-9397-08002B2CF9AE}" pid="3" name="KSOProductBuildVer">
    <vt:lpwstr>1033-11.2.0.11417</vt:lpwstr>
  </property>
</Properties>
</file>