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
  </p:notesMasterIdLst>
  <p:sldIdLst>
    <p:sldId id="256" r:id="rId2"/>
    <p:sldId id="257" r:id="rId3"/>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DB84"/>
    <a:srgbClr val="00AEEF"/>
    <a:srgbClr val="E90E8B"/>
    <a:srgbClr val="10A6D6"/>
    <a:srgbClr val="25A7E0"/>
    <a:srgbClr val="3BB34A"/>
    <a:srgbClr val="28A8E0"/>
    <a:srgbClr val="29A8E0"/>
    <a:srgbClr val="F36E2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45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48A8B-16F3-42A5-8B28-A22E49E9EE8B}" type="datetimeFigureOut">
              <a:rPr lang="zh-CN" altLang="en-US" smtClean="0"/>
              <a:pPr/>
              <a:t>2022/6/2</a:t>
            </a:fld>
            <a:endParaRPr lang="de-DE" alt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3AB5F-94BC-4C58-9862-74B3757552D9}" type="slidenum">
              <a:rPr lang="zh-CN" altLang="en-US" smtClean="0"/>
              <a:pPr/>
              <a:t>‹Nr.›</a:t>
            </a:fld>
            <a:endParaRPr lang="de-DE" altLang="en-US"/>
          </a:p>
        </p:txBody>
      </p:sp>
    </p:spTree>
    <p:extLst>
      <p:ext uri="{BB962C8B-B14F-4D97-AF65-F5344CB8AC3E}">
        <p14:creationId xmlns:p14="http://schemas.microsoft.com/office/powerpoint/2010/main" val="25186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7D3AB5F-94BC-4C58-9862-74B3757552D9}" type="slidenum">
              <a:rPr lang="zh-CN" altLang="en-US" smtClean="0"/>
              <a:pPr/>
              <a:t>1</a:t>
            </a:fld>
            <a:endParaRPr lang="de-DE" altLang="en-US"/>
          </a:p>
        </p:txBody>
      </p:sp>
    </p:spTree>
    <p:extLst>
      <p:ext uri="{BB962C8B-B14F-4D97-AF65-F5344CB8AC3E}">
        <p14:creationId xmlns:p14="http://schemas.microsoft.com/office/powerpoint/2010/main" val="2984189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7D3AB5F-94BC-4C58-9862-74B3757552D9}" type="slidenum">
              <a:rPr lang="zh-CN" altLang="en-US" smtClean="0"/>
              <a:pPr/>
              <a:t>2</a:t>
            </a:fld>
            <a:endParaRPr lang="de-DE" altLang="en-US"/>
          </a:p>
        </p:txBody>
      </p:sp>
    </p:spTree>
    <p:extLst>
      <p:ext uri="{BB962C8B-B14F-4D97-AF65-F5344CB8AC3E}">
        <p14:creationId xmlns:p14="http://schemas.microsoft.com/office/powerpoint/2010/main" val="40472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srcRect l="1566" t="-2404" r="5542" b="16274"/>
          <a:stretch/>
        </p:blipFill>
        <p:spPr>
          <a:xfrm>
            <a:off x="395574" y="538483"/>
            <a:ext cx="9514779" cy="6323873"/>
          </a:xfrm>
          <a:prstGeom prst="rect">
            <a:avLst/>
          </a:prstGeom>
        </p:spPr>
      </p:pic>
      <p:sp>
        <p:nvSpPr>
          <p:cNvPr id="27" name="Oval 26"/>
          <p:cNvSpPr/>
          <p:nvPr userDrawn="1"/>
        </p:nvSpPr>
        <p:spPr>
          <a:xfrm>
            <a:off x="3615029" y="1748981"/>
            <a:ext cx="2683151" cy="2683151"/>
          </a:xfrm>
          <a:prstGeom prst="ellipse">
            <a:avLst/>
          </a:prstGeom>
          <a:solidFill>
            <a:schemeClr val="bg1"/>
          </a:solidFill>
          <a:ln>
            <a:noFill/>
          </a:ln>
          <a:effectLst>
            <a:outerShdw blurRad="50800" dist="38100" dir="756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Straight Connector 8"/>
          <p:cNvCxnSpPr/>
          <p:nvPr userDrawn="1"/>
        </p:nvCxnSpPr>
        <p:spPr>
          <a:xfrm>
            <a:off x="3302000" y="0"/>
            <a:ext cx="0" cy="68580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604000" y="0"/>
            <a:ext cx="0" cy="68580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6745904" y="668456"/>
            <a:ext cx="3026214" cy="3026214"/>
          </a:xfrm>
          <a:prstGeom prst="ellipse">
            <a:avLst/>
          </a:prstGeom>
          <a:solidFill>
            <a:schemeClr val="bg1"/>
          </a:solidFill>
          <a:ln>
            <a:noFill/>
          </a:ln>
          <a:effectLst>
            <a:outerShdw blurRad="254000" dir="876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 Placeholder 21"/>
          <p:cNvSpPr>
            <a:spLocks noGrp="1"/>
          </p:cNvSpPr>
          <p:nvPr>
            <p:ph type="body" sz="quarter" idx="13" hasCustomPrompt="1"/>
          </p:nvPr>
        </p:nvSpPr>
        <p:spPr>
          <a:xfrm>
            <a:off x="7254642" y="1504351"/>
            <a:ext cx="2197089" cy="1389905"/>
          </a:xfrm>
          <a:prstGeom prst="rect">
            <a:avLst/>
          </a:prstGeom>
        </p:spPr>
        <p:txBody>
          <a:bodyPr lIns="0" rIns="0" anchor="ctr">
            <a:noAutofit/>
          </a:bodyPr>
          <a:lstStyle>
            <a:lvl1pPr marL="0" indent="0" algn="l">
              <a:lnSpc>
                <a:spcPct val="85000"/>
              </a:lnSpc>
              <a:spcBef>
                <a:spcPts val="0"/>
              </a:spcBef>
              <a:buNone/>
              <a:tabLst>
                <a:tab pos="2241550" algn="l"/>
              </a:tabLst>
              <a:defRPr sz="4000" b="1">
                <a:solidFill>
                  <a:schemeClr val="bg2">
                    <a:lumMod val="50000"/>
                  </a:schemeClr>
                </a:solidFill>
                <a:effectLst/>
                <a:latin typeface="+mn-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de-DE" altLang="zh-CN" noProof="0" dirty="0"/>
              <a:t>Unter-nehmensbroschüre</a:t>
            </a:r>
          </a:p>
        </p:txBody>
      </p:sp>
      <p:sp>
        <p:nvSpPr>
          <p:cNvPr id="10" name="Oval 9"/>
          <p:cNvSpPr/>
          <p:nvPr userDrawn="1"/>
        </p:nvSpPr>
        <p:spPr>
          <a:xfrm>
            <a:off x="6836222" y="758774"/>
            <a:ext cx="2823800" cy="2823800"/>
          </a:xfrm>
          <a:prstGeom prst="ellipse">
            <a:avLst/>
          </a:prstGeom>
          <a:noFill/>
          <a:ln w="38100">
            <a:solidFill>
              <a:srgbClr val="29A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 Placeholder 21"/>
          <p:cNvSpPr>
            <a:spLocks noGrp="1"/>
          </p:cNvSpPr>
          <p:nvPr>
            <p:ph type="body" sz="quarter" idx="41" hasCustomPrompt="1"/>
          </p:nvPr>
        </p:nvSpPr>
        <p:spPr>
          <a:xfrm>
            <a:off x="584927" y="1342357"/>
            <a:ext cx="2296015" cy="1937174"/>
          </a:xfrm>
          <a:prstGeom prst="rect">
            <a:avLst/>
          </a:prstGeom>
        </p:spPr>
        <p:txBody>
          <a:bodyPr lIns="0" tIns="0" rIns="0" bIns="0"/>
          <a:lstStyle>
            <a:lvl1pPr marL="0" marR="0" indent="0" algn="just" defTabSz="1005840" rtl="0" eaLnBrk="1" fontAlgn="auto" latinLnBrk="0" hangingPunct="1">
              <a:lnSpc>
                <a:spcPct val="90000"/>
              </a:lnSpc>
              <a:spcBef>
                <a:spcPts val="1300"/>
              </a:spcBef>
              <a:spcAft>
                <a:spcPts val="0"/>
              </a:spcAft>
              <a:buClrTx/>
              <a:buSzTx/>
              <a:buFont typeface="Arial" panose="020B0604020202020204" pitchFamily="34" charset="0"/>
              <a:buNone/>
              <a:tabLst/>
              <a:defRPr lang="en-US" altLang="zh-CN" sz="1200" b="0" baseline="0" dirty="0" smtClean="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stStyle>
          <a:p>
            <a:pPr lvl="0" algn="l"/>
            <a:r>
              <a:rPr lang="de-DE" altLang="zh-CN" noProof="0" dirty="0"/>
              <a:t>Hier können Sie</a:t>
            </a:r>
            <a:r>
              <a:rPr lang="en-US" altLang="zh-CN" dirty="0"/>
              <a:t> </a:t>
            </a:r>
            <a:r>
              <a:rPr lang="de-DE" altLang="zh-CN" noProof="0" dirty="0"/>
              <a:t>Ihre "Kurzübersicht</a:t>
            </a:r>
            <a:r>
              <a:rPr lang="en-US" altLang="zh-CN" dirty="0"/>
              <a:t>" </a:t>
            </a:r>
            <a:r>
              <a:rPr lang="de-DE" altLang="zh-CN" noProof="0" dirty="0"/>
              <a:t>platzieren. Wenn Sie nur 60-90 Sekunden hätten</a:t>
            </a:r>
            <a:r>
              <a:rPr lang="en-US" altLang="zh-CN" dirty="0"/>
              <a:t>, um </a:t>
            </a:r>
            <a:r>
              <a:rPr lang="de-DE" altLang="zh-CN" noProof="0" dirty="0"/>
              <a:t>Ihre Produkte oder Dienstleistungen zu beschreiben, </a:t>
            </a:r>
            <a:r>
              <a:rPr lang="en-US" altLang="zh-CN" dirty="0"/>
              <a:t>was </a:t>
            </a:r>
            <a:r>
              <a:rPr lang="de-DE" altLang="zh-CN" noProof="0" dirty="0"/>
              <a:t>würden Sie sagen</a:t>
            </a:r>
            <a:r>
              <a:rPr lang="en-US" altLang="zh-CN" dirty="0"/>
              <a:t>?</a:t>
            </a:r>
          </a:p>
          <a:p>
            <a:pPr lvl="0" algn="l">
              <a:defRPr/>
            </a:pPr>
            <a:r>
              <a:rPr lang="de-DE" altLang="zh-CN" noProof="0" dirty="0"/>
              <a:t>Hier können Sie Ihre "Kurzübersicht" platzieren. Wenn Sie nur 60-90 Sekunden hätten, um Ihre Produkte oder Dienstleistungen zu beschreiben, was würden Sie sagen</a:t>
            </a:r>
            <a:r>
              <a:rPr lang="en-US" altLang="zh-CN" dirty="0"/>
              <a:t>?</a:t>
            </a:r>
          </a:p>
        </p:txBody>
      </p:sp>
      <p:sp>
        <p:nvSpPr>
          <p:cNvPr id="49" name="Text Placeholder 21"/>
          <p:cNvSpPr>
            <a:spLocks noGrp="1"/>
          </p:cNvSpPr>
          <p:nvPr>
            <p:ph type="body" sz="quarter" idx="42" hasCustomPrompt="1"/>
          </p:nvPr>
        </p:nvSpPr>
        <p:spPr>
          <a:xfrm>
            <a:off x="1088767" y="827239"/>
            <a:ext cx="1557718" cy="312342"/>
          </a:xfrm>
          <a:prstGeom prst="rect">
            <a:avLst/>
          </a:prstGeom>
        </p:spPr>
        <p:txBody>
          <a:bodyPr lIns="0" tIns="0" rIns="0" bIns="0" anchor="ctr">
            <a:noAutofit/>
          </a:bodyPr>
          <a:lstStyle>
            <a:lvl1pPr marL="0" indent="0" algn="l">
              <a:lnSpc>
                <a:spcPct val="85000"/>
              </a:lnSpc>
              <a:spcBef>
                <a:spcPts val="0"/>
              </a:spcBef>
              <a:buNone/>
              <a:tabLst>
                <a:tab pos="2241550" algn="l"/>
              </a:tabLst>
              <a:defRPr sz="2000" b="1">
                <a:solidFill>
                  <a:srgbClr val="25A7E0"/>
                </a:solidFill>
                <a:effectLst/>
                <a:latin typeface="Segoe UI" panose="020B0502040204020203" pitchFamily="34" charset="0"/>
                <a:cs typeface="Segoe UI" panose="020B0502040204020203" pitchFamily="34" charset="0"/>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de-DE" altLang="zh-CN" noProof="0" dirty="0"/>
              <a:t>Wir über uns</a:t>
            </a:r>
          </a:p>
        </p:txBody>
      </p:sp>
      <p:sp>
        <p:nvSpPr>
          <p:cNvPr id="15" name="Text Placeholder 5"/>
          <p:cNvSpPr>
            <a:spLocks noGrp="1"/>
          </p:cNvSpPr>
          <p:nvPr>
            <p:ph type="body" sz="quarter" idx="21" hasCustomPrompt="1"/>
          </p:nvPr>
        </p:nvSpPr>
        <p:spPr>
          <a:xfrm>
            <a:off x="3858677" y="2354711"/>
            <a:ext cx="2176211" cy="264507"/>
          </a:xfrm>
          <a:prstGeom prst="rect">
            <a:avLst/>
          </a:prstGeom>
        </p:spPr>
        <p:txBody>
          <a:bodyPr lIns="0" rIns="0" anchor="t" anchorCtr="0">
            <a:noAutofit/>
          </a:bodyPr>
          <a:lstStyle>
            <a:lvl1pPr marL="0" marR="0" indent="0" algn="ctr" defTabSz="1005840" rtl="0" eaLnBrk="1" fontAlgn="auto" latinLnBrk="0" hangingPunct="1">
              <a:lnSpc>
                <a:spcPct val="90000"/>
              </a:lnSpc>
              <a:spcBef>
                <a:spcPts val="1100"/>
              </a:spcBef>
              <a:spcAft>
                <a:spcPts val="0"/>
              </a:spcAft>
              <a:buClrTx/>
              <a:buSzTx/>
              <a:buFont typeface="Arial" panose="020B0604020202020204" pitchFamily="34" charset="0"/>
              <a:buNone/>
              <a:tabLst/>
              <a:defRPr sz="1600" b="1">
                <a:solidFill>
                  <a:srgbClr val="25A7E0"/>
                </a:solidFill>
                <a:latin typeface="+mn-lt"/>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r>
              <a:rPr lang="de-DE" altLang="zh-CN" noProof="0" dirty="0">
                <a:latin typeface="+mn-lt"/>
              </a:rPr>
              <a:t>Unternehmensbroschüre</a:t>
            </a:r>
          </a:p>
        </p:txBody>
      </p:sp>
      <p:sp>
        <p:nvSpPr>
          <p:cNvPr id="22" name="Text Placeholder 21"/>
          <p:cNvSpPr>
            <a:spLocks noGrp="1"/>
          </p:cNvSpPr>
          <p:nvPr>
            <p:ph type="body" sz="quarter" idx="38" hasCustomPrompt="1"/>
          </p:nvPr>
        </p:nvSpPr>
        <p:spPr>
          <a:xfrm>
            <a:off x="3965218" y="2885464"/>
            <a:ext cx="1911904" cy="1200406"/>
          </a:xfrm>
          <a:prstGeom prst="rect">
            <a:avLst/>
          </a:prstGeom>
        </p:spPr>
        <p:txBody>
          <a:bodyPr lIns="0" tIns="0" rIns="0" bIns="0"/>
          <a:lstStyle>
            <a:lvl1pPr marL="0" indent="0" algn="ctr">
              <a:spcBef>
                <a:spcPts val="600"/>
              </a:spcBef>
              <a:buNone/>
              <a:defRPr lang="zh-CN" altLang="en-US" sz="1000" b="0" i="0" baseline="0" dirty="0">
                <a:solidFill>
                  <a:schemeClr val="bg2">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spcBef>
                <a:spcPts val="800"/>
              </a:spcBef>
              <a:spcAft>
                <a:spcPts val="0"/>
              </a:spcAft>
              <a:defRPr/>
            </a:pPr>
            <a:r>
              <a:rPr lang="de-DE" altLang="zh-CN" i="1" dirty="0">
                <a:solidFill>
                  <a:schemeClr val="tx1">
                    <a:lumMod val="50000"/>
                    <a:lumOff val="50000"/>
                  </a:schemeClr>
                </a:solidFill>
              </a:rPr>
              <a:t>030 - 555 1234</a:t>
            </a:r>
            <a:endParaRPr lang="de-DE" altLang="en-US" i="1" dirty="0">
              <a:solidFill>
                <a:schemeClr val="tx1">
                  <a:lumMod val="50000"/>
                  <a:lumOff val="50000"/>
                </a:schemeClr>
              </a:solidFill>
            </a:endParaRPr>
          </a:p>
          <a:p>
            <a:pPr lvl="0">
              <a:spcBef>
                <a:spcPts val="800"/>
              </a:spcBef>
              <a:spcAft>
                <a:spcPts val="0"/>
              </a:spcAft>
              <a:defRPr/>
            </a:pPr>
            <a:r>
              <a:rPr lang="de-DE" altLang="zh-CN" i="1" dirty="0">
                <a:solidFill>
                  <a:schemeClr val="tx1">
                    <a:lumMod val="50000"/>
                    <a:lumOff val="50000"/>
                  </a:schemeClr>
                </a:solidFill>
              </a:rPr>
              <a:t>www.firmenname.com</a:t>
            </a:r>
          </a:p>
          <a:p>
            <a:pPr lvl="0">
              <a:spcBef>
                <a:spcPts val="800"/>
              </a:spcBef>
              <a:spcAft>
                <a:spcPts val="0"/>
              </a:spcAft>
              <a:defRPr/>
            </a:pPr>
            <a:r>
              <a:rPr lang="de-DE" altLang="zh-CN" i="1" dirty="0">
                <a:solidFill>
                  <a:schemeClr val="tx1">
                    <a:lumMod val="50000"/>
                    <a:lumOff val="50000"/>
                  </a:schemeClr>
                </a:solidFill>
              </a:rPr>
              <a:t>kontakt@firmenname.com</a:t>
            </a:r>
          </a:p>
          <a:p>
            <a:pPr lvl="0">
              <a:spcBef>
                <a:spcPts val="800"/>
              </a:spcBef>
              <a:spcAft>
                <a:spcPts val="0"/>
              </a:spcAft>
            </a:pPr>
            <a:r>
              <a:rPr lang="de-DE" altLang="zh-CN" i="1" dirty="0">
                <a:solidFill>
                  <a:schemeClr val="tx1">
                    <a:lumMod val="50000"/>
                    <a:lumOff val="50000"/>
                  </a:schemeClr>
                </a:solidFill>
              </a:rPr>
              <a:t>Hauptstraße 123</a:t>
            </a:r>
          </a:p>
          <a:p>
            <a:pPr lvl="0">
              <a:spcBef>
                <a:spcPts val="100"/>
              </a:spcBef>
              <a:spcAft>
                <a:spcPts val="0"/>
              </a:spcAft>
            </a:pPr>
            <a:r>
              <a:rPr lang="de-DE" altLang="zh-CN" i="1" dirty="0">
                <a:solidFill>
                  <a:schemeClr val="tx1">
                    <a:lumMod val="50000"/>
                    <a:lumOff val="50000"/>
                  </a:schemeClr>
                </a:solidFill>
              </a:rPr>
              <a:t>12345 Musterstadt    </a:t>
            </a:r>
            <a:r>
              <a:rPr lang="de-DE" altLang="zh-CN" dirty="0"/>
              <a:t>   </a:t>
            </a:r>
            <a:r>
              <a:rPr lang="en-US" altLang="zh-CN" i="1" dirty="0">
                <a:solidFill>
                  <a:schemeClr val="tx1">
                    <a:lumMod val="50000"/>
                    <a:lumOff val="50000"/>
                  </a:schemeClr>
                </a:solidFill>
              </a:rPr>
              <a:t>  </a:t>
            </a:r>
            <a:r>
              <a:rPr lang="en-US" altLang="zh-CN" dirty="0">
                <a:solidFill>
                  <a:schemeClr val="tx1">
                    <a:lumMod val="50000"/>
                    <a:lumOff val="50000"/>
                  </a:schemeClr>
                </a:solidFill>
              </a:rPr>
              <a:t>   </a:t>
            </a:r>
            <a:endParaRPr lang="zh-CN" altLang="en-US" dirty="0">
              <a:solidFill>
                <a:schemeClr val="tx1">
                  <a:lumMod val="50000"/>
                  <a:lumOff val="50000"/>
                </a:schemeClr>
              </a:solidFill>
            </a:endParaRPr>
          </a:p>
        </p:txBody>
      </p:sp>
      <p:sp>
        <p:nvSpPr>
          <p:cNvPr id="31" name="AutoShape 8"/>
          <p:cNvSpPr>
            <a:spLocks noChangeAspect="1" noChangeArrowheads="1" noTextEdit="1"/>
          </p:cNvSpPr>
          <p:nvPr userDrawn="1"/>
        </p:nvSpPr>
        <p:spPr bwMode="auto">
          <a:xfrm>
            <a:off x="2373961" y="3694670"/>
            <a:ext cx="514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5" name="Group 34"/>
          <p:cNvGrpSpPr/>
          <p:nvPr userDrawn="1"/>
        </p:nvGrpSpPr>
        <p:grpSpPr>
          <a:xfrm>
            <a:off x="584926" y="758774"/>
            <a:ext cx="440917" cy="440917"/>
            <a:chOff x="2373961" y="3691495"/>
            <a:chExt cx="511175" cy="511175"/>
          </a:xfrm>
        </p:grpSpPr>
        <p:sp>
          <p:nvSpPr>
            <p:cNvPr id="33" name="Freeform 10"/>
            <p:cNvSpPr>
              <a:spLocks/>
            </p:cNvSpPr>
            <p:nvPr userDrawn="1"/>
          </p:nvSpPr>
          <p:spPr bwMode="auto">
            <a:xfrm>
              <a:off x="2373961" y="3691495"/>
              <a:ext cx="511175" cy="511175"/>
            </a:xfrm>
            <a:custGeom>
              <a:avLst/>
              <a:gdLst>
                <a:gd name="T0" fmla="*/ 83 w 167"/>
                <a:gd name="T1" fmla="*/ 167 h 167"/>
                <a:gd name="T2" fmla="*/ 0 w 167"/>
                <a:gd name="T3" fmla="*/ 83 h 167"/>
                <a:gd name="T4" fmla="*/ 83 w 167"/>
                <a:gd name="T5" fmla="*/ 0 h 167"/>
                <a:gd name="T6" fmla="*/ 167 w 167"/>
                <a:gd name="T7" fmla="*/ 83 h 167"/>
                <a:gd name="T8" fmla="*/ 83 w 167"/>
                <a:gd name="T9" fmla="*/ 167 h 167"/>
              </a:gdLst>
              <a:ahLst/>
              <a:cxnLst>
                <a:cxn ang="0">
                  <a:pos x="T0" y="T1"/>
                </a:cxn>
                <a:cxn ang="0">
                  <a:pos x="T2" y="T3"/>
                </a:cxn>
                <a:cxn ang="0">
                  <a:pos x="T4" y="T5"/>
                </a:cxn>
                <a:cxn ang="0">
                  <a:pos x="T6" y="T7"/>
                </a:cxn>
                <a:cxn ang="0">
                  <a:pos x="T8" y="T9"/>
                </a:cxn>
              </a:cxnLst>
              <a:rect l="0" t="0" r="r" b="b"/>
              <a:pathLst>
                <a:path w="167" h="167">
                  <a:moveTo>
                    <a:pt x="83" y="167"/>
                  </a:moveTo>
                  <a:cubicBezTo>
                    <a:pt x="38" y="167"/>
                    <a:pt x="0" y="129"/>
                    <a:pt x="0" y="83"/>
                  </a:cubicBezTo>
                  <a:cubicBezTo>
                    <a:pt x="0" y="37"/>
                    <a:pt x="38" y="0"/>
                    <a:pt x="83" y="0"/>
                  </a:cubicBezTo>
                  <a:cubicBezTo>
                    <a:pt x="130" y="0"/>
                    <a:pt x="167" y="37"/>
                    <a:pt x="167" y="83"/>
                  </a:cubicBezTo>
                  <a:cubicBezTo>
                    <a:pt x="167" y="129"/>
                    <a:pt x="130" y="167"/>
                    <a:pt x="83" y="167"/>
                  </a:cubicBezTo>
                  <a:close/>
                </a:path>
              </a:pathLst>
            </a:custGeom>
            <a:solidFill>
              <a:srgbClr val="25A7E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1"/>
            <p:cNvSpPr>
              <a:spLocks noEditPoints="1"/>
            </p:cNvSpPr>
            <p:nvPr userDrawn="1"/>
          </p:nvSpPr>
          <p:spPr bwMode="auto">
            <a:xfrm>
              <a:off x="2446986" y="3770870"/>
              <a:ext cx="368300" cy="296863"/>
            </a:xfrm>
            <a:custGeom>
              <a:avLst/>
              <a:gdLst>
                <a:gd name="T0" fmla="*/ 43 w 120"/>
                <a:gd name="T1" fmla="*/ 52 h 97"/>
                <a:gd name="T2" fmla="*/ 43 w 120"/>
                <a:gd name="T3" fmla="*/ 52 h 97"/>
                <a:gd name="T4" fmla="*/ 30 w 120"/>
                <a:gd name="T5" fmla="*/ 63 h 97"/>
                <a:gd name="T6" fmla="*/ 14 w 120"/>
                <a:gd name="T7" fmla="*/ 97 h 97"/>
                <a:gd name="T8" fmla="*/ 0 w 120"/>
                <a:gd name="T9" fmla="*/ 97 h 97"/>
                <a:gd name="T10" fmla="*/ 43 w 120"/>
                <a:gd name="T11" fmla="*/ 52 h 97"/>
                <a:gd name="T12" fmla="*/ 61 w 120"/>
                <a:gd name="T13" fmla="*/ 0 h 97"/>
                <a:gd name="T14" fmla="*/ 87 w 120"/>
                <a:gd name="T15" fmla="*/ 26 h 97"/>
                <a:gd name="T16" fmla="*/ 87 w 120"/>
                <a:gd name="T17" fmla="*/ 26 h 97"/>
                <a:gd name="T18" fmla="*/ 61 w 120"/>
                <a:gd name="T19" fmla="*/ 52 h 97"/>
                <a:gd name="T20" fmla="*/ 61 w 120"/>
                <a:gd name="T21" fmla="*/ 52 h 97"/>
                <a:gd name="T22" fmla="*/ 35 w 120"/>
                <a:gd name="T23" fmla="*/ 26 h 97"/>
                <a:gd name="T24" fmla="*/ 35 w 120"/>
                <a:gd name="T25" fmla="*/ 26 h 97"/>
                <a:gd name="T26" fmla="*/ 61 w 120"/>
                <a:gd name="T27" fmla="*/ 0 h 97"/>
                <a:gd name="T28" fmla="*/ 61 w 120"/>
                <a:gd name="T29" fmla="*/ 0 h 97"/>
                <a:gd name="T30" fmla="*/ 120 w 120"/>
                <a:gd name="T31" fmla="*/ 97 h 97"/>
                <a:gd name="T32" fmla="*/ 106 w 120"/>
                <a:gd name="T33" fmla="*/ 97 h 97"/>
                <a:gd name="T34" fmla="*/ 90 w 120"/>
                <a:gd name="T35" fmla="*/ 63 h 97"/>
                <a:gd name="T36" fmla="*/ 77 w 120"/>
                <a:gd name="T37" fmla="*/ 52 h 97"/>
                <a:gd name="T38" fmla="*/ 77 w 120"/>
                <a:gd name="T39" fmla="*/ 52 h 97"/>
                <a:gd name="T40" fmla="*/ 120 w 120"/>
                <a:gd name="T41" fmla="*/ 97 h 97"/>
                <a:gd name="T42" fmla="*/ 60 w 120"/>
                <a:gd name="T43" fmla="*/ 58 h 97"/>
                <a:gd name="T44" fmla="*/ 60 w 120"/>
                <a:gd name="T45" fmla="*/ 58 h 97"/>
                <a:gd name="T46" fmla="*/ 49 w 120"/>
                <a:gd name="T47" fmla="*/ 56 h 97"/>
                <a:gd name="T48" fmla="*/ 35 w 120"/>
                <a:gd name="T49" fmla="*/ 67 h 97"/>
                <a:gd name="T50" fmla="*/ 20 w 120"/>
                <a:gd name="T51" fmla="*/ 97 h 97"/>
                <a:gd name="T52" fmla="*/ 100 w 120"/>
                <a:gd name="T53" fmla="*/ 97 h 97"/>
                <a:gd name="T54" fmla="*/ 86 w 120"/>
                <a:gd name="T55" fmla="*/ 67 h 97"/>
                <a:gd name="T56" fmla="*/ 71 w 120"/>
                <a:gd name="T57" fmla="*/ 56 h 97"/>
                <a:gd name="T58" fmla="*/ 60 w 120"/>
                <a:gd name="T59"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 h="97">
                  <a:moveTo>
                    <a:pt x="43" y="52"/>
                  </a:moveTo>
                  <a:cubicBezTo>
                    <a:pt x="43" y="52"/>
                    <a:pt x="43" y="52"/>
                    <a:pt x="43" y="52"/>
                  </a:cubicBezTo>
                  <a:cubicBezTo>
                    <a:pt x="39" y="55"/>
                    <a:pt x="34" y="58"/>
                    <a:pt x="30" y="63"/>
                  </a:cubicBezTo>
                  <a:cubicBezTo>
                    <a:pt x="22" y="71"/>
                    <a:pt x="17" y="83"/>
                    <a:pt x="14" y="97"/>
                  </a:cubicBezTo>
                  <a:cubicBezTo>
                    <a:pt x="0" y="97"/>
                    <a:pt x="0" y="97"/>
                    <a:pt x="0" y="97"/>
                  </a:cubicBezTo>
                  <a:cubicBezTo>
                    <a:pt x="6" y="75"/>
                    <a:pt x="22" y="58"/>
                    <a:pt x="43" y="52"/>
                  </a:cubicBezTo>
                  <a:close/>
                  <a:moveTo>
                    <a:pt x="61" y="0"/>
                  </a:moveTo>
                  <a:cubicBezTo>
                    <a:pt x="75" y="0"/>
                    <a:pt x="87" y="12"/>
                    <a:pt x="87" y="26"/>
                  </a:cubicBezTo>
                  <a:cubicBezTo>
                    <a:pt x="87" y="26"/>
                    <a:pt x="87" y="26"/>
                    <a:pt x="87" y="26"/>
                  </a:cubicBezTo>
                  <a:cubicBezTo>
                    <a:pt x="87" y="40"/>
                    <a:pt x="75" y="52"/>
                    <a:pt x="61" y="52"/>
                  </a:cubicBezTo>
                  <a:cubicBezTo>
                    <a:pt x="61" y="52"/>
                    <a:pt x="61" y="52"/>
                    <a:pt x="61" y="52"/>
                  </a:cubicBezTo>
                  <a:cubicBezTo>
                    <a:pt x="46" y="52"/>
                    <a:pt x="35" y="40"/>
                    <a:pt x="35" y="26"/>
                  </a:cubicBezTo>
                  <a:cubicBezTo>
                    <a:pt x="35" y="26"/>
                    <a:pt x="35" y="26"/>
                    <a:pt x="35" y="26"/>
                  </a:cubicBezTo>
                  <a:cubicBezTo>
                    <a:pt x="35" y="12"/>
                    <a:pt x="46" y="0"/>
                    <a:pt x="61" y="0"/>
                  </a:cubicBezTo>
                  <a:cubicBezTo>
                    <a:pt x="61" y="0"/>
                    <a:pt x="61" y="0"/>
                    <a:pt x="61" y="0"/>
                  </a:cubicBezTo>
                  <a:close/>
                  <a:moveTo>
                    <a:pt x="120" y="97"/>
                  </a:moveTo>
                  <a:cubicBezTo>
                    <a:pt x="106" y="97"/>
                    <a:pt x="106" y="97"/>
                    <a:pt x="106" y="97"/>
                  </a:cubicBezTo>
                  <a:cubicBezTo>
                    <a:pt x="104" y="83"/>
                    <a:pt x="98" y="71"/>
                    <a:pt x="90" y="63"/>
                  </a:cubicBezTo>
                  <a:cubicBezTo>
                    <a:pt x="86" y="58"/>
                    <a:pt x="82" y="55"/>
                    <a:pt x="77" y="52"/>
                  </a:cubicBezTo>
                  <a:cubicBezTo>
                    <a:pt x="77" y="52"/>
                    <a:pt x="77" y="52"/>
                    <a:pt x="77" y="52"/>
                  </a:cubicBezTo>
                  <a:cubicBezTo>
                    <a:pt x="98" y="58"/>
                    <a:pt x="115" y="75"/>
                    <a:pt x="120" y="97"/>
                  </a:cubicBezTo>
                  <a:close/>
                  <a:moveTo>
                    <a:pt x="60" y="58"/>
                  </a:moveTo>
                  <a:cubicBezTo>
                    <a:pt x="60" y="58"/>
                    <a:pt x="60" y="58"/>
                    <a:pt x="60" y="58"/>
                  </a:cubicBezTo>
                  <a:cubicBezTo>
                    <a:pt x="57" y="58"/>
                    <a:pt x="53" y="57"/>
                    <a:pt x="49" y="56"/>
                  </a:cubicBezTo>
                  <a:cubicBezTo>
                    <a:pt x="44" y="58"/>
                    <a:pt x="39" y="62"/>
                    <a:pt x="35" y="67"/>
                  </a:cubicBezTo>
                  <a:cubicBezTo>
                    <a:pt x="27" y="74"/>
                    <a:pt x="22" y="85"/>
                    <a:pt x="20" y="97"/>
                  </a:cubicBezTo>
                  <a:cubicBezTo>
                    <a:pt x="100" y="97"/>
                    <a:pt x="100" y="97"/>
                    <a:pt x="100" y="97"/>
                  </a:cubicBezTo>
                  <a:cubicBezTo>
                    <a:pt x="98" y="85"/>
                    <a:pt x="93" y="74"/>
                    <a:pt x="86" y="67"/>
                  </a:cubicBezTo>
                  <a:cubicBezTo>
                    <a:pt x="81" y="62"/>
                    <a:pt x="77" y="58"/>
                    <a:pt x="71" y="56"/>
                  </a:cubicBezTo>
                  <a:cubicBezTo>
                    <a:pt x="68" y="57"/>
                    <a:pt x="64" y="58"/>
                    <a:pt x="60"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62183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enutzerdefiniertes Layou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srcRect t="43343" b="-1"/>
          <a:stretch/>
        </p:blipFill>
        <p:spPr>
          <a:xfrm>
            <a:off x="0" y="6"/>
            <a:ext cx="9906000" cy="1582744"/>
          </a:xfrm>
          <a:prstGeom prst="rect">
            <a:avLst/>
          </a:prstGeom>
        </p:spPr>
      </p:pic>
      <p:cxnSp>
        <p:nvCxnSpPr>
          <p:cNvPr id="4" name="Straight Connector 3"/>
          <p:cNvCxnSpPr/>
          <p:nvPr userDrawn="1"/>
        </p:nvCxnSpPr>
        <p:spPr>
          <a:xfrm>
            <a:off x="3302000" y="0"/>
            <a:ext cx="0" cy="68580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6604000" y="0"/>
            <a:ext cx="0" cy="68580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userDrawn="1"/>
        </p:nvPicPr>
        <p:blipFill>
          <a:blip r:embed="rId3" cstate="print"/>
          <a:stretch>
            <a:fillRect/>
          </a:stretch>
        </p:blipFill>
        <p:spPr>
          <a:xfrm>
            <a:off x="595575" y="3700046"/>
            <a:ext cx="463664" cy="543606"/>
          </a:xfrm>
          <a:prstGeom prst="rect">
            <a:avLst/>
          </a:prstGeom>
        </p:spPr>
      </p:pic>
      <p:pic>
        <p:nvPicPr>
          <p:cNvPr id="3" name="Picture 2"/>
          <p:cNvPicPr>
            <a:picLocks noChangeAspect="1"/>
          </p:cNvPicPr>
          <p:nvPr userDrawn="1"/>
        </p:nvPicPr>
        <p:blipFill>
          <a:blip r:embed="rId4" cstate="print"/>
          <a:stretch>
            <a:fillRect/>
          </a:stretch>
        </p:blipFill>
        <p:spPr>
          <a:xfrm>
            <a:off x="647537" y="4509331"/>
            <a:ext cx="359739" cy="495640"/>
          </a:xfrm>
          <a:prstGeom prst="rect">
            <a:avLst/>
          </a:prstGeom>
        </p:spPr>
      </p:pic>
      <p:pic>
        <p:nvPicPr>
          <p:cNvPr id="6" name="Picture 5"/>
          <p:cNvPicPr>
            <a:picLocks noChangeAspect="1"/>
          </p:cNvPicPr>
          <p:nvPr userDrawn="1"/>
        </p:nvPicPr>
        <p:blipFill>
          <a:blip r:embed="rId5" cstate="print"/>
          <a:stretch>
            <a:fillRect/>
          </a:stretch>
        </p:blipFill>
        <p:spPr>
          <a:xfrm>
            <a:off x="595575" y="5270650"/>
            <a:ext cx="546139" cy="482818"/>
          </a:xfrm>
          <a:prstGeom prst="rect">
            <a:avLst/>
          </a:prstGeom>
        </p:spPr>
      </p:pic>
      <p:sp>
        <p:nvSpPr>
          <p:cNvPr id="13" name="Text Placeholder 5"/>
          <p:cNvSpPr>
            <a:spLocks noGrp="1"/>
          </p:cNvSpPr>
          <p:nvPr>
            <p:ph type="body" sz="quarter" idx="46" hasCustomPrompt="1"/>
          </p:nvPr>
        </p:nvSpPr>
        <p:spPr>
          <a:xfrm>
            <a:off x="354408" y="2571051"/>
            <a:ext cx="6027342" cy="1026998"/>
          </a:xfrm>
          <a:prstGeom prst="rect">
            <a:avLst/>
          </a:prstGeom>
        </p:spPr>
        <p:txBody>
          <a:bodyPr lIns="0" tIns="46800" rIns="0">
            <a:noAutofit/>
          </a:bodyPr>
          <a:lstStyle>
            <a:lvl1pPr marL="0" marR="0" indent="0" algn="just" defTabSz="1005840" rtl="0" eaLnBrk="1" fontAlgn="auto" latinLnBrk="0" hangingPunct="1">
              <a:lnSpc>
                <a:spcPct val="90000"/>
              </a:lnSpc>
              <a:spcBef>
                <a:spcPts val="6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lgn="l"/>
            <a:r>
              <a:rPr lang="de-DE" altLang="zh-CN" noProof="0" dirty="0"/>
              <a:t>Sie können Ihre Produkte oder Dienste auflisten oder hervorheben, welche Vorteile die Zusammenarbeit mit Ihrem Unternehmen bieten würde. </a:t>
            </a:r>
          </a:p>
          <a:p>
            <a:pPr algn="l"/>
            <a:r>
              <a:rPr lang="de-DE" altLang="zh-CN" noProof="0" dirty="0"/>
              <a:t>Sie können Ihre Produkte oder Dienste auflisten oder hervorheben, welche Vorteile die Zusammenarbeit mit Ihrem Unternehmen bieten würde. Sie können Ihre Produkte oder Dienste auflisten oder hervorheben, welche Vorteile die Zusammenarbeit mit Ihrem Unternehmen bieten würde. Sie können Ihre Produkte oder Dienste auflisten oder hervorheben, welche Vorteile die Zusammenarbeit mit Ihrem Unternehmen bieten würde. </a:t>
            </a:r>
          </a:p>
        </p:txBody>
      </p:sp>
      <p:sp>
        <p:nvSpPr>
          <p:cNvPr id="14" name="Text Placeholder 5"/>
          <p:cNvSpPr>
            <a:spLocks noGrp="1"/>
          </p:cNvSpPr>
          <p:nvPr>
            <p:ph type="body" sz="quarter" idx="47" hasCustomPrompt="1"/>
          </p:nvPr>
        </p:nvSpPr>
        <p:spPr>
          <a:xfrm>
            <a:off x="354407" y="2414253"/>
            <a:ext cx="6027343" cy="156798"/>
          </a:xfrm>
          <a:prstGeom prst="rect">
            <a:avLst/>
          </a:prstGeom>
        </p:spPr>
        <p:txBody>
          <a:bodyPr lIns="0" tIns="0" rIns="0" bIns="0" anchor="b" anchorCtr="0">
            <a:noAutofit/>
          </a:bodyPr>
          <a:lstStyle>
            <a:lvl1pPr marL="0" marR="0" indent="0" algn="l" defTabSz="1005840" rtl="0" eaLnBrk="1" fontAlgn="auto" latinLnBrk="0" hangingPunct="1">
              <a:lnSpc>
                <a:spcPct val="90000"/>
              </a:lnSpc>
              <a:spcBef>
                <a:spcPts val="1100"/>
              </a:spcBef>
              <a:spcAft>
                <a:spcPts val="0"/>
              </a:spcAft>
              <a:buClrTx/>
              <a:buSzTx/>
              <a:buFont typeface="Arial" panose="020B0604020202020204" pitchFamily="34" charset="0"/>
              <a:buNone/>
              <a:tabLst/>
              <a:defRPr sz="1200" b="1">
                <a:solidFill>
                  <a:schemeClr val="bg2">
                    <a:lumMod val="25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marL="0" marR="0" lvl="0" indent="0" algn="l" defTabSz="1005840" rtl="0" eaLnBrk="1" fontAlgn="auto" latinLnBrk="0" hangingPunct="1">
              <a:lnSpc>
                <a:spcPct val="90000"/>
              </a:lnSpc>
              <a:spcBef>
                <a:spcPts val="1100"/>
              </a:spcBef>
              <a:spcAft>
                <a:spcPts val="0"/>
              </a:spcAft>
              <a:buClrTx/>
              <a:buSzTx/>
              <a:buFont typeface="Arial" panose="020B0604020202020204" pitchFamily="34" charset="0"/>
              <a:buNone/>
              <a:tabLst/>
              <a:defRPr/>
            </a:pPr>
            <a:r>
              <a:rPr lang="de-DE" altLang="zh-CN" noProof="0" dirty="0"/>
              <a:t>Diese professionelle Broschüre kann im Handumdrehen angepasst werden.</a:t>
            </a:r>
          </a:p>
        </p:txBody>
      </p:sp>
      <p:sp>
        <p:nvSpPr>
          <p:cNvPr id="16" name="Text Placeholder 5"/>
          <p:cNvSpPr>
            <a:spLocks noGrp="1"/>
          </p:cNvSpPr>
          <p:nvPr>
            <p:ph type="body" sz="quarter" idx="48" hasCustomPrompt="1"/>
          </p:nvPr>
        </p:nvSpPr>
        <p:spPr>
          <a:xfrm>
            <a:off x="1281489" y="3715921"/>
            <a:ext cx="5100261" cy="511856"/>
          </a:xfrm>
          <a:prstGeom prst="rect">
            <a:avLst/>
          </a:prstGeom>
        </p:spPr>
        <p:txBody>
          <a:bodyPr lIns="0" tIns="46800" rIns="0">
            <a:noAutofit/>
          </a:bodyPr>
          <a:lstStyle>
            <a:lvl1pPr marL="0" marR="0" indent="0" algn="just" defTabSz="1005840" rtl="0" eaLnBrk="1" fontAlgn="auto" latinLnBrk="0" hangingPunct="1">
              <a:lnSpc>
                <a:spcPts val="1300"/>
              </a:lnSpc>
              <a:spcBef>
                <a:spcPts val="11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lgn="l"/>
            <a:r>
              <a:rPr lang="de-DE" altLang="zh-CN" noProof="0" dirty="0"/>
              <a:t>Sie können Ihre Produkte oder Dienste auflisten oder hervorheben, welche Vorteile die Zusammenarbeit mit Ihrem Unternehmen bieten würde. </a:t>
            </a:r>
          </a:p>
        </p:txBody>
      </p:sp>
      <p:sp>
        <p:nvSpPr>
          <p:cNvPr id="19" name="Text Placeholder 5"/>
          <p:cNvSpPr>
            <a:spLocks noGrp="1"/>
          </p:cNvSpPr>
          <p:nvPr>
            <p:ph type="body" sz="quarter" idx="49" hasCustomPrompt="1"/>
          </p:nvPr>
        </p:nvSpPr>
        <p:spPr>
          <a:xfrm>
            <a:off x="1281489" y="4485934"/>
            <a:ext cx="5100261" cy="511856"/>
          </a:xfrm>
          <a:prstGeom prst="rect">
            <a:avLst/>
          </a:prstGeom>
        </p:spPr>
        <p:txBody>
          <a:bodyPr lIns="0" tIns="46800" rIns="0">
            <a:noAutofit/>
          </a:bodyPr>
          <a:lstStyle>
            <a:lvl1pPr marL="0" marR="0" indent="0" algn="just" defTabSz="1005840" rtl="0" eaLnBrk="1" fontAlgn="auto" latinLnBrk="0" hangingPunct="1">
              <a:lnSpc>
                <a:spcPts val="1300"/>
              </a:lnSpc>
              <a:spcBef>
                <a:spcPts val="11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lgn="l"/>
            <a:r>
              <a:rPr lang="de-DE" altLang="zh-CN" noProof="0" dirty="0"/>
              <a:t>Sie können Ihre Produkte oder Dienste auflisten oder hervorheben, welche Vorteile die Zusammenarbeit mit Ihrem Unternehmen bieten würde. </a:t>
            </a:r>
          </a:p>
        </p:txBody>
      </p:sp>
      <p:sp>
        <p:nvSpPr>
          <p:cNvPr id="20" name="Text Placeholder 5"/>
          <p:cNvSpPr>
            <a:spLocks noGrp="1"/>
          </p:cNvSpPr>
          <p:nvPr>
            <p:ph type="body" sz="quarter" idx="50" hasCustomPrompt="1"/>
          </p:nvPr>
        </p:nvSpPr>
        <p:spPr>
          <a:xfrm>
            <a:off x="1281489" y="5255947"/>
            <a:ext cx="5100261" cy="511856"/>
          </a:xfrm>
          <a:prstGeom prst="rect">
            <a:avLst/>
          </a:prstGeom>
        </p:spPr>
        <p:txBody>
          <a:bodyPr lIns="0" tIns="46800" rIns="0">
            <a:noAutofit/>
          </a:bodyPr>
          <a:lstStyle>
            <a:lvl1pPr marL="0" marR="0" indent="0" algn="just" defTabSz="1005840" rtl="0" eaLnBrk="1" fontAlgn="auto" latinLnBrk="0" hangingPunct="1">
              <a:lnSpc>
                <a:spcPts val="1300"/>
              </a:lnSpc>
              <a:spcBef>
                <a:spcPts val="11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lgn="l"/>
            <a:r>
              <a:rPr lang="de-DE" altLang="zh-CN" noProof="0" dirty="0"/>
              <a:t>Sie können Ihre Produkte oder Dienste auflisten oder hervorheben, welche Vorteile die Zusammenarbeit mit Ihrem Unternehmen bieten würde. </a:t>
            </a:r>
          </a:p>
        </p:txBody>
      </p:sp>
      <p:sp>
        <p:nvSpPr>
          <p:cNvPr id="21" name="Text Placeholder 25"/>
          <p:cNvSpPr>
            <a:spLocks noGrp="1"/>
          </p:cNvSpPr>
          <p:nvPr>
            <p:ph type="body" sz="quarter" idx="23" hasCustomPrompt="1"/>
          </p:nvPr>
        </p:nvSpPr>
        <p:spPr>
          <a:xfrm>
            <a:off x="6892925" y="4900244"/>
            <a:ext cx="2717799" cy="867559"/>
          </a:xfrm>
          <a:prstGeom prst="rect">
            <a:avLst/>
          </a:prstGeom>
        </p:spPr>
        <p:txBody>
          <a:bodyPr lIns="0" tIns="0" rIns="0" bIns="0" anchor="t" anchorCtr="0">
            <a:no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200" i="1" baseline="0">
                <a:solidFill>
                  <a:schemeClr val="accent2">
                    <a:lumMod val="75000"/>
                  </a:schemeClr>
                </a:solidFill>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de-DE" altLang="zh-CN" dirty="0"/>
              <a:t>"Ihre Firma ist die beste. Ich wüsste nicht, wie ich ohne Sie zurechtkommen würde."</a:t>
            </a:r>
            <a:br>
              <a:rPr lang="de-DE" altLang="zh-CN" dirty="0"/>
            </a:br>
            <a:r>
              <a:rPr lang="de-DE" altLang="zh-CN" dirty="0"/>
              <a:t> – Ein sehr netter Kunde</a:t>
            </a:r>
          </a:p>
        </p:txBody>
      </p:sp>
      <p:sp>
        <p:nvSpPr>
          <p:cNvPr id="33" name="Text Placeholder 5"/>
          <p:cNvSpPr>
            <a:spLocks noGrp="1"/>
          </p:cNvSpPr>
          <p:nvPr>
            <p:ph type="body" sz="quarter" idx="51" hasCustomPrompt="1"/>
          </p:nvPr>
        </p:nvSpPr>
        <p:spPr>
          <a:xfrm>
            <a:off x="354408" y="1714500"/>
            <a:ext cx="5960668" cy="520615"/>
          </a:xfrm>
          <a:prstGeom prst="rect">
            <a:avLst/>
          </a:prstGeom>
        </p:spPr>
        <p:txBody>
          <a:bodyPr lIns="0" tIns="0" rIns="0" bIns="0" anchor="b" anchorCtr="0">
            <a:noAutofit/>
          </a:bodyPr>
          <a:lstStyle>
            <a:lvl1pPr marL="0" marR="0" indent="0" algn="l" defTabSz="1005840" rtl="0" eaLnBrk="1" fontAlgn="auto" latinLnBrk="0" hangingPunct="1">
              <a:lnSpc>
                <a:spcPct val="90000"/>
              </a:lnSpc>
              <a:spcBef>
                <a:spcPts val="1100"/>
              </a:spcBef>
              <a:spcAft>
                <a:spcPts val="0"/>
              </a:spcAft>
              <a:buClrTx/>
              <a:buSzTx/>
              <a:buFont typeface="Arial" panose="020B0604020202020204" pitchFamily="34" charset="0"/>
              <a:buNone/>
              <a:tabLst/>
              <a:defRPr sz="2400" b="1">
                <a:solidFill>
                  <a:schemeClr val="tx1"/>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r>
              <a:rPr lang="de-DE" altLang="zh-CN" noProof="0" dirty="0"/>
              <a:t>Ihre ersten Schritte mit dieser Vorlage</a:t>
            </a:r>
          </a:p>
        </p:txBody>
      </p:sp>
      <p:sp>
        <p:nvSpPr>
          <p:cNvPr id="35" name="Text Placeholder 5"/>
          <p:cNvSpPr>
            <a:spLocks noGrp="1"/>
          </p:cNvSpPr>
          <p:nvPr>
            <p:ph type="body" sz="quarter" idx="52" hasCustomPrompt="1"/>
          </p:nvPr>
        </p:nvSpPr>
        <p:spPr>
          <a:xfrm>
            <a:off x="6892926" y="2083777"/>
            <a:ext cx="2717798" cy="330477"/>
          </a:xfrm>
          <a:prstGeom prst="rect">
            <a:avLst/>
          </a:prstGeom>
        </p:spPr>
        <p:txBody>
          <a:bodyPr lIns="0" tIns="0" rIns="0" bIns="0" anchor="b" anchorCtr="0">
            <a:noAutofit/>
          </a:bodyPr>
          <a:lstStyle>
            <a:lvl1pPr marL="0" marR="0" indent="0" algn="l" defTabSz="1005840" rtl="0" eaLnBrk="1" fontAlgn="auto" latinLnBrk="0" hangingPunct="1">
              <a:lnSpc>
                <a:spcPct val="90000"/>
              </a:lnSpc>
              <a:spcBef>
                <a:spcPts val="1100"/>
              </a:spcBef>
              <a:spcAft>
                <a:spcPts val="0"/>
              </a:spcAft>
              <a:buClrTx/>
              <a:buSzTx/>
              <a:buFont typeface="Arial" panose="020B0604020202020204" pitchFamily="34" charset="0"/>
              <a:buNone/>
              <a:tabLst/>
              <a:defRPr sz="1200" b="1">
                <a:solidFill>
                  <a:schemeClr val="bg2">
                    <a:lumMod val="25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r>
              <a:rPr lang="de-DE" altLang="zh-CN" noProof="0" dirty="0"/>
              <a:t>Diese professionelle</a:t>
            </a:r>
            <a:r>
              <a:rPr lang="en-US" altLang="zh-CN" dirty="0"/>
              <a:t> </a:t>
            </a:r>
            <a:r>
              <a:rPr lang="de-DE" altLang="zh-CN" noProof="0" dirty="0"/>
              <a:t>Broschüre kann im Handumdrehen angepasst werden.</a:t>
            </a:r>
          </a:p>
        </p:txBody>
      </p:sp>
      <p:sp>
        <p:nvSpPr>
          <p:cNvPr id="36" name="Text Placeholder 5"/>
          <p:cNvSpPr>
            <a:spLocks noGrp="1"/>
          </p:cNvSpPr>
          <p:nvPr>
            <p:ph type="body" sz="quarter" idx="53" hasCustomPrompt="1"/>
          </p:nvPr>
        </p:nvSpPr>
        <p:spPr>
          <a:xfrm>
            <a:off x="6892925" y="2457098"/>
            <a:ext cx="2717799" cy="1007233"/>
          </a:xfrm>
          <a:prstGeom prst="rect">
            <a:avLst/>
          </a:prstGeom>
        </p:spPr>
        <p:txBody>
          <a:bodyPr lIns="0" tIns="46800" rIns="0">
            <a:noAutofit/>
          </a:bodyPr>
          <a:lstStyle>
            <a:lvl1pPr marL="0" marR="0" indent="0" algn="just" defTabSz="1005840" rtl="0" eaLnBrk="1" fontAlgn="auto" latinLnBrk="0" hangingPunct="1">
              <a:lnSpc>
                <a:spcPct val="90000"/>
              </a:lnSpc>
              <a:spcBef>
                <a:spcPts val="11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algn="l"/>
            <a:r>
              <a:rPr lang="de-DE" altLang="zh-CN" noProof="0" dirty="0"/>
              <a:t>Sie können Ihre Produkte oder Dienste auflisten oder hervorheben, welche Vorteile die Zusammenarbeit mit Ihrem Unternehmen bieten würde. Sie können Ihre Produkte oder Dienste auflisten oder hervorheben, welche Vorteile die Zusammenarbeit mit Ihrem Unternehmen bieten würde. </a:t>
            </a:r>
          </a:p>
        </p:txBody>
      </p:sp>
      <p:pic>
        <p:nvPicPr>
          <p:cNvPr id="7" name="Picture 6"/>
          <p:cNvPicPr>
            <a:picLocks noChangeAspect="1"/>
          </p:cNvPicPr>
          <p:nvPr userDrawn="1"/>
        </p:nvPicPr>
        <p:blipFill>
          <a:blip r:embed="rId6" cstate="print"/>
          <a:stretch>
            <a:fillRect/>
          </a:stretch>
        </p:blipFill>
        <p:spPr>
          <a:xfrm>
            <a:off x="7397396" y="3742116"/>
            <a:ext cx="1708856" cy="1015035"/>
          </a:xfrm>
          <a:prstGeom prst="rect">
            <a:avLst/>
          </a:prstGeom>
        </p:spPr>
      </p:pic>
    </p:spTree>
    <p:extLst>
      <p:ext uri="{BB962C8B-B14F-4D97-AF65-F5344CB8AC3E}">
        <p14:creationId xmlns:p14="http://schemas.microsoft.com/office/powerpoint/2010/main" val="15168780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44839"/>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150200" y="647404"/>
            <a:ext cx="2197089" cy="1389905"/>
          </a:xfrm>
        </p:spPr>
        <p:txBody>
          <a:bodyPr/>
          <a:lstStyle/>
          <a:p>
            <a:pPr lvl="0"/>
            <a:r>
              <a:rPr lang="de-DE" altLang="zh-CN" i="1" dirty="0"/>
              <a:t>Running App</a:t>
            </a:r>
          </a:p>
        </p:txBody>
      </p:sp>
      <p:grpSp>
        <p:nvGrpSpPr>
          <p:cNvPr id="13" name="Group 12"/>
          <p:cNvGrpSpPr/>
          <p:nvPr/>
        </p:nvGrpSpPr>
        <p:grpSpPr>
          <a:xfrm>
            <a:off x="678661" y="3574626"/>
            <a:ext cx="2193493" cy="1998886"/>
            <a:chOff x="333925" y="4103974"/>
            <a:chExt cx="2193493" cy="1998886"/>
          </a:xfrm>
        </p:grpSpPr>
        <p:sp>
          <p:nvSpPr>
            <p:cNvPr id="15" name="AutoShape 28"/>
            <p:cNvSpPr>
              <a:spLocks noChangeAspect="1" noChangeArrowheads="1" noTextEdit="1"/>
            </p:cNvSpPr>
            <p:nvPr/>
          </p:nvSpPr>
          <p:spPr bwMode="auto">
            <a:xfrm>
              <a:off x="338096" y="4103974"/>
              <a:ext cx="2189322" cy="1990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7332" y="4224214"/>
              <a:ext cx="390603" cy="112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0"/>
            <p:cNvSpPr>
              <a:spLocks/>
            </p:cNvSpPr>
            <p:nvPr/>
          </p:nvSpPr>
          <p:spPr bwMode="auto">
            <a:xfrm>
              <a:off x="1758722" y="4400055"/>
              <a:ext cx="0" cy="19461"/>
            </a:xfrm>
            <a:custGeom>
              <a:avLst/>
              <a:gdLst>
                <a:gd name="T0" fmla="*/ 0 h 14"/>
                <a:gd name="T1" fmla="*/ 14 h 14"/>
                <a:gd name="T2" fmla="*/ 0 h 14"/>
              </a:gdLst>
              <a:ahLst/>
              <a:cxnLst>
                <a:cxn ang="0">
                  <a:pos x="0" y="T0"/>
                </a:cxn>
                <a:cxn ang="0">
                  <a:pos x="0" y="T1"/>
                </a:cxn>
                <a:cxn ang="0">
                  <a:pos x="0" y="T2"/>
                </a:cxn>
              </a:cxnLst>
              <a:rect l="0" t="0" r="r" b="b"/>
              <a:pathLst>
                <a:path h="14">
                  <a:moveTo>
                    <a:pt x="0" y="0"/>
                  </a:moveTo>
                  <a:lnTo>
                    <a:pt x="0" y="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8"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762" y="4173477"/>
              <a:ext cx="486516" cy="131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42"/>
            <p:cNvSpPr>
              <a:spLocks/>
            </p:cNvSpPr>
            <p:nvPr/>
          </p:nvSpPr>
          <p:spPr bwMode="auto">
            <a:xfrm>
              <a:off x="1001149" y="4376423"/>
              <a:ext cx="98694" cy="268279"/>
            </a:xfrm>
            <a:custGeom>
              <a:avLst/>
              <a:gdLst>
                <a:gd name="T0" fmla="*/ 25 w 25"/>
                <a:gd name="T1" fmla="*/ 3 h 68"/>
                <a:gd name="T2" fmla="*/ 23 w 25"/>
                <a:gd name="T3" fmla="*/ 29 h 68"/>
                <a:gd name="T4" fmla="*/ 15 w 25"/>
                <a:gd name="T5" fmla="*/ 65 h 68"/>
                <a:gd name="T6" fmla="*/ 6 w 25"/>
                <a:gd name="T7" fmla="*/ 32 h 68"/>
                <a:gd name="T8" fmla="*/ 1 w 25"/>
                <a:gd name="T9" fmla="*/ 2 h 68"/>
                <a:gd name="T10" fmla="*/ 1 w 25"/>
                <a:gd name="T11" fmla="*/ 2 h 68"/>
                <a:gd name="T12" fmla="*/ 2 w 25"/>
                <a:gd name="T13" fmla="*/ 1 h 68"/>
                <a:gd name="T14" fmla="*/ 6 w 25"/>
                <a:gd name="T15" fmla="*/ 10 h 68"/>
                <a:gd name="T16" fmla="*/ 13 w 25"/>
                <a:gd name="T17" fmla="*/ 16 h 68"/>
                <a:gd name="T18" fmla="*/ 18 w 25"/>
                <a:gd name="T19" fmla="*/ 8 h 68"/>
                <a:gd name="T20" fmla="*/ 23 w 25"/>
                <a:gd name="T21" fmla="*/ 1 h 68"/>
                <a:gd name="T22" fmla="*/ 25 w 25"/>
                <a:gd name="T23" fmla="*/ 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68">
                  <a:moveTo>
                    <a:pt x="25" y="3"/>
                  </a:moveTo>
                  <a:cubicBezTo>
                    <a:pt x="25" y="3"/>
                    <a:pt x="25" y="17"/>
                    <a:pt x="23" y="29"/>
                  </a:cubicBezTo>
                  <a:cubicBezTo>
                    <a:pt x="21" y="41"/>
                    <a:pt x="15" y="63"/>
                    <a:pt x="15" y="65"/>
                  </a:cubicBezTo>
                  <a:cubicBezTo>
                    <a:pt x="15" y="68"/>
                    <a:pt x="7" y="36"/>
                    <a:pt x="6" y="32"/>
                  </a:cubicBezTo>
                  <a:cubicBezTo>
                    <a:pt x="5" y="29"/>
                    <a:pt x="1" y="14"/>
                    <a:pt x="1" y="2"/>
                  </a:cubicBezTo>
                  <a:cubicBezTo>
                    <a:pt x="0" y="2"/>
                    <a:pt x="1" y="2"/>
                    <a:pt x="1" y="2"/>
                  </a:cubicBezTo>
                  <a:cubicBezTo>
                    <a:pt x="2" y="1"/>
                    <a:pt x="2" y="1"/>
                    <a:pt x="2" y="1"/>
                  </a:cubicBezTo>
                  <a:cubicBezTo>
                    <a:pt x="2" y="1"/>
                    <a:pt x="5" y="9"/>
                    <a:pt x="6" y="10"/>
                  </a:cubicBezTo>
                  <a:cubicBezTo>
                    <a:pt x="9" y="10"/>
                    <a:pt x="13" y="14"/>
                    <a:pt x="13" y="16"/>
                  </a:cubicBezTo>
                  <a:cubicBezTo>
                    <a:pt x="13" y="18"/>
                    <a:pt x="13" y="9"/>
                    <a:pt x="18" y="8"/>
                  </a:cubicBezTo>
                  <a:cubicBezTo>
                    <a:pt x="18" y="8"/>
                    <a:pt x="23" y="7"/>
                    <a:pt x="23" y="1"/>
                  </a:cubicBezTo>
                  <a:cubicBezTo>
                    <a:pt x="24" y="0"/>
                    <a:pt x="25" y="3"/>
                    <a:pt x="2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3"/>
            <p:cNvSpPr>
              <a:spLocks noEditPoints="1"/>
            </p:cNvSpPr>
            <p:nvPr/>
          </p:nvSpPr>
          <p:spPr bwMode="auto">
            <a:xfrm>
              <a:off x="1008098" y="4411175"/>
              <a:ext cx="23631" cy="27801"/>
            </a:xfrm>
            <a:custGeom>
              <a:avLst/>
              <a:gdLst>
                <a:gd name="T0" fmla="*/ 0 w 6"/>
                <a:gd name="T1" fmla="*/ 7 h 7"/>
                <a:gd name="T2" fmla="*/ 0 w 6"/>
                <a:gd name="T3" fmla="*/ 7 h 7"/>
                <a:gd name="T4" fmla="*/ 0 w 6"/>
                <a:gd name="T5" fmla="*/ 7 h 7"/>
                <a:gd name="T6" fmla="*/ 0 w 6"/>
                <a:gd name="T7" fmla="*/ 7 h 7"/>
                <a:gd name="T8" fmla="*/ 0 w 6"/>
                <a:gd name="T9" fmla="*/ 7 h 7"/>
                <a:gd name="T10" fmla="*/ 0 w 6"/>
                <a:gd name="T11" fmla="*/ 6 h 7"/>
                <a:gd name="T12" fmla="*/ 5 w 6"/>
                <a:gd name="T13" fmla="*/ 0 h 7"/>
                <a:gd name="T14" fmla="*/ 5 w 6"/>
                <a:gd name="T15" fmla="*/ 0 h 7"/>
                <a:gd name="T16" fmla="*/ 6 w 6"/>
                <a:gd name="T17" fmla="*/ 1 h 7"/>
                <a:gd name="T18" fmla="*/ 6 w 6"/>
                <a:gd name="T19" fmla="*/ 1 h 7"/>
                <a:gd name="T20" fmla="*/ 6 w 6"/>
                <a:gd name="T21" fmla="*/ 1 h 7"/>
                <a:gd name="T22" fmla="*/ 5 w 6"/>
                <a:gd name="T23" fmla="*/ 1 h 7"/>
                <a:gd name="T24" fmla="*/ 5 w 6"/>
                <a:gd name="T25" fmla="*/ 1 h 7"/>
                <a:gd name="T26" fmla="*/ 2 w 6"/>
                <a:gd name="T27" fmla="*/ 4 h 7"/>
                <a:gd name="T28" fmla="*/ 2 w 6"/>
                <a:gd name="T29" fmla="*/ 4 h 7"/>
                <a:gd name="T30" fmla="*/ 0 w 6"/>
                <a:gd name="T31" fmla="*/ 7 h 7"/>
                <a:gd name="T32" fmla="*/ 0 w 6"/>
                <a:gd name="T33" fmla="*/ 7 h 7"/>
                <a:gd name="T34" fmla="*/ 0 w 6"/>
                <a:gd name="T3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7">
                  <a:moveTo>
                    <a:pt x="0" y="7"/>
                  </a:moveTo>
                  <a:cubicBezTo>
                    <a:pt x="0" y="7"/>
                    <a:pt x="0" y="7"/>
                    <a:pt x="0" y="7"/>
                  </a:cubicBezTo>
                  <a:cubicBezTo>
                    <a:pt x="0" y="7"/>
                    <a:pt x="0" y="7"/>
                    <a:pt x="0" y="7"/>
                  </a:cubicBezTo>
                  <a:cubicBezTo>
                    <a:pt x="0" y="7"/>
                    <a:pt x="0" y="7"/>
                    <a:pt x="0" y="7"/>
                  </a:cubicBezTo>
                  <a:cubicBezTo>
                    <a:pt x="0" y="7"/>
                    <a:pt x="0" y="7"/>
                    <a:pt x="0" y="7"/>
                  </a:cubicBezTo>
                  <a:close/>
                  <a:moveTo>
                    <a:pt x="0" y="6"/>
                  </a:moveTo>
                  <a:cubicBezTo>
                    <a:pt x="0" y="6"/>
                    <a:pt x="3" y="1"/>
                    <a:pt x="5" y="0"/>
                  </a:cubicBezTo>
                  <a:cubicBezTo>
                    <a:pt x="5" y="0"/>
                    <a:pt x="5" y="0"/>
                    <a:pt x="5" y="0"/>
                  </a:cubicBezTo>
                  <a:cubicBezTo>
                    <a:pt x="6" y="0"/>
                    <a:pt x="6" y="0"/>
                    <a:pt x="6" y="1"/>
                  </a:cubicBezTo>
                  <a:cubicBezTo>
                    <a:pt x="6" y="1"/>
                    <a:pt x="6" y="1"/>
                    <a:pt x="6" y="1"/>
                  </a:cubicBezTo>
                  <a:cubicBezTo>
                    <a:pt x="6" y="1"/>
                    <a:pt x="6" y="1"/>
                    <a:pt x="6" y="1"/>
                  </a:cubicBezTo>
                  <a:cubicBezTo>
                    <a:pt x="6" y="1"/>
                    <a:pt x="6" y="1"/>
                    <a:pt x="5" y="1"/>
                  </a:cubicBezTo>
                  <a:cubicBezTo>
                    <a:pt x="5" y="1"/>
                    <a:pt x="5" y="1"/>
                    <a:pt x="5" y="1"/>
                  </a:cubicBezTo>
                  <a:cubicBezTo>
                    <a:pt x="5" y="1"/>
                    <a:pt x="3" y="2"/>
                    <a:pt x="2" y="4"/>
                  </a:cubicBezTo>
                  <a:cubicBezTo>
                    <a:pt x="2" y="4"/>
                    <a:pt x="2" y="4"/>
                    <a:pt x="2" y="4"/>
                  </a:cubicBezTo>
                  <a:cubicBezTo>
                    <a:pt x="1" y="5"/>
                    <a:pt x="0" y="7"/>
                    <a:pt x="0" y="7"/>
                  </a:cubicBezTo>
                  <a:cubicBezTo>
                    <a:pt x="0" y="7"/>
                    <a:pt x="0" y="7"/>
                    <a:pt x="0" y="7"/>
                  </a:cubicBezTo>
                  <a:cubicBezTo>
                    <a:pt x="0" y="6"/>
                    <a:pt x="0" y="6"/>
                    <a:pt x="0" y="6"/>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4"/>
            <p:cNvSpPr>
              <a:spLocks/>
            </p:cNvSpPr>
            <p:nvPr/>
          </p:nvSpPr>
          <p:spPr bwMode="auto">
            <a:xfrm>
              <a:off x="1067871" y="4408394"/>
              <a:ext cx="31971" cy="34752"/>
            </a:xfrm>
            <a:custGeom>
              <a:avLst/>
              <a:gdLst>
                <a:gd name="T0" fmla="*/ 2 w 8"/>
                <a:gd name="T1" fmla="*/ 0 h 9"/>
                <a:gd name="T2" fmla="*/ 0 w 8"/>
                <a:gd name="T3" fmla="*/ 1 h 9"/>
                <a:gd name="T4" fmla="*/ 0 w 8"/>
                <a:gd name="T5" fmla="*/ 1 h 9"/>
                <a:gd name="T6" fmla="*/ 0 w 8"/>
                <a:gd name="T7" fmla="*/ 1 h 9"/>
                <a:gd name="T8" fmla="*/ 0 w 8"/>
                <a:gd name="T9" fmla="*/ 0 h 9"/>
                <a:gd name="T10" fmla="*/ 2 w 8"/>
                <a:gd name="T11" fmla="*/ 0 h 9"/>
                <a:gd name="T12" fmla="*/ 2 w 8"/>
                <a:gd name="T13" fmla="*/ 0 h 9"/>
                <a:gd name="T14" fmla="*/ 8 w 8"/>
                <a:gd name="T15" fmla="*/ 9 h 9"/>
                <a:gd name="T16" fmla="*/ 8 w 8"/>
                <a:gd name="T17" fmla="*/ 9 h 9"/>
                <a:gd name="T18" fmla="*/ 7 w 8"/>
                <a:gd name="T19" fmla="*/ 9 h 9"/>
                <a:gd name="T20" fmla="*/ 2 w 8"/>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2" y="0"/>
                  </a:moveTo>
                  <a:cubicBezTo>
                    <a:pt x="1" y="0"/>
                    <a:pt x="0" y="1"/>
                    <a:pt x="0" y="1"/>
                  </a:cubicBezTo>
                  <a:cubicBezTo>
                    <a:pt x="0" y="1"/>
                    <a:pt x="0" y="1"/>
                    <a:pt x="0" y="1"/>
                  </a:cubicBezTo>
                  <a:cubicBezTo>
                    <a:pt x="0" y="1"/>
                    <a:pt x="0" y="1"/>
                    <a:pt x="0" y="1"/>
                  </a:cubicBezTo>
                  <a:cubicBezTo>
                    <a:pt x="0" y="0"/>
                    <a:pt x="0" y="0"/>
                    <a:pt x="0" y="0"/>
                  </a:cubicBezTo>
                  <a:cubicBezTo>
                    <a:pt x="0" y="0"/>
                    <a:pt x="1" y="0"/>
                    <a:pt x="2" y="0"/>
                  </a:cubicBezTo>
                  <a:cubicBezTo>
                    <a:pt x="2" y="0"/>
                    <a:pt x="2" y="0"/>
                    <a:pt x="2" y="0"/>
                  </a:cubicBezTo>
                  <a:cubicBezTo>
                    <a:pt x="4" y="0"/>
                    <a:pt x="8" y="1"/>
                    <a:pt x="8" y="9"/>
                  </a:cubicBezTo>
                  <a:cubicBezTo>
                    <a:pt x="8" y="9"/>
                    <a:pt x="8" y="9"/>
                    <a:pt x="8" y="9"/>
                  </a:cubicBezTo>
                  <a:cubicBezTo>
                    <a:pt x="7" y="9"/>
                    <a:pt x="7" y="9"/>
                    <a:pt x="7" y="9"/>
                  </a:cubicBezTo>
                  <a:cubicBezTo>
                    <a:pt x="7" y="1"/>
                    <a:pt x="4" y="0"/>
                    <a:pt x="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5"/>
            <p:cNvSpPr>
              <a:spLocks/>
            </p:cNvSpPr>
            <p:nvPr/>
          </p:nvSpPr>
          <p:spPr bwMode="auto">
            <a:xfrm>
              <a:off x="851023" y="4858770"/>
              <a:ext cx="55602" cy="26411"/>
            </a:xfrm>
            <a:custGeom>
              <a:avLst/>
              <a:gdLst>
                <a:gd name="T0" fmla="*/ 0 w 14"/>
                <a:gd name="T1" fmla="*/ 5 h 7"/>
                <a:gd name="T2" fmla="*/ 0 w 14"/>
                <a:gd name="T3" fmla="*/ 7 h 7"/>
                <a:gd name="T4" fmla="*/ 14 w 14"/>
                <a:gd name="T5" fmla="*/ 5 h 7"/>
                <a:gd name="T6" fmla="*/ 14 w 14"/>
                <a:gd name="T7" fmla="*/ 3 h 7"/>
                <a:gd name="T8" fmla="*/ 0 w 14"/>
                <a:gd name="T9" fmla="*/ 5 h 7"/>
              </a:gdLst>
              <a:ahLst/>
              <a:cxnLst>
                <a:cxn ang="0">
                  <a:pos x="T0" y="T1"/>
                </a:cxn>
                <a:cxn ang="0">
                  <a:pos x="T2" y="T3"/>
                </a:cxn>
                <a:cxn ang="0">
                  <a:pos x="T4" y="T5"/>
                </a:cxn>
                <a:cxn ang="0">
                  <a:pos x="T6" y="T7"/>
                </a:cxn>
                <a:cxn ang="0">
                  <a:pos x="T8" y="T9"/>
                </a:cxn>
              </a:cxnLst>
              <a:rect l="0" t="0" r="r" b="b"/>
              <a:pathLst>
                <a:path w="14" h="7">
                  <a:moveTo>
                    <a:pt x="0" y="5"/>
                  </a:moveTo>
                  <a:cubicBezTo>
                    <a:pt x="0" y="7"/>
                    <a:pt x="0" y="7"/>
                    <a:pt x="0" y="7"/>
                  </a:cubicBezTo>
                  <a:cubicBezTo>
                    <a:pt x="0" y="7"/>
                    <a:pt x="8" y="2"/>
                    <a:pt x="14" y="5"/>
                  </a:cubicBezTo>
                  <a:cubicBezTo>
                    <a:pt x="14" y="3"/>
                    <a:pt x="14" y="3"/>
                    <a:pt x="14" y="3"/>
                  </a:cubicBezTo>
                  <a:cubicBezTo>
                    <a:pt x="14" y="3"/>
                    <a:pt x="7" y="0"/>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6"/>
            <p:cNvSpPr>
              <a:spLocks/>
            </p:cNvSpPr>
            <p:nvPr/>
          </p:nvSpPr>
          <p:spPr bwMode="auto">
            <a:xfrm>
              <a:off x="1177684" y="4762857"/>
              <a:ext cx="47262" cy="47262"/>
            </a:xfrm>
            <a:custGeom>
              <a:avLst/>
              <a:gdLst>
                <a:gd name="T0" fmla="*/ 0 w 12"/>
                <a:gd name="T1" fmla="*/ 1 h 12"/>
                <a:gd name="T2" fmla="*/ 0 w 12"/>
                <a:gd name="T3" fmla="*/ 0 h 12"/>
                <a:gd name="T4" fmla="*/ 12 w 12"/>
                <a:gd name="T5" fmla="*/ 9 h 12"/>
                <a:gd name="T6" fmla="*/ 11 w 12"/>
                <a:gd name="T7" fmla="*/ 11 h 12"/>
                <a:gd name="T8" fmla="*/ 10 w 12"/>
                <a:gd name="T9" fmla="*/ 10 h 12"/>
                <a:gd name="T10" fmla="*/ 6 w 12"/>
                <a:gd name="T11" fmla="*/ 4 h 12"/>
                <a:gd name="T12" fmla="*/ 0 w 12"/>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0" y="1"/>
                  </a:moveTo>
                  <a:cubicBezTo>
                    <a:pt x="0" y="0"/>
                    <a:pt x="0" y="0"/>
                    <a:pt x="0" y="0"/>
                  </a:cubicBezTo>
                  <a:cubicBezTo>
                    <a:pt x="0" y="0"/>
                    <a:pt x="10" y="1"/>
                    <a:pt x="12" y="9"/>
                  </a:cubicBezTo>
                  <a:cubicBezTo>
                    <a:pt x="12" y="9"/>
                    <a:pt x="11" y="10"/>
                    <a:pt x="11" y="11"/>
                  </a:cubicBezTo>
                  <a:cubicBezTo>
                    <a:pt x="10" y="12"/>
                    <a:pt x="10" y="10"/>
                    <a:pt x="10" y="10"/>
                  </a:cubicBezTo>
                  <a:cubicBezTo>
                    <a:pt x="10" y="10"/>
                    <a:pt x="8" y="5"/>
                    <a:pt x="6" y="4"/>
                  </a:cubicBezTo>
                  <a:cubicBezTo>
                    <a:pt x="3" y="2"/>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7"/>
            <p:cNvSpPr>
              <a:spLocks/>
            </p:cNvSpPr>
            <p:nvPr/>
          </p:nvSpPr>
          <p:spPr bwMode="auto">
            <a:xfrm>
              <a:off x="1248576" y="4771196"/>
              <a:ext cx="23631" cy="55602"/>
            </a:xfrm>
            <a:custGeom>
              <a:avLst/>
              <a:gdLst>
                <a:gd name="T0" fmla="*/ 3 w 6"/>
                <a:gd name="T1" fmla="*/ 0 h 14"/>
                <a:gd name="T2" fmla="*/ 3 w 6"/>
                <a:gd name="T3" fmla="*/ 14 h 14"/>
                <a:gd name="T4" fmla="*/ 3 w 6"/>
                <a:gd name="T5" fmla="*/ 0 h 14"/>
              </a:gdLst>
              <a:ahLst/>
              <a:cxnLst>
                <a:cxn ang="0">
                  <a:pos x="T0" y="T1"/>
                </a:cxn>
                <a:cxn ang="0">
                  <a:pos x="T2" y="T3"/>
                </a:cxn>
                <a:cxn ang="0">
                  <a:pos x="T4" y="T5"/>
                </a:cxn>
              </a:cxnLst>
              <a:rect l="0" t="0" r="r" b="b"/>
              <a:pathLst>
                <a:path w="6" h="14">
                  <a:moveTo>
                    <a:pt x="3" y="0"/>
                  </a:moveTo>
                  <a:cubicBezTo>
                    <a:pt x="6" y="2"/>
                    <a:pt x="3" y="10"/>
                    <a:pt x="3" y="14"/>
                  </a:cubicBezTo>
                  <a:cubicBezTo>
                    <a:pt x="0" y="10"/>
                    <a:pt x="4" y="5"/>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8"/>
            <p:cNvSpPr>
              <a:spLocks/>
            </p:cNvSpPr>
            <p:nvPr/>
          </p:nvSpPr>
          <p:spPr bwMode="auto">
            <a:xfrm>
              <a:off x="1237456" y="4850429"/>
              <a:ext cx="38921" cy="118154"/>
            </a:xfrm>
            <a:custGeom>
              <a:avLst/>
              <a:gdLst>
                <a:gd name="T0" fmla="*/ 4 w 10"/>
                <a:gd name="T1" fmla="*/ 0 h 30"/>
                <a:gd name="T2" fmla="*/ 2 w 10"/>
                <a:gd name="T3" fmla="*/ 30 h 30"/>
                <a:gd name="T4" fmla="*/ 4 w 10"/>
                <a:gd name="T5" fmla="*/ 0 h 30"/>
              </a:gdLst>
              <a:ahLst/>
              <a:cxnLst>
                <a:cxn ang="0">
                  <a:pos x="T0" y="T1"/>
                </a:cxn>
                <a:cxn ang="0">
                  <a:pos x="T2" y="T3"/>
                </a:cxn>
                <a:cxn ang="0">
                  <a:pos x="T4" y="T5"/>
                </a:cxn>
              </a:cxnLst>
              <a:rect l="0" t="0" r="r" b="b"/>
              <a:pathLst>
                <a:path w="10" h="30">
                  <a:moveTo>
                    <a:pt x="4" y="0"/>
                  </a:moveTo>
                  <a:cubicBezTo>
                    <a:pt x="10" y="7"/>
                    <a:pt x="2" y="17"/>
                    <a:pt x="2" y="30"/>
                  </a:cubicBezTo>
                  <a:cubicBezTo>
                    <a:pt x="0" y="21"/>
                    <a:pt x="4" y="1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9"/>
            <p:cNvSpPr>
              <a:spLocks noEditPoints="1"/>
            </p:cNvSpPr>
            <p:nvPr/>
          </p:nvSpPr>
          <p:spPr bwMode="auto">
            <a:xfrm>
              <a:off x="992808" y="4170697"/>
              <a:ext cx="646372" cy="1631914"/>
            </a:xfrm>
            <a:custGeom>
              <a:avLst/>
              <a:gdLst>
                <a:gd name="T0" fmla="*/ 159 w 164"/>
                <a:gd name="T1" fmla="*/ 141 h 413"/>
                <a:gd name="T2" fmla="*/ 142 w 164"/>
                <a:gd name="T3" fmla="*/ 159 h 413"/>
                <a:gd name="T4" fmla="*/ 155 w 164"/>
                <a:gd name="T5" fmla="*/ 214 h 413"/>
                <a:gd name="T6" fmla="*/ 160 w 164"/>
                <a:gd name="T7" fmla="*/ 247 h 413"/>
                <a:gd name="T8" fmla="*/ 147 w 164"/>
                <a:gd name="T9" fmla="*/ 247 h 413"/>
                <a:gd name="T10" fmla="*/ 135 w 164"/>
                <a:gd name="T11" fmla="*/ 393 h 413"/>
                <a:gd name="T12" fmla="*/ 141 w 164"/>
                <a:gd name="T13" fmla="*/ 409 h 413"/>
                <a:gd name="T14" fmla="*/ 119 w 164"/>
                <a:gd name="T15" fmla="*/ 408 h 413"/>
                <a:gd name="T16" fmla="*/ 114 w 164"/>
                <a:gd name="T17" fmla="*/ 395 h 413"/>
                <a:gd name="T18" fmla="*/ 113 w 164"/>
                <a:gd name="T19" fmla="*/ 345 h 413"/>
                <a:gd name="T20" fmla="*/ 110 w 164"/>
                <a:gd name="T21" fmla="*/ 331 h 413"/>
                <a:gd name="T22" fmla="*/ 114 w 164"/>
                <a:gd name="T23" fmla="*/ 307 h 413"/>
                <a:gd name="T24" fmla="*/ 106 w 164"/>
                <a:gd name="T25" fmla="*/ 229 h 413"/>
                <a:gd name="T26" fmla="*/ 94 w 164"/>
                <a:gd name="T27" fmla="*/ 245 h 413"/>
                <a:gd name="T28" fmla="*/ 45 w 164"/>
                <a:gd name="T29" fmla="*/ 389 h 413"/>
                <a:gd name="T30" fmla="*/ 36 w 164"/>
                <a:gd name="T31" fmla="*/ 389 h 413"/>
                <a:gd name="T32" fmla="*/ 34 w 164"/>
                <a:gd name="T33" fmla="*/ 395 h 413"/>
                <a:gd name="T34" fmla="*/ 21 w 164"/>
                <a:gd name="T35" fmla="*/ 403 h 413"/>
                <a:gd name="T36" fmla="*/ 0 w 164"/>
                <a:gd name="T37" fmla="*/ 403 h 413"/>
                <a:gd name="T38" fmla="*/ 15 w 164"/>
                <a:gd name="T39" fmla="*/ 380 h 413"/>
                <a:gd name="T40" fmla="*/ 28 w 164"/>
                <a:gd name="T41" fmla="*/ 333 h 413"/>
                <a:gd name="T42" fmla="*/ 40 w 164"/>
                <a:gd name="T43" fmla="*/ 298 h 413"/>
                <a:gd name="T44" fmla="*/ 56 w 164"/>
                <a:gd name="T45" fmla="*/ 233 h 413"/>
                <a:gd name="T46" fmla="*/ 54 w 164"/>
                <a:gd name="T47" fmla="*/ 214 h 413"/>
                <a:gd name="T48" fmla="*/ 50 w 164"/>
                <a:gd name="T49" fmla="*/ 170 h 413"/>
                <a:gd name="T50" fmla="*/ 53 w 164"/>
                <a:gd name="T51" fmla="*/ 133 h 413"/>
                <a:gd name="T52" fmla="*/ 43 w 164"/>
                <a:gd name="T53" fmla="*/ 116 h 413"/>
                <a:gd name="T54" fmla="*/ 50 w 164"/>
                <a:gd name="T55" fmla="*/ 106 h 413"/>
                <a:gd name="T56" fmla="*/ 69 w 164"/>
                <a:gd name="T57" fmla="*/ 71 h 413"/>
                <a:gd name="T58" fmla="*/ 73 w 164"/>
                <a:gd name="T59" fmla="*/ 57 h 413"/>
                <a:gd name="T60" fmla="*/ 81 w 164"/>
                <a:gd name="T61" fmla="*/ 49 h 413"/>
                <a:gd name="T62" fmla="*/ 93 w 164"/>
                <a:gd name="T63" fmla="*/ 19 h 413"/>
                <a:gd name="T64" fmla="*/ 139 w 164"/>
                <a:gd name="T65" fmla="*/ 67 h 413"/>
                <a:gd name="T66" fmla="*/ 142 w 164"/>
                <a:gd name="T67" fmla="*/ 81 h 413"/>
                <a:gd name="T68" fmla="*/ 159 w 164"/>
                <a:gd name="T69" fmla="*/ 141 h 413"/>
                <a:gd name="T70" fmla="*/ 68 w 164"/>
                <a:gd name="T71" fmla="*/ 166 h 413"/>
                <a:gd name="T72" fmla="*/ 68 w 164"/>
                <a:gd name="T73" fmla="*/ 152 h 413"/>
                <a:gd name="T74" fmla="*/ 68 w 164"/>
                <a:gd name="T75" fmla="*/ 166 h 413"/>
                <a:gd name="T76" fmla="*/ 64 w 164"/>
                <a:gd name="T77" fmla="*/ 202 h 413"/>
                <a:gd name="T78" fmla="*/ 66 w 164"/>
                <a:gd name="T79" fmla="*/ 172 h 413"/>
                <a:gd name="T80" fmla="*/ 64 w 164"/>
                <a:gd name="T81" fmla="*/ 202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 h="413">
                  <a:moveTo>
                    <a:pt x="159" y="141"/>
                  </a:moveTo>
                  <a:cubicBezTo>
                    <a:pt x="154" y="148"/>
                    <a:pt x="148" y="153"/>
                    <a:pt x="142" y="159"/>
                  </a:cubicBezTo>
                  <a:cubicBezTo>
                    <a:pt x="147" y="176"/>
                    <a:pt x="150" y="196"/>
                    <a:pt x="155" y="214"/>
                  </a:cubicBezTo>
                  <a:cubicBezTo>
                    <a:pt x="157" y="224"/>
                    <a:pt x="164" y="234"/>
                    <a:pt x="160" y="247"/>
                  </a:cubicBezTo>
                  <a:cubicBezTo>
                    <a:pt x="157" y="249"/>
                    <a:pt x="151" y="248"/>
                    <a:pt x="147" y="247"/>
                  </a:cubicBezTo>
                  <a:cubicBezTo>
                    <a:pt x="140" y="294"/>
                    <a:pt x="150" y="350"/>
                    <a:pt x="135" y="393"/>
                  </a:cubicBezTo>
                  <a:cubicBezTo>
                    <a:pt x="135" y="398"/>
                    <a:pt x="143" y="401"/>
                    <a:pt x="141" y="409"/>
                  </a:cubicBezTo>
                  <a:cubicBezTo>
                    <a:pt x="135" y="413"/>
                    <a:pt x="124" y="410"/>
                    <a:pt x="119" y="408"/>
                  </a:cubicBezTo>
                  <a:cubicBezTo>
                    <a:pt x="115" y="405"/>
                    <a:pt x="115" y="400"/>
                    <a:pt x="114" y="395"/>
                  </a:cubicBezTo>
                  <a:cubicBezTo>
                    <a:pt x="112" y="381"/>
                    <a:pt x="114" y="362"/>
                    <a:pt x="113" y="345"/>
                  </a:cubicBezTo>
                  <a:cubicBezTo>
                    <a:pt x="112" y="340"/>
                    <a:pt x="110" y="336"/>
                    <a:pt x="110" y="331"/>
                  </a:cubicBezTo>
                  <a:cubicBezTo>
                    <a:pt x="110" y="323"/>
                    <a:pt x="114" y="316"/>
                    <a:pt x="114" y="307"/>
                  </a:cubicBezTo>
                  <a:cubicBezTo>
                    <a:pt x="118" y="280"/>
                    <a:pt x="113" y="252"/>
                    <a:pt x="106" y="229"/>
                  </a:cubicBezTo>
                  <a:cubicBezTo>
                    <a:pt x="100" y="232"/>
                    <a:pt x="97" y="239"/>
                    <a:pt x="94" y="245"/>
                  </a:cubicBezTo>
                  <a:cubicBezTo>
                    <a:pt x="70" y="284"/>
                    <a:pt x="62" y="342"/>
                    <a:pt x="45" y="389"/>
                  </a:cubicBezTo>
                  <a:cubicBezTo>
                    <a:pt x="42" y="390"/>
                    <a:pt x="39" y="389"/>
                    <a:pt x="36" y="389"/>
                  </a:cubicBezTo>
                  <a:cubicBezTo>
                    <a:pt x="34" y="389"/>
                    <a:pt x="36" y="394"/>
                    <a:pt x="34" y="395"/>
                  </a:cubicBezTo>
                  <a:cubicBezTo>
                    <a:pt x="25" y="396"/>
                    <a:pt x="27" y="403"/>
                    <a:pt x="21" y="403"/>
                  </a:cubicBezTo>
                  <a:cubicBezTo>
                    <a:pt x="13" y="405"/>
                    <a:pt x="0" y="407"/>
                    <a:pt x="0" y="403"/>
                  </a:cubicBezTo>
                  <a:cubicBezTo>
                    <a:pt x="0" y="390"/>
                    <a:pt x="12" y="389"/>
                    <a:pt x="15" y="380"/>
                  </a:cubicBezTo>
                  <a:cubicBezTo>
                    <a:pt x="13" y="363"/>
                    <a:pt x="23" y="351"/>
                    <a:pt x="28" y="333"/>
                  </a:cubicBezTo>
                  <a:cubicBezTo>
                    <a:pt x="32" y="322"/>
                    <a:pt x="33" y="308"/>
                    <a:pt x="40" y="298"/>
                  </a:cubicBezTo>
                  <a:cubicBezTo>
                    <a:pt x="50" y="283"/>
                    <a:pt x="52" y="256"/>
                    <a:pt x="56" y="233"/>
                  </a:cubicBezTo>
                  <a:cubicBezTo>
                    <a:pt x="52" y="228"/>
                    <a:pt x="53" y="222"/>
                    <a:pt x="54" y="214"/>
                  </a:cubicBezTo>
                  <a:cubicBezTo>
                    <a:pt x="54" y="202"/>
                    <a:pt x="51" y="185"/>
                    <a:pt x="50" y="170"/>
                  </a:cubicBezTo>
                  <a:cubicBezTo>
                    <a:pt x="49" y="156"/>
                    <a:pt x="54" y="142"/>
                    <a:pt x="53" y="133"/>
                  </a:cubicBezTo>
                  <a:cubicBezTo>
                    <a:pt x="52" y="127"/>
                    <a:pt x="43" y="121"/>
                    <a:pt x="43" y="116"/>
                  </a:cubicBezTo>
                  <a:cubicBezTo>
                    <a:pt x="43" y="113"/>
                    <a:pt x="48" y="110"/>
                    <a:pt x="50" y="106"/>
                  </a:cubicBezTo>
                  <a:cubicBezTo>
                    <a:pt x="56" y="92"/>
                    <a:pt x="54" y="73"/>
                    <a:pt x="69" y="71"/>
                  </a:cubicBezTo>
                  <a:cubicBezTo>
                    <a:pt x="69" y="65"/>
                    <a:pt x="72" y="62"/>
                    <a:pt x="73" y="57"/>
                  </a:cubicBezTo>
                  <a:cubicBezTo>
                    <a:pt x="73" y="52"/>
                    <a:pt x="80" y="53"/>
                    <a:pt x="81" y="49"/>
                  </a:cubicBezTo>
                  <a:cubicBezTo>
                    <a:pt x="80" y="35"/>
                    <a:pt x="85" y="25"/>
                    <a:pt x="93" y="19"/>
                  </a:cubicBezTo>
                  <a:cubicBezTo>
                    <a:pt x="119" y="0"/>
                    <a:pt x="148" y="38"/>
                    <a:pt x="139" y="67"/>
                  </a:cubicBezTo>
                  <a:cubicBezTo>
                    <a:pt x="140" y="71"/>
                    <a:pt x="146" y="75"/>
                    <a:pt x="142" y="81"/>
                  </a:cubicBezTo>
                  <a:cubicBezTo>
                    <a:pt x="160" y="91"/>
                    <a:pt x="143" y="128"/>
                    <a:pt x="159" y="141"/>
                  </a:cubicBezTo>
                  <a:close/>
                  <a:moveTo>
                    <a:pt x="68" y="166"/>
                  </a:moveTo>
                  <a:cubicBezTo>
                    <a:pt x="68" y="162"/>
                    <a:pt x="71" y="154"/>
                    <a:pt x="68" y="152"/>
                  </a:cubicBezTo>
                  <a:cubicBezTo>
                    <a:pt x="69" y="157"/>
                    <a:pt x="65" y="162"/>
                    <a:pt x="68" y="166"/>
                  </a:cubicBezTo>
                  <a:close/>
                  <a:moveTo>
                    <a:pt x="64" y="202"/>
                  </a:moveTo>
                  <a:cubicBezTo>
                    <a:pt x="64" y="189"/>
                    <a:pt x="72" y="179"/>
                    <a:pt x="66" y="172"/>
                  </a:cubicBezTo>
                  <a:cubicBezTo>
                    <a:pt x="66" y="182"/>
                    <a:pt x="62" y="193"/>
                    <a:pt x="64" y="20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0"/>
            <p:cNvSpPr>
              <a:spLocks/>
            </p:cNvSpPr>
            <p:nvPr/>
          </p:nvSpPr>
          <p:spPr bwMode="auto">
            <a:xfrm>
              <a:off x="1288887" y="4462606"/>
              <a:ext cx="272449" cy="411454"/>
            </a:xfrm>
            <a:custGeom>
              <a:avLst/>
              <a:gdLst>
                <a:gd name="T0" fmla="*/ 33 w 69"/>
                <a:gd name="T1" fmla="*/ 104 h 104"/>
                <a:gd name="T2" fmla="*/ 25 w 69"/>
                <a:gd name="T3" fmla="*/ 104 h 104"/>
                <a:gd name="T4" fmla="*/ 25 w 69"/>
                <a:gd name="T5" fmla="*/ 59 h 104"/>
                <a:gd name="T6" fmla="*/ 18 w 69"/>
                <a:gd name="T7" fmla="*/ 32 h 104"/>
                <a:gd name="T8" fmla="*/ 18 w 69"/>
                <a:gd name="T9" fmla="*/ 23 h 104"/>
                <a:gd name="T10" fmla="*/ 1 w 69"/>
                <a:gd name="T11" fmla="*/ 32 h 104"/>
                <a:gd name="T12" fmla="*/ 11 w 69"/>
                <a:gd name="T13" fmla="*/ 14 h 104"/>
                <a:gd name="T14" fmla="*/ 13 w 69"/>
                <a:gd name="T15" fmla="*/ 2 h 104"/>
                <a:gd name="T16" fmla="*/ 15 w 69"/>
                <a:gd name="T17" fmla="*/ 6 h 104"/>
                <a:gd name="T18" fmla="*/ 22 w 69"/>
                <a:gd name="T19" fmla="*/ 24 h 104"/>
                <a:gd name="T20" fmla="*/ 27 w 69"/>
                <a:gd name="T21" fmla="*/ 27 h 104"/>
                <a:gd name="T22" fmla="*/ 30 w 69"/>
                <a:gd name="T23" fmla="*/ 36 h 104"/>
                <a:gd name="T24" fmla="*/ 40 w 69"/>
                <a:gd name="T25" fmla="*/ 25 h 104"/>
                <a:gd name="T26" fmla="*/ 44 w 69"/>
                <a:gd name="T27" fmla="*/ 15 h 104"/>
                <a:gd name="T28" fmla="*/ 43 w 69"/>
                <a:gd name="T29" fmla="*/ 2 h 104"/>
                <a:gd name="T30" fmla="*/ 46 w 69"/>
                <a:gd name="T31" fmla="*/ 3 h 104"/>
                <a:gd name="T32" fmla="*/ 63 w 69"/>
                <a:gd name="T33" fmla="*/ 25 h 104"/>
                <a:gd name="T34" fmla="*/ 67 w 69"/>
                <a:gd name="T35" fmla="*/ 30 h 104"/>
                <a:gd name="T36" fmla="*/ 49 w 69"/>
                <a:gd name="T37" fmla="*/ 25 h 104"/>
                <a:gd name="T38" fmla="*/ 42 w 69"/>
                <a:gd name="T39" fmla="*/ 32 h 104"/>
                <a:gd name="T40" fmla="*/ 36 w 69"/>
                <a:gd name="T41" fmla="*/ 71 h 104"/>
                <a:gd name="T42" fmla="*/ 33 w 69"/>
                <a:gd name="T4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104">
                  <a:moveTo>
                    <a:pt x="33" y="104"/>
                  </a:moveTo>
                  <a:cubicBezTo>
                    <a:pt x="25" y="104"/>
                    <a:pt x="25" y="104"/>
                    <a:pt x="25" y="104"/>
                  </a:cubicBezTo>
                  <a:cubicBezTo>
                    <a:pt x="25" y="104"/>
                    <a:pt x="27" y="70"/>
                    <a:pt x="25" y="59"/>
                  </a:cubicBezTo>
                  <a:cubicBezTo>
                    <a:pt x="23" y="48"/>
                    <a:pt x="19" y="35"/>
                    <a:pt x="18" y="32"/>
                  </a:cubicBezTo>
                  <a:cubicBezTo>
                    <a:pt x="18" y="29"/>
                    <a:pt x="18" y="23"/>
                    <a:pt x="18" y="23"/>
                  </a:cubicBezTo>
                  <a:cubicBezTo>
                    <a:pt x="18" y="23"/>
                    <a:pt x="3" y="33"/>
                    <a:pt x="1" y="32"/>
                  </a:cubicBezTo>
                  <a:cubicBezTo>
                    <a:pt x="0" y="31"/>
                    <a:pt x="10" y="19"/>
                    <a:pt x="11" y="14"/>
                  </a:cubicBezTo>
                  <a:cubicBezTo>
                    <a:pt x="11" y="9"/>
                    <a:pt x="11" y="2"/>
                    <a:pt x="13" y="2"/>
                  </a:cubicBezTo>
                  <a:cubicBezTo>
                    <a:pt x="15" y="1"/>
                    <a:pt x="15" y="4"/>
                    <a:pt x="15" y="6"/>
                  </a:cubicBezTo>
                  <a:cubicBezTo>
                    <a:pt x="15" y="8"/>
                    <a:pt x="14" y="18"/>
                    <a:pt x="22" y="24"/>
                  </a:cubicBezTo>
                  <a:cubicBezTo>
                    <a:pt x="22" y="24"/>
                    <a:pt x="26" y="25"/>
                    <a:pt x="27" y="27"/>
                  </a:cubicBezTo>
                  <a:cubicBezTo>
                    <a:pt x="28" y="29"/>
                    <a:pt x="30" y="36"/>
                    <a:pt x="30" y="36"/>
                  </a:cubicBezTo>
                  <a:cubicBezTo>
                    <a:pt x="30" y="36"/>
                    <a:pt x="38" y="26"/>
                    <a:pt x="40" y="25"/>
                  </a:cubicBezTo>
                  <a:cubicBezTo>
                    <a:pt x="42" y="23"/>
                    <a:pt x="44" y="20"/>
                    <a:pt x="44" y="15"/>
                  </a:cubicBezTo>
                  <a:cubicBezTo>
                    <a:pt x="44" y="9"/>
                    <a:pt x="43" y="2"/>
                    <a:pt x="43" y="2"/>
                  </a:cubicBezTo>
                  <a:cubicBezTo>
                    <a:pt x="43" y="2"/>
                    <a:pt x="44" y="0"/>
                    <a:pt x="46" y="3"/>
                  </a:cubicBezTo>
                  <a:cubicBezTo>
                    <a:pt x="48" y="6"/>
                    <a:pt x="60" y="22"/>
                    <a:pt x="63" y="25"/>
                  </a:cubicBezTo>
                  <a:cubicBezTo>
                    <a:pt x="66" y="28"/>
                    <a:pt x="69" y="31"/>
                    <a:pt x="67" y="30"/>
                  </a:cubicBezTo>
                  <a:cubicBezTo>
                    <a:pt x="64" y="29"/>
                    <a:pt x="52" y="25"/>
                    <a:pt x="49" y="25"/>
                  </a:cubicBezTo>
                  <a:cubicBezTo>
                    <a:pt x="46" y="26"/>
                    <a:pt x="43" y="27"/>
                    <a:pt x="42" y="32"/>
                  </a:cubicBezTo>
                  <a:cubicBezTo>
                    <a:pt x="41" y="38"/>
                    <a:pt x="36" y="63"/>
                    <a:pt x="36" y="71"/>
                  </a:cubicBezTo>
                  <a:cubicBezTo>
                    <a:pt x="35" y="78"/>
                    <a:pt x="33" y="104"/>
                    <a:pt x="33" y="10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1"/>
            <p:cNvSpPr>
              <a:spLocks/>
            </p:cNvSpPr>
            <p:nvPr/>
          </p:nvSpPr>
          <p:spPr bwMode="auto">
            <a:xfrm>
              <a:off x="1477933" y="4636363"/>
              <a:ext cx="62552" cy="31971"/>
            </a:xfrm>
            <a:custGeom>
              <a:avLst/>
              <a:gdLst>
                <a:gd name="T0" fmla="*/ 0 w 16"/>
                <a:gd name="T1" fmla="*/ 8 h 8"/>
                <a:gd name="T2" fmla="*/ 1 w 16"/>
                <a:gd name="T3" fmla="*/ 8 h 8"/>
                <a:gd name="T4" fmla="*/ 15 w 16"/>
                <a:gd name="T5" fmla="*/ 8 h 8"/>
                <a:gd name="T6" fmla="*/ 16 w 16"/>
                <a:gd name="T7" fmla="*/ 8 h 8"/>
                <a:gd name="T8" fmla="*/ 16 w 16"/>
                <a:gd name="T9" fmla="*/ 1 h 8"/>
                <a:gd name="T10" fmla="*/ 15 w 16"/>
                <a:gd name="T11" fmla="*/ 0 h 8"/>
                <a:gd name="T12" fmla="*/ 1 w 16"/>
                <a:gd name="T13" fmla="*/ 0 h 8"/>
                <a:gd name="T14" fmla="*/ 0 w 16"/>
                <a:gd name="T15" fmla="*/ 1 h 8"/>
                <a:gd name="T16" fmla="*/ 0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0" y="8"/>
                  </a:moveTo>
                  <a:cubicBezTo>
                    <a:pt x="0" y="8"/>
                    <a:pt x="1" y="8"/>
                    <a:pt x="1" y="8"/>
                  </a:cubicBezTo>
                  <a:cubicBezTo>
                    <a:pt x="15" y="8"/>
                    <a:pt x="15" y="8"/>
                    <a:pt x="15" y="8"/>
                  </a:cubicBezTo>
                  <a:cubicBezTo>
                    <a:pt x="15" y="8"/>
                    <a:pt x="16" y="8"/>
                    <a:pt x="16" y="8"/>
                  </a:cubicBezTo>
                  <a:cubicBezTo>
                    <a:pt x="16" y="1"/>
                    <a:pt x="16" y="1"/>
                    <a:pt x="16" y="1"/>
                  </a:cubicBezTo>
                  <a:cubicBezTo>
                    <a:pt x="16" y="0"/>
                    <a:pt x="15" y="0"/>
                    <a:pt x="15" y="0"/>
                  </a:cubicBezTo>
                  <a:cubicBezTo>
                    <a:pt x="1" y="0"/>
                    <a:pt x="1" y="0"/>
                    <a:pt x="1" y="0"/>
                  </a:cubicBezTo>
                  <a:cubicBezTo>
                    <a:pt x="1" y="0"/>
                    <a:pt x="0" y="0"/>
                    <a:pt x="0" y="1"/>
                  </a:cubicBez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2"/>
            <p:cNvSpPr>
              <a:spLocks/>
            </p:cNvSpPr>
            <p:nvPr/>
          </p:nvSpPr>
          <p:spPr bwMode="auto">
            <a:xfrm>
              <a:off x="1521025" y="4320821"/>
              <a:ext cx="40312" cy="40312"/>
            </a:xfrm>
            <a:custGeom>
              <a:avLst/>
              <a:gdLst>
                <a:gd name="T0" fmla="*/ 0 w 10"/>
                <a:gd name="T1" fmla="*/ 1 h 10"/>
                <a:gd name="T2" fmla="*/ 2 w 10"/>
                <a:gd name="T3" fmla="*/ 0 h 10"/>
                <a:gd name="T4" fmla="*/ 10 w 10"/>
                <a:gd name="T5" fmla="*/ 10 h 10"/>
                <a:gd name="T6" fmla="*/ 10 w 10"/>
                <a:gd name="T7" fmla="*/ 10 h 10"/>
                <a:gd name="T8" fmla="*/ 0 w 10"/>
                <a:gd name="T9" fmla="*/ 1 h 10"/>
              </a:gdLst>
              <a:ahLst/>
              <a:cxnLst>
                <a:cxn ang="0">
                  <a:pos x="T0" y="T1"/>
                </a:cxn>
                <a:cxn ang="0">
                  <a:pos x="T2" y="T3"/>
                </a:cxn>
                <a:cxn ang="0">
                  <a:pos x="T4" y="T5"/>
                </a:cxn>
                <a:cxn ang="0">
                  <a:pos x="T6" y="T7"/>
                </a:cxn>
                <a:cxn ang="0">
                  <a:pos x="T8" y="T9"/>
                </a:cxn>
              </a:cxnLst>
              <a:rect l="0" t="0" r="r" b="b"/>
              <a:pathLst>
                <a:path w="10" h="10">
                  <a:moveTo>
                    <a:pt x="0" y="1"/>
                  </a:moveTo>
                  <a:cubicBezTo>
                    <a:pt x="2" y="0"/>
                    <a:pt x="2" y="0"/>
                    <a:pt x="2" y="0"/>
                  </a:cubicBezTo>
                  <a:cubicBezTo>
                    <a:pt x="4" y="3"/>
                    <a:pt x="5" y="9"/>
                    <a:pt x="10" y="10"/>
                  </a:cubicBezTo>
                  <a:cubicBezTo>
                    <a:pt x="10" y="10"/>
                    <a:pt x="10" y="10"/>
                    <a:pt x="10" y="10"/>
                  </a:cubicBezTo>
                  <a:cubicBezTo>
                    <a:pt x="4" y="10"/>
                    <a:pt x="3" y="4"/>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3"/>
            <p:cNvSpPr>
              <a:spLocks/>
            </p:cNvSpPr>
            <p:nvPr/>
          </p:nvSpPr>
          <p:spPr bwMode="auto">
            <a:xfrm>
              <a:off x="1297227" y="4293020"/>
              <a:ext cx="38921" cy="55602"/>
            </a:xfrm>
            <a:custGeom>
              <a:avLst/>
              <a:gdLst>
                <a:gd name="T0" fmla="*/ 8 w 10"/>
                <a:gd name="T1" fmla="*/ 0 h 14"/>
                <a:gd name="T2" fmla="*/ 10 w 10"/>
                <a:gd name="T3" fmla="*/ 2 h 14"/>
                <a:gd name="T4" fmla="*/ 5 w 10"/>
                <a:gd name="T5" fmla="*/ 8 h 14"/>
                <a:gd name="T6" fmla="*/ 0 w 10"/>
                <a:gd name="T7" fmla="*/ 12 h 14"/>
                <a:gd name="T8" fmla="*/ 0 w 10"/>
                <a:gd name="T9" fmla="*/ 12 h 14"/>
                <a:gd name="T10" fmla="*/ 4 w 10"/>
                <a:gd name="T11" fmla="*/ 8 h 14"/>
                <a:gd name="T12" fmla="*/ 8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8" y="0"/>
                  </a:moveTo>
                  <a:cubicBezTo>
                    <a:pt x="10" y="2"/>
                    <a:pt x="10" y="2"/>
                    <a:pt x="10" y="2"/>
                  </a:cubicBezTo>
                  <a:cubicBezTo>
                    <a:pt x="9" y="4"/>
                    <a:pt x="7" y="6"/>
                    <a:pt x="5" y="8"/>
                  </a:cubicBezTo>
                  <a:cubicBezTo>
                    <a:pt x="4" y="10"/>
                    <a:pt x="1" y="14"/>
                    <a:pt x="0" y="12"/>
                  </a:cubicBezTo>
                  <a:cubicBezTo>
                    <a:pt x="0" y="12"/>
                    <a:pt x="0" y="12"/>
                    <a:pt x="0" y="12"/>
                  </a:cubicBezTo>
                  <a:cubicBezTo>
                    <a:pt x="1" y="13"/>
                    <a:pt x="3" y="9"/>
                    <a:pt x="4" y="8"/>
                  </a:cubicBezTo>
                  <a:cubicBezTo>
                    <a:pt x="6" y="5"/>
                    <a:pt x="7" y="3"/>
                    <a:pt x="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4"/>
            <p:cNvSpPr>
              <a:spLocks/>
            </p:cNvSpPr>
            <p:nvPr/>
          </p:nvSpPr>
          <p:spPr bwMode="auto">
            <a:xfrm>
              <a:off x="1288888" y="4316652"/>
              <a:ext cx="58382" cy="47262"/>
            </a:xfrm>
            <a:custGeom>
              <a:avLst/>
              <a:gdLst>
                <a:gd name="T0" fmla="*/ 13 w 15"/>
                <a:gd name="T1" fmla="*/ 0 h 12"/>
                <a:gd name="T2" fmla="*/ 15 w 15"/>
                <a:gd name="T3" fmla="*/ 2 h 12"/>
                <a:gd name="T4" fmla="*/ 0 w 15"/>
                <a:gd name="T5" fmla="*/ 12 h 12"/>
                <a:gd name="T6" fmla="*/ 0 w 15"/>
                <a:gd name="T7" fmla="*/ 12 h 12"/>
                <a:gd name="T8" fmla="*/ 13 w 15"/>
                <a:gd name="T9" fmla="*/ 0 h 12"/>
              </a:gdLst>
              <a:ahLst/>
              <a:cxnLst>
                <a:cxn ang="0">
                  <a:pos x="T0" y="T1"/>
                </a:cxn>
                <a:cxn ang="0">
                  <a:pos x="T2" y="T3"/>
                </a:cxn>
                <a:cxn ang="0">
                  <a:pos x="T4" y="T5"/>
                </a:cxn>
                <a:cxn ang="0">
                  <a:pos x="T6" y="T7"/>
                </a:cxn>
                <a:cxn ang="0">
                  <a:pos x="T8" y="T9"/>
                </a:cxn>
              </a:cxnLst>
              <a:rect l="0" t="0" r="r" b="b"/>
              <a:pathLst>
                <a:path w="15" h="12">
                  <a:moveTo>
                    <a:pt x="13" y="0"/>
                  </a:moveTo>
                  <a:cubicBezTo>
                    <a:pt x="15" y="2"/>
                    <a:pt x="15" y="2"/>
                    <a:pt x="15" y="2"/>
                  </a:cubicBezTo>
                  <a:cubicBezTo>
                    <a:pt x="10" y="5"/>
                    <a:pt x="5" y="10"/>
                    <a:pt x="0" y="12"/>
                  </a:cubicBezTo>
                  <a:cubicBezTo>
                    <a:pt x="0" y="12"/>
                    <a:pt x="0" y="12"/>
                    <a:pt x="0" y="12"/>
                  </a:cubicBezTo>
                  <a:cubicBezTo>
                    <a:pt x="4" y="9"/>
                    <a:pt x="9" y="4"/>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5"/>
            <p:cNvSpPr>
              <a:spLocks/>
            </p:cNvSpPr>
            <p:nvPr/>
          </p:nvSpPr>
          <p:spPr bwMode="auto">
            <a:xfrm>
              <a:off x="1312519" y="4258270"/>
              <a:ext cx="43092" cy="38921"/>
            </a:xfrm>
            <a:custGeom>
              <a:avLst/>
              <a:gdLst>
                <a:gd name="T0" fmla="*/ 10 w 11"/>
                <a:gd name="T1" fmla="*/ 0 h 10"/>
                <a:gd name="T2" fmla="*/ 11 w 11"/>
                <a:gd name="T3" fmla="*/ 2 h 10"/>
                <a:gd name="T4" fmla="*/ 0 w 11"/>
                <a:gd name="T5" fmla="*/ 10 h 10"/>
                <a:gd name="T6" fmla="*/ 0 w 11"/>
                <a:gd name="T7" fmla="*/ 10 h 10"/>
                <a:gd name="T8" fmla="*/ 10 w 11"/>
                <a:gd name="T9" fmla="*/ 0 h 10"/>
              </a:gdLst>
              <a:ahLst/>
              <a:cxnLst>
                <a:cxn ang="0">
                  <a:pos x="T0" y="T1"/>
                </a:cxn>
                <a:cxn ang="0">
                  <a:pos x="T2" y="T3"/>
                </a:cxn>
                <a:cxn ang="0">
                  <a:pos x="T4" y="T5"/>
                </a:cxn>
                <a:cxn ang="0">
                  <a:pos x="T6" y="T7"/>
                </a:cxn>
                <a:cxn ang="0">
                  <a:pos x="T8" y="T9"/>
                </a:cxn>
              </a:cxnLst>
              <a:rect l="0" t="0" r="r" b="b"/>
              <a:pathLst>
                <a:path w="11" h="10">
                  <a:moveTo>
                    <a:pt x="10" y="0"/>
                  </a:moveTo>
                  <a:cubicBezTo>
                    <a:pt x="11" y="2"/>
                    <a:pt x="11" y="2"/>
                    <a:pt x="11" y="2"/>
                  </a:cubicBezTo>
                  <a:cubicBezTo>
                    <a:pt x="7" y="3"/>
                    <a:pt x="2" y="5"/>
                    <a:pt x="0" y="10"/>
                  </a:cubicBezTo>
                  <a:cubicBezTo>
                    <a:pt x="0" y="10"/>
                    <a:pt x="0" y="10"/>
                    <a:pt x="0" y="10"/>
                  </a:cubicBezTo>
                  <a:cubicBezTo>
                    <a:pt x="2" y="5"/>
                    <a:pt x="6" y="2"/>
                    <a:pt x="1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6"/>
            <p:cNvSpPr>
              <a:spLocks/>
            </p:cNvSpPr>
            <p:nvPr/>
          </p:nvSpPr>
          <p:spPr bwMode="auto">
            <a:xfrm>
              <a:off x="1486274" y="4380594"/>
              <a:ext cx="75062" cy="55602"/>
            </a:xfrm>
            <a:custGeom>
              <a:avLst/>
              <a:gdLst>
                <a:gd name="T0" fmla="*/ 0 w 19"/>
                <a:gd name="T1" fmla="*/ 2 h 14"/>
                <a:gd name="T2" fmla="*/ 1 w 19"/>
                <a:gd name="T3" fmla="*/ 0 h 14"/>
                <a:gd name="T4" fmla="*/ 12 w 19"/>
                <a:gd name="T5" fmla="*/ 4 h 14"/>
                <a:gd name="T6" fmla="*/ 19 w 19"/>
                <a:gd name="T7" fmla="*/ 14 h 14"/>
                <a:gd name="T8" fmla="*/ 19 w 19"/>
                <a:gd name="T9" fmla="*/ 14 h 14"/>
                <a:gd name="T10" fmla="*/ 11 w 19"/>
                <a:gd name="T11" fmla="*/ 5 h 14"/>
                <a:gd name="T12" fmla="*/ 0 w 19"/>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19" h="14">
                  <a:moveTo>
                    <a:pt x="0" y="2"/>
                  </a:moveTo>
                  <a:cubicBezTo>
                    <a:pt x="1" y="0"/>
                    <a:pt x="1" y="0"/>
                    <a:pt x="1" y="0"/>
                  </a:cubicBezTo>
                  <a:cubicBezTo>
                    <a:pt x="4" y="1"/>
                    <a:pt x="8" y="3"/>
                    <a:pt x="12" y="4"/>
                  </a:cubicBezTo>
                  <a:cubicBezTo>
                    <a:pt x="16" y="6"/>
                    <a:pt x="15" y="12"/>
                    <a:pt x="19" y="14"/>
                  </a:cubicBezTo>
                  <a:cubicBezTo>
                    <a:pt x="19" y="14"/>
                    <a:pt x="19" y="14"/>
                    <a:pt x="19" y="14"/>
                  </a:cubicBezTo>
                  <a:cubicBezTo>
                    <a:pt x="15" y="12"/>
                    <a:pt x="15" y="6"/>
                    <a:pt x="11" y="5"/>
                  </a:cubicBezTo>
                  <a:cubicBezTo>
                    <a:pt x="8" y="4"/>
                    <a:pt x="4" y="3"/>
                    <a:pt x="0"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7"/>
            <p:cNvSpPr>
              <a:spLocks/>
            </p:cNvSpPr>
            <p:nvPr/>
          </p:nvSpPr>
          <p:spPr bwMode="auto">
            <a:xfrm>
              <a:off x="1529365" y="4363913"/>
              <a:ext cx="38921" cy="55602"/>
            </a:xfrm>
            <a:custGeom>
              <a:avLst/>
              <a:gdLst>
                <a:gd name="T0" fmla="*/ 0 w 10"/>
                <a:gd name="T1" fmla="*/ 1 h 14"/>
                <a:gd name="T2" fmla="*/ 2 w 10"/>
                <a:gd name="T3" fmla="*/ 0 h 14"/>
                <a:gd name="T4" fmla="*/ 5 w 10"/>
                <a:gd name="T5" fmla="*/ 7 h 14"/>
                <a:gd name="T6" fmla="*/ 10 w 10"/>
                <a:gd name="T7" fmla="*/ 11 h 14"/>
                <a:gd name="T8" fmla="*/ 10 w 10"/>
                <a:gd name="T9" fmla="*/ 11 h 14"/>
                <a:gd name="T10" fmla="*/ 6 w 10"/>
                <a:gd name="T11" fmla="*/ 11 h 14"/>
                <a:gd name="T12" fmla="*/ 4 w 10"/>
                <a:gd name="T13" fmla="*/ 8 h 14"/>
                <a:gd name="T14" fmla="*/ 0 w 10"/>
                <a:gd name="T15" fmla="*/ 1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0" y="1"/>
                  </a:moveTo>
                  <a:cubicBezTo>
                    <a:pt x="2" y="0"/>
                    <a:pt x="2" y="0"/>
                    <a:pt x="2" y="0"/>
                  </a:cubicBezTo>
                  <a:cubicBezTo>
                    <a:pt x="3" y="3"/>
                    <a:pt x="4" y="5"/>
                    <a:pt x="5" y="7"/>
                  </a:cubicBezTo>
                  <a:cubicBezTo>
                    <a:pt x="6" y="9"/>
                    <a:pt x="7" y="14"/>
                    <a:pt x="10" y="11"/>
                  </a:cubicBezTo>
                  <a:cubicBezTo>
                    <a:pt x="10" y="11"/>
                    <a:pt x="10" y="11"/>
                    <a:pt x="10" y="11"/>
                  </a:cubicBezTo>
                  <a:cubicBezTo>
                    <a:pt x="9" y="13"/>
                    <a:pt x="7" y="12"/>
                    <a:pt x="6" y="11"/>
                  </a:cubicBezTo>
                  <a:cubicBezTo>
                    <a:pt x="5" y="10"/>
                    <a:pt x="5" y="9"/>
                    <a:pt x="4" y="8"/>
                  </a:cubicBezTo>
                  <a:cubicBezTo>
                    <a:pt x="3" y="6"/>
                    <a:pt x="1" y="4"/>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8"/>
            <p:cNvSpPr>
              <a:spLocks/>
            </p:cNvSpPr>
            <p:nvPr/>
          </p:nvSpPr>
          <p:spPr bwMode="auto">
            <a:xfrm>
              <a:off x="1533535" y="4451485"/>
              <a:ext cx="51432" cy="51432"/>
            </a:xfrm>
            <a:custGeom>
              <a:avLst/>
              <a:gdLst>
                <a:gd name="T0" fmla="*/ 0 w 13"/>
                <a:gd name="T1" fmla="*/ 1 h 13"/>
                <a:gd name="T2" fmla="*/ 2 w 13"/>
                <a:gd name="T3" fmla="*/ 0 h 13"/>
                <a:gd name="T4" fmla="*/ 13 w 13"/>
                <a:gd name="T5" fmla="*/ 13 h 13"/>
                <a:gd name="T6" fmla="*/ 13 w 13"/>
                <a:gd name="T7" fmla="*/ 13 h 13"/>
                <a:gd name="T8" fmla="*/ 0 w 13"/>
                <a:gd name="T9" fmla="*/ 1 h 13"/>
              </a:gdLst>
              <a:ahLst/>
              <a:cxnLst>
                <a:cxn ang="0">
                  <a:pos x="T0" y="T1"/>
                </a:cxn>
                <a:cxn ang="0">
                  <a:pos x="T2" y="T3"/>
                </a:cxn>
                <a:cxn ang="0">
                  <a:pos x="T4" y="T5"/>
                </a:cxn>
                <a:cxn ang="0">
                  <a:pos x="T6" y="T7"/>
                </a:cxn>
                <a:cxn ang="0">
                  <a:pos x="T8" y="T9"/>
                </a:cxn>
              </a:cxnLst>
              <a:rect l="0" t="0" r="r" b="b"/>
              <a:pathLst>
                <a:path w="13" h="13">
                  <a:moveTo>
                    <a:pt x="0" y="1"/>
                  </a:moveTo>
                  <a:cubicBezTo>
                    <a:pt x="2" y="0"/>
                    <a:pt x="2" y="0"/>
                    <a:pt x="2" y="0"/>
                  </a:cubicBezTo>
                  <a:cubicBezTo>
                    <a:pt x="4" y="5"/>
                    <a:pt x="7" y="11"/>
                    <a:pt x="13" y="13"/>
                  </a:cubicBezTo>
                  <a:cubicBezTo>
                    <a:pt x="13" y="13"/>
                    <a:pt x="13" y="13"/>
                    <a:pt x="13" y="13"/>
                  </a:cubicBezTo>
                  <a:cubicBezTo>
                    <a:pt x="7" y="12"/>
                    <a:pt x="3" y="6"/>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9"/>
            <p:cNvSpPr>
              <a:spLocks/>
            </p:cNvSpPr>
            <p:nvPr/>
          </p:nvSpPr>
          <p:spPr bwMode="auto">
            <a:xfrm>
              <a:off x="1458472" y="4245760"/>
              <a:ext cx="79233" cy="43092"/>
            </a:xfrm>
            <a:custGeom>
              <a:avLst/>
              <a:gdLst>
                <a:gd name="T0" fmla="*/ 1 w 20"/>
                <a:gd name="T1" fmla="*/ 3 h 11"/>
                <a:gd name="T2" fmla="*/ 0 w 20"/>
                <a:gd name="T3" fmla="*/ 1 h 11"/>
                <a:gd name="T4" fmla="*/ 20 w 20"/>
                <a:gd name="T5" fmla="*/ 11 h 11"/>
                <a:gd name="T6" fmla="*/ 19 w 20"/>
                <a:gd name="T7" fmla="*/ 11 h 11"/>
                <a:gd name="T8" fmla="*/ 1 w 20"/>
                <a:gd name="T9" fmla="*/ 3 h 11"/>
              </a:gdLst>
              <a:ahLst/>
              <a:cxnLst>
                <a:cxn ang="0">
                  <a:pos x="T0" y="T1"/>
                </a:cxn>
                <a:cxn ang="0">
                  <a:pos x="T2" y="T3"/>
                </a:cxn>
                <a:cxn ang="0">
                  <a:pos x="T4" y="T5"/>
                </a:cxn>
                <a:cxn ang="0">
                  <a:pos x="T6" y="T7"/>
                </a:cxn>
                <a:cxn ang="0">
                  <a:pos x="T8" y="T9"/>
                </a:cxn>
              </a:cxnLst>
              <a:rect l="0" t="0" r="r" b="b"/>
              <a:pathLst>
                <a:path w="20" h="11">
                  <a:moveTo>
                    <a:pt x="1" y="3"/>
                  </a:moveTo>
                  <a:cubicBezTo>
                    <a:pt x="0" y="1"/>
                    <a:pt x="0" y="1"/>
                    <a:pt x="0" y="1"/>
                  </a:cubicBezTo>
                  <a:cubicBezTo>
                    <a:pt x="8" y="0"/>
                    <a:pt x="15" y="5"/>
                    <a:pt x="20" y="11"/>
                  </a:cubicBezTo>
                  <a:cubicBezTo>
                    <a:pt x="19" y="11"/>
                    <a:pt x="19" y="11"/>
                    <a:pt x="19" y="11"/>
                  </a:cubicBezTo>
                  <a:cubicBezTo>
                    <a:pt x="15" y="6"/>
                    <a:pt x="7" y="2"/>
                    <a:pt x="1"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0"/>
            <p:cNvSpPr>
              <a:spLocks/>
            </p:cNvSpPr>
            <p:nvPr/>
          </p:nvSpPr>
          <p:spPr bwMode="auto">
            <a:xfrm>
              <a:off x="1514074" y="4301361"/>
              <a:ext cx="34752" cy="38921"/>
            </a:xfrm>
            <a:custGeom>
              <a:avLst/>
              <a:gdLst>
                <a:gd name="T0" fmla="*/ 0 w 25"/>
                <a:gd name="T1" fmla="*/ 6 h 28"/>
                <a:gd name="T2" fmla="*/ 5 w 25"/>
                <a:gd name="T3" fmla="*/ 0 h 28"/>
                <a:gd name="T4" fmla="*/ 25 w 25"/>
                <a:gd name="T5" fmla="*/ 28 h 28"/>
                <a:gd name="T6" fmla="*/ 25 w 25"/>
                <a:gd name="T7" fmla="*/ 28 h 28"/>
                <a:gd name="T8" fmla="*/ 0 w 25"/>
                <a:gd name="T9" fmla="*/ 6 h 28"/>
                <a:gd name="T10" fmla="*/ 0 w 25"/>
                <a:gd name="T11" fmla="*/ 6 h 28"/>
              </a:gdLst>
              <a:ahLst/>
              <a:cxnLst>
                <a:cxn ang="0">
                  <a:pos x="T0" y="T1"/>
                </a:cxn>
                <a:cxn ang="0">
                  <a:pos x="T2" y="T3"/>
                </a:cxn>
                <a:cxn ang="0">
                  <a:pos x="T4" y="T5"/>
                </a:cxn>
                <a:cxn ang="0">
                  <a:pos x="T6" y="T7"/>
                </a:cxn>
                <a:cxn ang="0">
                  <a:pos x="T8" y="T9"/>
                </a:cxn>
                <a:cxn ang="0">
                  <a:pos x="T10" y="T11"/>
                </a:cxn>
              </a:cxnLst>
              <a:rect l="0" t="0" r="r" b="b"/>
              <a:pathLst>
                <a:path w="25" h="28">
                  <a:moveTo>
                    <a:pt x="0" y="6"/>
                  </a:moveTo>
                  <a:lnTo>
                    <a:pt x="5" y="0"/>
                  </a:lnTo>
                  <a:lnTo>
                    <a:pt x="25" y="28"/>
                  </a:lnTo>
                  <a:lnTo>
                    <a:pt x="25" y="28"/>
                  </a:lnTo>
                  <a:lnTo>
                    <a:pt x="0"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1"/>
            <p:cNvSpPr>
              <a:spLocks/>
            </p:cNvSpPr>
            <p:nvPr/>
          </p:nvSpPr>
          <p:spPr bwMode="auto">
            <a:xfrm>
              <a:off x="1336149" y="4230469"/>
              <a:ext cx="47262" cy="38921"/>
            </a:xfrm>
            <a:custGeom>
              <a:avLst/>
              <a:gdLst>
                <a:gd name="T0" fmla="*/ 12 w 12"/>
                <a:gd name="T1" fmla="*/ 0 h 10"/>
                <a:gd name="T2" fmla="*/ 12 w 12"/>
                <a:gd name="T3" fmla="*/ 3 h 10"/>
                <a:gd name="T4" fmla="*/ 0 w 12"/>
                <a:gd name="T5" fmla="*/ 10 h 10"/>
                <a:gd name="T6" fmla="*/ 0 w 12"/>
                <a:gd name="T7" fmla="*/ 10 h 10"/>
                <a:gd name="T8" fmla="*/ 4 w 12"/>
                <a:gd name="T9" fmla="*/ 2 h 10"/>
                <a:gd name="T10" fmla="*/ 12 w 12"/>
                <a:gd name="T11" fmla="*/ 0 h 10"/>
              </a:gdLst>
              <a:ahLst/>
              <a:cxnLst>
                <a:cxn ang="0">
                  <a:pos x="T0" y="T1"/>
                </a:cxn>
                <a:cxn ang="0">
                  <a:pos x="T2" y="T3"/>
                </a:cxn>
                <a:cxn ang="0">
                  <a:pos x="T4" y="T5"/>
                </a:cxn>
                <a:cxn ang="0">
                  <a:pos x="T6" y="T7"/>
                </a:cxn>
                <a:cxn ang="0">
                  <a:pos x="T8" y="T9"/>
                </a:cxn>
                <a:cxn ang="0">
                  <a:pos x="T10" y="T11"/>
                </a:cxn>
              </a:cxnLst>
              <a:rect l="0" t="0" r="r" b="b"/>
              <a:pathLst>
                <a:path w="12" h="10">
                  <a:moveTo>
                    <a:pt x="12" y="0"/>
                  </a:moveTo>
                  <a:cubicBezTo>
                    <a:pt x="12" y="3"/>
                    <a:pt x="12" y="3"/>
                    <a:pt x="12" y="3"/>
                  </a:cubicBezTo>
                  <a:cubicBezTo>
                    <a:pt x="7" y="1"/>
                    <a:pt x="0" y="3"/>
                    <a:pt x="0" y="10"/>
                  </a:cubicBezTo>
                  <a:cubicBezTo>
                    <a:pt x="0" y="10"/>
                    <a:pt x="0" y="10"/>
                    <a:pt x="0" y="10"/>
                  </a:cubicBezTo>
                  <a:cubicBezTo>
                    <a:pt x="0" y="7"/>
                    <a:pt x="1" y="4"/>
                    <a:pt x="4" y="2"/>
                  </a:cubicBezTo>
                  <a:cubicBezTo>
                    <a:pt x="6" y="0"/>
                    <a:pt x="9" y="0"/>
                    <a:pt x="1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8"/>
            <p:cNvSpPr>
              <a:spLocks noEditPoints="1"/>
            </p:cNvSpPr>
            <p:nvPr/>
          </p:nvSpPr>
          <p:spPr bwMode="auto">
            <a:xfrm>
              <a:off x="333925" y="4329161"/>
              <a:ext cx="697803" cy="1773699"/>
            </a:xfrm>
            <a:custGeom>
              <a:avLst/>
              <a:gdLst>
                <a:gd name="T0" fmla="*/ 53 w 177"/>
                <a:gd name="T1" fmla="*/ 362 h 449"/>
                <a:gd name="T2" fmla="*/ 56 w 177"/>
                <a:gd name="T3" fmla="*/ 341 h 449"/>
                <a:gd name="T4" fmla="*/ 56 w 177"/>
                <a:gd name="T5" fmla="*/ 328 h 449"/>
                <a:gd name="T6" fmla="*/ 63 w 177"/>
                <a:gd name="T7" fmla="*/ 283 h 449"/>
                <a:gd name="T8" fmla="*/ 61 w 177"/>
                <a:gd name="T9" fmla="*/ 265 h 449"/>
                <a:gd name="T10" fmla="*/ 60 w 177"/>
                <a:gd name="T11" fmla="*/ 243 h 449"/>
                <a:gd name="T12" fmla="*/ 57 w 177"/>
                <a:gd name="T13" fmla="*/ 225 h 449"/>
                <a:gd name="T14" fmla="*/ 43 w 177"/>
                <a:gd name="T15" fmla="*/ 220 h 449"/>
                <a:gd name="T16" fmla="*/ 26 w 177"/>
                <a:gd name="T17" fmla="*/ 218 h 449"/>
                <a:gd name="T18" fmla="*/ 38 w 177"/>
                <a:gd name="T19" fmla="*/ 170 h 449"/>
                <a:gd name="T20" fmla="*/ 5 w 177"/>
                <a:gd name="T21" fmla="*/ 129 h 449"/>
                <a:gd name="T22" fmla="*/ 38 w 177"/>
                <a:gd name="T23" fmla="*/ 82 h 449"/>
                <a:gd name="T24" fmla="*/ 65 w 177"/>
                <a:gd name="T25" fmla="*/ 59 h 449"/>
                <a:gd name="T26" fmla="*/ 83 w 177"/>
                <a:gd name="T27" fmla="*/ 54 h 449"/>
                <a:gd name="T28" fmla="*/ 73 w 177"/>
                <a:gd name="T29" fmla="*/ 35 h 449"/>
                <a:gd name="T30" fmla="*/ 89 w 177"/>
                <a:gd name="T31" fmla="*/ 2 h 449"/>
                <a:gd name="T32" fmla="*/ 119 w 177"/>
                <a:gd name="T33" fmla="*/ 33 h 449"/>
                <a:gd name="T34" fmla="*/ 117 w 177"/>
                <a:gd name="T35" fmla="*/ 46 h 449"/>
                <a:gd name="T36" fmla="*/ 126 w 177"/>
                <a:gd name="T37" fmla="*/ 66 h 449"/>
                <a:gd name="T38" fmla="*/ 152 w 177"/>
                <a:gd name="T39" fmla="*/ 90 h 449"/>
                <a:gd name="T40" fmla="*/ 164 w 177"/>
                <a:gd name="T41" fmla="*/ 106 h 449"/>
                <a:gd name="T42" fmla="*/ 174 w 177"/>
                <a:gd name="T43" fmla="*/ 129 h 449"/>
                <a:gd name="T44" fmla="*/ 161 w 177"/>
                <a:gd name="T45" fmla="*/ 159 h 449"/>
                <a:gd name="T46" fmla="*/ 146 w 177"/>
                <a:gd name="T47" fmla="*/ 174 h 449"/>
                <a:gd name="T48" fmla="*/ 144 w 177"/>
                <a:gd name="T49" fmla="*/ 219 h 449"/>
                <a:gd name="T50" fmla="*/ 138 w 177"/>
                <a:gd name="T51" fmla="*/ 248 h 449"/>
                <a:gd name="T52" fmla="*/ 126 w 177"/>
                <a:gd name="T53" fmla="*/ 328 h 449"/>
                <a:gd name="T54" fmla="*/ 121 w 177"/>
                <a:gd name="T55" fmla="*/ 353 h 449"/>
                <a:gd name="T56" fmla="*/ 122 w 177"/>
                <a:gd name="T57" fmla="*/ 380 h 449"/>
                <a:gd name="T58" fmla="*/ 153 w 177"/>
                <a:gd name="T59" fmla="*/ 402 h 449"/>
                <a:gd name="T60" fmla="*/ 110 w 177"/>
                <a:gd name="T61" fmla="*/ 400 h 449"/>
                <a:gd name="T62" fmla="*/ 93 w 177"/>
                <a:gd name="T63" fmla="*/ 396 h 449"/>
                <a:gd name="T64" fmla="*/ 94 w 177"/>
                <a:gd name="T65" fmla="*/ 380 h 449"/>
                <a:gd name="T66" fmla="*/ 96 w 177"/>
                <a:gd name="T67" fmla="*/ 355 h 449"/>
                <a:gd name="T68" fmla="*/ 94 w 177"/>
                <a:gd name="T69" fmla="*/ 320 h 449"/>
                <a:gd name="T70" fmla="*/ 97 w 177"/>
                <a:gd name="T71" fmla="*/ 297 h 449"/>
                <a:gd name="T72" fmla="*/ 93 w 177"/>
                <a:gd name="T73" fmla="*/ 314 h 449"/>
                <a:gd name="T74" fmla="*/ 91 w 177"/>
                <a:gd name="T75" fmla="*/ 341 h 449"/>
                <a:gd name="T76" fmla="*/ 89 w 177"/>
                <a:gd name="T77" fmla="*/ 380 h 449"/>
                <a:gd name="T78" fmla="*/ 83 w 177"/>
                <a:gd name="T79" fmla="*/ 410 h 449"/>
                <a:gd name="T80" fmla="*/ 102 w 177"/>
                <a:gd name="T81" fmla="*/ 444 h 449"/>
                <a:gd name="T82" fmla="*/ 57 w 177"/>
                <a:gd name="T83" fmla="*/ 427 h 449"/>
                <a:gd name="T84" fmla="*/ 55 w 177"/>
                <a:gd name="T85" fmla="*/ 407 h 449"/>
                <a:gd name="T86" fmla="*/ 55 w 177"/>
                <a:gd name="T87" fmla="*/ 377 h 449"/>
                <a:gd name="T88" fmla="*/ 141 w 177"/>
                <a:gd name="T89" fmla="*/ 141 h 449"/>
                <a:gd name="T90" fmla="*/ 145 w 177"/>
                <a:gd name="T91" fmla="*/ 143 h 449"/>
                <a:gd name="T92" fmla="*/ 151 w 177"/>
                <a:gd name="T93" fmla="*/ 129 h 449"/>
                <a:gd name="T94" fmla="*/ 146 w 177"/>
                <a:gd name="T95" fmla="*/ 122 h 449"/>
                <a:gd name="T96" fmla="*/ 44 w 177"/>
                <a:gd name="T97" fmla="*/ 114 h 449"/>
                <a:gd name="T98" fmla="*/ 38 w 177"/>
                <a:gd name="T99" fmla="*/ 123 h 449"/>
                <a:gd name="T100" fmla="*/ 41 w 177"/>
                <a:gd name="T101" fmla="*/ 13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 h="449">
                  <a:moveTo>
                    <a:pt x="55" y="377"/>
                  </a:moveTo>
                  <a:cubicBezTo>
                    <a:pt x="54" y="373"/>
                    <a:pt x="54" y="371"/>
                    <a:pt x="54" y="371"/>
                  </a:cubicBezTo>
                  <a:cubicBezTo>
                    <a:pt x="54" y="371"/>
                    <a:pt x="54" y="366"/>
                    <a:pt x="53" y="362"/>
                  </a:cubicBezTo>
                  <a:cubicBezTo>
                    <a:pt x="53" y="359"/>
                    <a:pt x="54" y="360"/>
                    <a:pt x="55" y="356"/>
                  </a:cubicBezTo>
                  <a:cubicBezTo>
                    <a:pt x="56" y="352"/>
                    <a:pt x="55" y="352"/>
                    <a:pt x="55" y="349"/>
                  </a:cubicBezTo>
                  <a:cubicBezTo>
                    <a:pt x="55" y="345"/>
                    <a:pt x="55" y="344"/>
                    <a:pt x="56" y="341"/>
                  </a:cubicBezTo>
                  <a:cubicBezTo>
                    <a:pt x="56" y="339"/>
                    <a:pt x="56" y="340"/>
                    <a:pt x="56" y="338"/>
                  </a:cubicBezTo>
                  <a:cubicBezTo>
                    <a:pt x="56" y="335"/>
                    <a:pt x="55" y="335"/>
                    <a:pt x="56" y="333"/>
                  </a:cubicBezTo>
                  <a:cubicBezTo>
                    <a:pt x="57" y="331"/>
                    <a:pt x="58" y="331"/>
                    <a:pt x="56" y="328"/>
                  </a:cubicBezTo>
                  <a:cubicBezTo>
                    <a:pt x="55" y="325"/>
                    <a:pt x="58" y="324"/>
                    <a:pt x="58" y="316"/>
                  </a:cubicBezTo>
                  <a:cubicBezTo>
                    <a:pt x="57" y="307"/>
                    <a:pt x="60" y="298"/>
                    <a:pt x="61" y="292"/>
                  </a:cubicBezTo>
                  <a:cubicBezTo>
                    <a:pt x="62" y="286"/>
                    <a:pt x="62" y="285"/>
                    <a:pt x="63" y="283"/>
                  </a:cubicBezTo>
                  <a:cubicBezTo>
                    <a:pt x="63" y="280"/>
                    <a:pt x="63" y="281"/>
                    <a:pt x="63" y="278"/>
                  </a:cubicBezTo>
                  <a:cubicBezTo>
                    <a:pt x="63" y="276"/>
                    <a:pt x="62" y="275"/>
                    <a:pt x="62" y="272"/>
                  </a:cubicBezTo>
                  <a:cubicBezTo>
                    <a:pt x="61" y="270"/>
                    <a:pt x="61" y="269"/>
                    <a:pt x="61" y="265"/>
                  </a:cubicBezTo>
                  <a:cubicBezTo>
                    <a:pt x="60" y="261"/>
                    <a:pt x="60" y="258"/>
                    <a:pt x="60" y="255"/>
                  </a:cubicBezTo>
                  <a:cubicBezTo>
                    <a:pt x="59" y="251"/>
                    <a:pt x="60" y="252"/>
                    <a:pt x="60" y="248"/>
                  </a:cubicBezTo>
                  <a:cubicBezTo>
                    <a:pt x="60" y="244"/>
                    <a:pt x="61" y="246"/>
                    <a:pt x="60" y="243"/>
                  </a:cubicBezTo>
                  <a:cubicBezTo>
                    <a:pt x="60" y="239"/>
                    <a:pt x="59" y="240"/>
                    <a:pt x="59" y="238"/>
                  </a:cubicBezTo>
                  <a:cubicBezTo>
                    <a:pt x="59" y="235"/>
                    <a:pt x="59" y="235"/>
                    <a:pt x="58" y="232"/>
                  </a:cubicBezTo>
                  <a:cubicBezTo>
                    <a:pt x="57" y="229"/>
                    <a:pt x="57" y="228"/>
                    <a:pt x="57" y="225"/>
                  </a:cubicBezTo>
                  <a:cubicBezTo>
                    <a:pt x="58" y="222"/>
                    <a:pt x="56" y="221"/>
                    <a:pt x="56" y="221"/>
                  </a:cubicBezTo>
                  <a:cubicBezTo>
                    <a:pt x="56" y="221"/>
                    <a:pt x="51" y="221"/>
                    <a:pt x="49" y="221"/>
                  </a:cubicBezTo>
                  <a:cubicBezTo>
                    <a:pt x="47" y="221"/>
                    <a:pt x="45" y="221"/>
                    <a:pt x="43" y="220"/>
                  </a:cubicBezTo>
                  <a:cubicBezTo>
                    <a:pt x="40" y="220"/>
                    <a:pt x="40" y="220"/>
                    <a:pt x="39" y="221"/>
                  </a:cubicBezTo>
                  <a:cubicBezTo>
                    <a:pt x="38" y="222"/>
                    <a:pt x="35" y="221"/>
                    <a:pt x="31" y="219"/>
                  </a:cubicBezTo>
                  <a:cubicBezTo>
                    <a:pt x="28" y="218"/>
                    <a:pt x="29" y="219"/>
                    <a:pt x="26" y="218"/>
                  </a:cubicBezTo>
                  <a:cubicBezTo>
                    <a:pt x="23" y="216"/>
                    <a:pt x="27" y="210"/>
                    <a:pt x="28" y="207"/>
                  </a:cubicBezTo>
                  <a:cubicBezTo>
                    <a:pt x="29" y="203"/>
                    <a:pt x="35" y="182"/>
                    <a:pt x="36" y="176"/>
                  </a:cubicBezTo>
                  <a:cubicBezTo>
                    <a:pt x="38" y="171"/>
                    <a:pt x="38" y="170"/>
                    <a:pt x="38" y="170"/>
                  </a:cubicBezTo>
                  <a:cubicBezTo>
                    <a:pt x="38" y="170"/>
                    <a:pt x="36" y="168"/>
                    <a:pt x="34" y="164"/>
                  </a:cubicBezTo>
                  <a:cubicBezTo>
                    <a:pt x="32" y="161"/>
                    <a:pt x="21" y="149"/>
                    <a:pt x="16" y="142"/>
                  </a:cubicBezTo>
                  <a:cubicBezTo>
                    <a:pt x="10" y="135"/>
                    <a:pt x="10" y="132"/>
                    <a:pt x="5" y="129"/>
                  </a:cubicBezTo>
                  <a:cubicBezTo>
                    <a:pt x="0" y="125"/>
                    <a:pt x="2" y="121"/>
                    <a:pt x="4" y="116"/>
                  </a:cubicBezTo>
                  <a:cubicBezTo>
                    <a:pt x="5" y="111"/>
                    <a:pt x="16" y="98"/>
                    <a:pt x="21" y="94"/>
                  </a:cubicBezTo>
                  <a:cubicBezTo>
                    <a:pt x="25" y="91"/>
                    <a:pt x="34" y="84"/>
                    <a:pt x="38" y="82"/>
                  </a:cubicBezTo>
                  <a:cubicBezTo>
                    <a:pt x="41" y="80"/>
                    <a:pt x="41" y="77"/>
                    <a:pt x="42" y="73"/>
                  </a:cubicBezTo>
                  <a:cubicBezTo>
                    <a:pt x="43" y="70"/>
                    <a:pt x="44" y="66"/>
                    <a:pt x="46" y="61"/>
                  </a:cubicBezTo>
                  <a:cubicBezTo>
                    <a:pt x="49" y="55"/>
                    <a:pt x="61" y="58"/>
                    <a:pt x="65" y="59"/>
                  </a:cubicBezTo>
                  <a:cubicBezTo>
                    <a:pt x="70" y="60"/>
                    <a:pt x="71" y="60"/>
                    <a:pt x="74" y="62"/>
                  </a:cubicBezTo>
                  <a:cubicBezTo>
                    <a:pt x="78" y="64"/>
                    <a:pt x="78" y="61"/>
                    <a:pt x="80" y="60"/>
                  </a:cubicBezTo>
                  <a:cubicBezTo>
                    <a:pt x="82" y="58"/>
                    <a:pt x="84" y="55"/>
                    <a:pt x="83" y="54"/>
                  </a:cubicBezTo>
                  <a:cubicBezTo>
                    <a:pt x="82" y="53"/>
                    <a:pt x="81" y="48"/>
                    <a:pt x="80" y="46"/>
                  </a:cubicBezTo>
                  <a:cubicBezTo>
                    <a:pt x="80" y="45"/>
                    <a:pt x="80" y="46"/>
                    <a:pt x="78" y="45"/>
                  </a:cubicBezTo>
                  <a:cubicBezTo>
                    <a:pt x="75" y="45"/>
                    <a:pt x="74" y="38"/>
                    <a:pt x="73" y="35"/>
                  </a:cubicBezTo>
                  <a:cubicBezTo>
                    <a:pt x="73" y="31"/>
                    <a:pt x="75" y="31"/>
                    <a:pt x="76" y="32"/>
                  </a:cubicBezTo>
                  <a:cubicBezTo>
                    <a:pt x="77" y="32"/>
                    <a:pt x="75" y="29"/>
                    <a:pt x="75" y="22"/>
                  </a:cubicBezTo>
                  <a:cubicBezTo>
                    <a:pt x="75" y="15"/>
                    <a:pt x="81" y="5"/>
                    <a:pt x="89" y="2"/>
                  </a:cubicBezTo>
                  <a:cubicBezTo>
                    <a:pt x="98" y="0"/>
                    <a:pt x="108" y="2"/>
                    <a:pt x="115" y="10"/>
                  </a:cubicBezTo>
                  <a:cubicBezTo>
                    <a:pt x="121" y="19"/>
                    <a:pt x="118" y="27"/>
                    <a:pt x="118" y="30"/>
                  </a:cubicBezTo>
                  <a:cubicBezTo>
                    <a:pt x="118" y="33"/>
                    <a:pt x="118" y="32"/>
                    <a:pt x="119" y="33"/>
                  </a:cubicBezTo>
                  <a:cubicBezTo>
                    <a:pt x="119" y="34"/>
                    <a:pt x="119" y="36"/>
                    <a:pt x="118" y="38"/>
                  </a:cubicBezTo>
                  <a:cubicBezTo>
                    <a:pt x="117" y="41"/>
                    <a:pt x="117" y="43"/>
                    <a:pt x="117" y="45"/>
                  </a:cubicBezTo>
                  <a:cubicBezTo>
                    <a:pt x="117" y="46"/>
                    <a:pt x="117" y="46"/>
                    <a:pt x="117" y="46"/>
                  </a:cubicBezTo>
                  <a:cubicBezTo>
                    <a:pt x="117" y="51"/>
                    <a:pt x="113" y="55"/>
                    <a:pt x="113" y="57"/>
                  </a:cubicBezTo>
                  <a:cubicBezTo>
                    <a:pt x="113" y="59"/>
                    <a:pt x="117" y="65"/>
                    <a:pt x="117" y="65"/>
                  </a:cubicBezTo>
                  <a:cubicBezTo>
                    <a:pt x="117" y="65"/>
                    <a:pt x="121" y="65"/>
                    <a:pt x="126" y="66"/>
                  </a:cubicBezTo>
                  <a:cubicBezTo>
                    <a:pt x="131" y="68"/>
                    <a:pt x="137" y="70"/>
                    <a:pt x="140" y="71"/>
                  </a:cubicBezTo>
                  <a:cubicBezTo>
                    <a:pt x="144" y="71"/>
                    <a:pt x="147" y="84"/>
                    <a:pt x="148" y="86"/>
                  </a:cubicBezTo>
                  <a:cubicBezTo>
                    <a:pt x="149" y="88"/>
                    <a:pt x="150" y="88"/>
                    <a:pt x="152" y="90"/>
                  </a:cubicBezTo>
                  <a:cubicBezTo>
                    <a:pt x="153" y="92"/>
                    <a:pt x="154" y="94"/>
                    <a:pt x="156" y="97"/>
                  </a:cubicBezTo>
                  <a:cubicBezTo>
                    <a:pt x="157" y="100"/>
                    <a:pt x="158" y="99"/>
                    <a:pt x="158" y="101"/>
                  </a:cubicBezTo>
                  <a:cubicBezTo>
                    <a:pt x="159" y="102"/>
                    <a:pt x="162" y="103"/>
                    <a:pt x="164" y="106"/>
                  </a:cubicBezTo>
                  <a:cubicBezTo>
                    <a:pt x="166" y="110"/>
                    <a:pt x="168" y="112"/>
                    <a:pt x="170" y="116"/>
                  </a:cubicBezTo>
                  <a:cubicBezTo>
                    <a:pt x="172" y="119"/>
                    <a:pt x="173" y="118"/>
                    <a:pt x="175" y="122"/>
                  </a:cubicBezTo>
                  <a:cubicBezTo>
                    <a:pt x="177" y="126"/>
                    <a:pt x="175" y="127"/>
                    <a:pt x="174" y="129"/>
                  </a:cubicBezTo>
                  <a:cubicBezTo>
                    <a:pt x="174" y="131"/>
                    <a:pt x="172" y="135"/>
                    <a:pt x="171" y="137"/>
                  </a:cubicBezTo>
                  <a:cubicBezTo>
                    <a:pt x="170" y="140"/>
                    <a:pt x="169" y="142"/>
                    <a:pt x="168" y="145"/>
                  </a:cubicBezTo>
                  <a:cubicBezTo>
                    <a:pt x="167" y="149"/>
                    <a:pt x="164" y="155"/>
                    <a:pt x="161" y="159"/>
                  </a:cubicBezTo>
                  <a:cubicBezTo>
                    <a:pt x="159" y="163"/>
                    <a:pt x="156" y="170"/>
                    <a:pt x="155" y="172"/>
                  </a:cubicBezTo>
                  <a:cubicBezTo>
                    <a:pt x="154" y="174"/>
                    <a:pt x="151" y="174"/>
                    <a:pt x="149" y="176"/>
                  </a:cubicBezTo>
                  <a:cubicBezTo>
                    <a:pt x="147" y="177"/>
                    <a:pt x="146" y="174"/>
                    <a:pt x="146" y="174"/>
                  </a:cubicBezTo>
                  <a:cubicBezTo>
                    <a:pt x="146" y="174"/>
                    <a:pt x="146" y="177"/>
                    <a:pt x="146" y="182"/>
                  </a:cubicBezTo>
                  <a:cubicBezTo>
                    <a:pt x="146" y="187"/>
                    <a:pt x="145" y="200"/>
                    <a:pt x="145" y="205"/>
                  </a:cubicBezTo>
                  <a:cubicBezTo>
                    <a:pt x="145" y="211"/>
                    <a:pt x="145" y="216"/>
                    <a:pt x="144" y="219"/>
                  </a:cubicBezTo>
                  <a:cubicBezTo>
                    <a:pt x="142" y="221"/>
                    <a:pt x="139" y="215"/>
                    <a:pt x="139" y="215"/>
                  </a:cubicBezTo>
                  <a:cubicBezTo>
                    <a:pt x="139" y="215"/>
                    <a:pt x="139" y="219"/>
                    <a:pt x="139" y="223"/>
                  </a:cubicBezTo>
                  <a:cubicBezTo>
                    <a:pt x="139" y="227"/>
                    <a:pt x="137" y="241"/>
                    <a:pt x="138" y="248"/>
                  </a:cubicBezTo>
                  <a:cubicBezTo>
                    <a:pt x="138" y="256"/>
                    <a:pt x="137" y="261"/>
                    <a:pt x="135" y="283"/>
                  </a:cubicBezTo>
                  <a:cubicBezTo>
                    <a:pt x="132" y="305"/>
                    <a:pt x="132" y="304"/>
                    <a:pt x="131" y="312"/>
                  </a:cubicBezTo>
                  <a:cubicBezTo>
                    <a:pt x="130" y="320"/>
                    <a:pt x="127" y="325"/>
                    <a:pt x="126" y="328"/>
                  </a:cubicBezTo>
                  <a:cubicBezTo>
                    <a:pt x="124" y="332"/>
                    <a:pt x="124" y="335"/>
                    <a:pt x="124" y="337"/>
                  </a:cubicBezTo>
                  <a:cubicBezTo>
                    <a:pt x="123" y="338"/>
                    <a:pt x="124" y="341"/>
                    <a:pt x="124" y="344"/>
                  </a:cubicBezTo>
                  <a:cubicBezTo>
                    <a:pt x="124" y="347"/>
                    <a:pt x="122" y="349"/>
                    <a:pt x="121" y="353"/>
                  </a:cubicBezTo>
                  <a:cubicBezTo>
                    <a:pt x="121" y="357"/>
                    <a:pt x="120" y="360"/>
                    <a:pt x="121" y="366"/>
                  </a:cubicBezTo>
                  <a:cubicBezTo>
                    <a:pt x="121" y="372"/>
                    <a:pt x="118" y="375"/>
                    <a:pt x="120" y="375"/>
                  </a:cubicBezTo>
                  <a:cubicBezTo>
                    <a:pt x="121" y="375"/>
                    <a:pt x="121" y="375"/>
                    <a:pt x="122" y="380"/>
                  </a:cubicBezTo>
                  <a:cubicBezTo>
                    <a:pt x="124" y="386"/>
                    <a:pt x="133" y="393"/>
                    <a:pt x="139" y="396"/>
                  </a:cubicBezTo>
                  <a:cubicBezTo>
                    <a:pt x="145" y="399"/>
                    <a:pt x="149" y="399"/>
                    <a:pt x="151" y="399"/>
                  </a:cubicBezTo>
                  <a:cubicBezTo>
                    <a:pt x="153" y="399"/>
                    <a:pt x="152" y="402"/>
                    <a:pt x="153" y="402"/>
                  </a:cubicBezTo>
                  <a:cubicBezTo>
                    <a:pt x="154" y="402"/>
                    <a:pt x="154" y="404"/>
                    <a:pt x="151" y="407"/>
                  </a:cubicBezTo>
                  <a:cubicBezTo>
                    <a:pt x="147" y="409"/>
                    <a:pt x="137" y="410"/>
                    <a:pt x="127" y="408"/>
                  </a:cubicBezTo>
                  <a:cubicBezTo>
                    <a:pt x="117" y="406"/>
                    <a:pt x="111" y="401"/>
                    <a:pt x="110" y="400"/>
                  </a:cubicBezTo>
                  <a:cubicBezTo>
                    <a:pt x="110" y="399"/>
                    <a:pt x="108" y="400"/>
                    <a:pt x="107" y="401"/>
                  </a:cubicBezTo>
                  <a:cubicBezTo>
                    <a:pt x="106" y="401"/>
                    <a:pt x="97" y="399"/>
                    <a:pt x="95" y="399"/>
                  </a:cubicBezTo>
                  <a:cubicBezTo>
                    <a:pt x="93" y="398"/>
                    <a:pt x="93" y="398"/>
                    <a:pt x="93" y="396"/>
                  </a:cubicBezTo>
                  <a:cubicBezTo>
                    <a:pt x="92" y="394"/>
                    <a:pt x="93" y="391"/>
                    <a:pt x="94" y="391"/>
                  </a:cubicBezTo>
                  <a:cubicBezTo>
                    <a:pt x="95" y="390"/>
                    <a:pt x="94" y="390"/>
                    <a:pt x="94" y="388"/>
                  </a:cubicBezTo>
                  <a:cubicBezTo>
                    <a:pt x="94" y="387"/>
                    <a:pt x="94" y="382"/>
                    <a:pt x="94" y="380"/>
                  </a:cubicBezTo>
                  <a:cubicBezTo>
                    <a:pt x="93" y="377"/>
                    <a:pt x="95" y="376"/>
                    <a:pt x="96" y="375"/>
                  </a:cubicBezTo>
                  <a:cubicBezTo>
                    <a:pt x="97" y="374"/>
                    <a:pt x="95" y="372"/>
                    <a:pt x="95" y="369"/>
                  </a:cubicBezTo>
                  <a:cubicBezTo>
                    <a:pt x="95" y="366"/>
                    <a:pt x="96" y="359"/>
                    <a:pt x="96" y="355"/>
                  </a:cubicBezTo>
                  <a:cubicBezTo>
                    <a:pt x="96" y="352"/>
                    <a:pt x="94" y="348"/>
                    <a:pt x="93" y="344"/>
                  </a:cubicBezTo>
                  <a:cubicBezTo>
                    <a:pt x="92" y="339"/>
                    <a:pt x="93" y="334"/>
                    <a:pt x="93" y="330"/>
                  </a:cubicBezTo>
                  <a:cubicBezTo>
                    <a:pt x="94" y="326"/>
                    <a:pt x="95" y="324"/>
                    <a:pt x="94" y="320"/>
                  </a:cubicBezTo>
                  <a:cubicBezTo>
                    <a:pt x="94" y="316"/>
                    <a:pt x="95" y="312"/>
                    <a:pt x="95" y="310"/>
                  </a:cubicBezTo>
                  <a:cubicBezTo>
                    <a:pt x="95" y="309"/>
                    <a:pt x="96" y="306"/>
                    <a:pt x="97" y="305"/>
                  </a:cubicBezTo>
                  <a:cubicBezTo>
                    <a:pt x="97" y="303"/>
                    <a:pt x="97" y="297"/>
                    <a:pt x="97" y="297"/>
                  </a:cubicBezTo>
                  <a:cubicBezTo>
                    <a:pt x="97" y="297"/>
                    <a:pt x="96" y="300"/>
                    <a:pt x="96" y="301"/>
                  </a:cubicBezTo>
                  <a:cubicBezTo>
                    <a:pt x="96" y="302"/>
                    <a:pt x="95" y="305"/>
                    <a:pt x="95" y="307"/>
                  </a:cubicBezTo>
                  <a:cubicBezTo>
                    <a:pt x="94" y="310"/>
                    <a:pt x="94" y="311"/>
                    <a:pt x="93" y="314"/>
                  </a:cubicBezTo>
                  <a:cubicBezTo>
                    <a:pt x="92" y="317"/>
                    <a:pt x="92" y="317"/>
                    <a:pt x="92" y="321"/>
                  </a:cubicBezTo>
                  <a:cubicBezTo>
                    <a:pt x="92" y="324"/>
                    <a:pt x="92" y="326"/>
                    <a:pt x="92" y="331"/>
                  </a:cubicBezTo>
                  <a:cubicBezTo>
                    <a:pt x="92" y="336"/>
                    <a:pt x="90" y="337"/>
                    <a:pt x="91" y="341"/>
                  </a:cubicBezTo>
                  <a:cubicBezTo>
                    <a:pt x="91" y="344"/>
                    <a:pt x="89" y="360"/>
                    <a:pt x="88" y="364"/>
                  </a:cubicBezTo>
                  <a:cubicBezTo>
                    <a:pt x="87" y="367"/>
                    <a:pt x="89" y="368"/>
                    <a:pt x="89" y="371"/>
                  </a:cubicBezTo>
                  <a:cubicBezTo>
                    <a:pt x="89" y="373"/>
                    <a:pt x="89" y="377"/>
                    <a:pt x="89" y="380"/>
                  </a:cubicBezTo>
                  <a:cubicBezTo>
                    <a:pt x="89" y="384"/>
                    <a:pt x="90" y="389"/>
                    <a:pt x="91" y="392"/>
                  </a:cubicBezTo>
                  <a:cubicBezTo>
                    <a:pt x="91" y="395"/>
                    <a:pt x="86" y="397"/>
                    <a:pt x="84" y="399"/>
                  </a:cubicBezTo>
                  <a:cubicBezTo>
                    <a:pt x="81" y="402"/>
                    <a:pt x="82" y="405"/>
                    <a:pt x="83" y="410"/>
                  </a:cubicBezTo>
                  <a:cubicBezTo>
                    <a:pt x="83" y="415"/>
                    <a:pt x="86" y="418"/>
                    <a:pt x="87" y="420"/>
                  </a:cubicBezTo>
                  <a:cubicBezTo>
                    <a:pt x="88" y="422"/>
                    <a:pt x="94" y="429"/>
                    <a:pt x="95" y="433"/>
                  </a:cubicBezTo>
                  <a:cubicBezTo>
                    <a:pt x="97" y="437"/>
                    <a:pt x="101" y="441"/>
                    <a:pt x="102" y="444"/>
                  </a:cubicBezTo>
                  <a:cubicBezTo>
                    <a:pt x="103" y="447"/>
                    <a:pt x="88" y="449"/>
                    <a:pt x="83" y="447"/>
                  </a:cubicBezTo>
                  <a:cubicBezTo>
                    <a:pt x="78" y="446"/>
                    <a:pt x="67" y="441"/>
                    <a:pt x="65" y="437"/>
                  </a:cubicBezTo>
                  <a:cubicBezTo>
                    <a:pt x="64" y="432"/>
                    <a:pt x="60" y="428"/>
                    <a:pt x="57" y="427"/>
                  </a:cubicBezTo>
                  <a:cubicBezTo>
                    <a:pt x="55" y="425"/>
                    <a:pt x="56" y="419"/>
                    <a:pt x="57" y="416"/>
                  </a:cubicBezTo>
                  <a:cubicBezTo>
                    <a:pt x="57" y="414"/>
                    <a:pt x="57" y="414"/>
                    <a:pt x="57" y="413"/>
                  </a:cubicBezTo>
                  <a:cubicBezTo>
                    <a:pt x="57" y="412"/>
                    <a:pt x="56" y="410"/>
                    <a:pt x="55" y="407"/>
                  </a:cubicBezTo>
                  <a:cubicBezTo>
                    <a:pt x="54" y="404"/>
                    <a:pt x="57" y="401"/>
                    <a:pt x="59" y="399"/>
                  </a:cubicBezTo>
                  <a:cubicBezTo>
                    <a:pt x="61" y="396"/>
                    <a:pt x="58" y="388"/>
                    <a:pt x="58" y="388"/>
                  </a:cubicBezTo>
                  <a:cubicBezTo>
                    <a:pt x="58" y="388"/>
                    <a:pt x="57" y="381"/>
                    <a:pt x="55" y="377"/>
                  </a:cubicBezTo>
                  <a:close/>
                  <a:moveTo>
                    <a:pt x="146" y="122"/>
                  </a:moveTo>
                  <a:cubicBezTo>
                    <a:pt x="146" y="122"/>
                    <a:pt x="145" y="129"/>
                    <a:pt x="143" y="134"/>
                  </a:cubicBezTo>
                  <a:cubicBezTo>
                    <a:pt x="142" y="138"/>
                    <a:pt x="141" y="138"/>
                    <a:pt x="141" y="141"/>
                  </a:cubicBezTo>
                  <a:cubicBezTo>
                    <a:pt x="142" y="144"/>
                    <a:pt x="141" y="146"/>
                    <a:pt x="141" y="147"/>
                  </a:cubicBezTo>
                  <a:cubicBezTo>
                    <a:pt x="142" y="149"/>
                    <a:pt x="143" y="148"/>
                    <a:pt x="144" y="148"/>
                  </a:cubicBezTo>
                  <a:cubicBezTo>
                    <a:pt x="145" y="147"/>
                    <a:pt x="143" y="146"/>
                    <a:pt x="145" y="143"/>
                  </a:cubicBezTo>
                  <a:cubicBezTo>
                    <a:pt x="147" y="140"/>
                    <a:pt x="147" y="140"/>
                    <a:pt x="147" y="138"/>
                  </a:cubicBezTo>
                  <a:cubicBezTo>
                    <a:pt x="148" y="136"/>
                    <a:pt x="148" y="136"/>
                    <a:pt x="149" y="133"/>
                  </a:cubicBezTo>
                  <a:cubicBezTo>
                    <a:pt x="150" y="130"/>
                    <a:pt x="152" y="129"/>
                    <a:pt x="151" y="129"/>
                  </a:cubicBezTo>
                  <a:cubicBezTo>
                    <a:pt x="150" y="128"/>
                    <a:pt x="149" y="128"/>
                    <a:pt x="149" y="126"/>
                  </a:cubicBezTo>
                  <a:cubicBezTo>
                    <a:pt x="150" y="124"/>
                    <a:pt x="150" y="124"/>
                    <a:pt x="148" y="124"/>
                  </a:cubicBezTo>
                  <a:cubicBezTo>
                    <a:pt x="146" y="123"/>
                    <a:pt x="146" y="122"/>
                    <a:pt x="146" y="122"/>
                  </a:cubicBezTo>
                  <a:close/>
                  <a:moveTo>
                    <a:pt x="50" y="138"/>
                  </a:moveTo>
                  <a:cubicBezTo>
                    <a:pt x="50" y="138"/>
                    <a:pt x="52" y="132"/>
                    <a:pt x="51" y="129"/>
                  </a:cubicBezTo>
                  <a:cubicBezTo>
                    <a:pt x="50" y="127"/>
                    <a:pt x="44" y="114"/>
                    <a:pt x="44" y="114"/>
                  </a:cubicBezTo>
                  <a:cubicBezTo>
                    <a:pt x="44" y="114"/>
                    <a:pt x="42" y="113"/>
                    <a:pt x="42" y="114"/>
                  </a:cubicBezTo>
                  <a:cubicBezTo>
                    <a:pt x="42" y="116"/>
                    <a:pt x="41" y="118"/>
                    <a:pt x="40" y="120"/>
                  </a:cubicBezTo>
                  <a:cubicBezTo>
                    <a:pt x="39" y="121"/>
                    <a:pt x="38" y="121"/>
                    <a:pt x="38" y="123"/>
                  </a:cubicBezTo>
                  <a:cubicBezTo>
                    <a:pt x="37" y="124"/>
                    <a:pt x="37" y="125"/>
                    <a:pt x="38" y="125"/>
                  </a:cubicBezTo>
                  <a:cubicBezTo>
                    <a:pt x="39" y="125"/>
                    <a:pt x="40" y="125"/>
                    <a:pt x="41" y="128"/>
                  </a:cubicBezTo>
                  <a:cubicBezTo>
                    <a:pt x="41" y="131"/>
                    <a:pt x="40" y="131"/>
                    <a:pt x="41" y="132"/>
                  </a:cubicBezTo>
                  <a:cubicBezTo>
                    <a:pt x="42" y="133"/>
                    <a:pt x="41" y="134"/>
                    <a:pt x="43" y="134"/>
                  </a:cubicBezTo>
                  <a:cubicBezTo>
                    <a:pt x="44" y="135"/>
                    <a:pt x="50" y="138"/>
                    <a:pt x="50"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69"/>
            <p:cNvSpPr>
              <a:spLocks/>
            </p:cNvSpPr>
            <p:nvPr/>
          </p:nvSpPr>
          <p:spPr bwMode="auto">
            <a:xfrm>
              <a:off x="570234" y="4541839"/>
              <a:ext cx="300250" cy="557409"/>
            </a:xfrm>
            <a:custGeom>
              <a:avLst/>
              <a:gdLst>
                <a:gd name="T0" fmla="*/ 2 w 76"/>
                <a:gd name="T1" fmla="*/ 133 h 141"/>
                <a:gd name="T2" fmla="*/ 1 w 76"/>
                <a:gd name="T3" fmla="*/ 122 h 141"/>
                <a:gd name="T4" fmla="*/ 2 w 76"/>
                <a:gd name="T5" fmla="*/ 121 h 141"/>
                <a:gd name="T6" fmla="*/ 2 w 76"/>
                <a:gd name="T7" fmla="*/ 122 h 141"/>
                <a:gd name="T8" fmla="*/ 3 w 76"/>
                <a:gd name="T9" fmla="*/ 126 h 141"/>
                <a:gd name="T10" fmla="*/ 5 w 76"/>
                <a:gd name="T11" fmla="*/ 126 h 141"/>
                <a:gd name="T12" fmla="*/ 6 w 76"/>
                <a:gd name="T13" fmla="*/ 129 h 141"/>
                <a:gd name="T14" fmla="*/ 12 w 76"/>
                <a:gd name="T15" fmla="*/ 126 h 141"/>
                <a:gd name="T16" fmla="*/ 15 w 76"/>
                <a:gd name="T17" fmla="*/ 120 h 141"/>
                <a:gd name="T18" fmla="*/ 17 w 76"/>
                <a:gd name="T19" fmla="*/ 117 h 141"/>
                <a:gd name="T20" fmla="*/ 19 w 76"/>
                <a:gd name="T21" fmla="*/ 113 h 141"/>
                <a:gd name="T22" fmla="*/ 18 w 76"/>
                <a:gd name="T23" fmla="*/ 109 h 141"/>
                <a:gd name="T24" fmla="*/ 18 w 76"/>
                <a:gd name="T25" fmla="*/ 105 h 141"/>
                <a:gd name="T26" fmla="*/ 13 w 76"/>
                <a:gd name="T27" fmla="*/ 104 h 141"/>
                <a:gd name="T28" fmla="*/ 7 w 76"/>
                <a:gd name="T29" fmla="*/ 102 h 141"/>
                <a:gd name="T30" fmla="*/ 9 w 76"/>
                <a:gd name="T31" fmla="*/ 100 h 141"/>
                <a:gd name="T32" fmla="*/ 19 w 76"/>
                <a:gd name="T33" fmla="*/ 93 h 141"/>
                <a:gd name="T34" fmla="*/ 37 w 76"/>
                <a:gd name="T35" fmla="*/ 58 h 141"/>
                <a:gd name="T36" fmla="*/ 22 w 76"/>
                <a:gd name="T37" fmla="*/ 3 h 141"/>
                <a:gd name="T38" fmla="*/ 23 w 76"/>
                <a:gd name="T39" fmla="*/ 0 h 141"/>
                <a:gd name="T40" fmla="*/ 43 w 76"/>
                <a:gd name="T41" fmla="*/ 10 h 141"/>
                <a:gd name="T42" fmla="*/ 48 w 76"/>
                <a:gd name="T43" fmla="*/ 13 h 141"/>
                <a:gd name="T44" fmla="*/ 53 w 76"/>
                <a:gd name="T45" fmla="*/ 5 h 141"/>
                <a:gd name="T46" fmla="*/ 57 w 76"/>
                <a:gd name="T47" fmla="*/ 11 h 141"/>
                <a:gd name="T48" fmla="*/ 59 w 76"/>
                <a:gd name="T49" fmla="*/ 15 h 141"/>
                <a:gd name="T50" fmla="*/ 59 w 76"/>
                <a:gd name="T51" fmla="*/ 27 h 141"/>
                <a:gd name="T52" fmla="*/ 75 w 76"/>
                <a:gd name="T53" fmla="*/ 68 h 141"/>
                <a:gd name="T54" fmla="*/ 75 w 76"/>
                <a:gd name="T55" fmla="*/ 113 h 141"/>
                <a:gd name="T56" fmla="*/ 70 w 76"/>
                <a:gd name="T57" fmla="*/ 137 h 141"/>
                <a:gd name="T58" fmla="*/ 55 w 76"/>
                <a:gd name="T59" fmla="*/ 141 h 141"/>
                <a:gd name="T60" fmla="*/ 28 w 76"/>
                <a:gd name="T61" fmla="*/ 137 h 141"/>
                <a:gd name="T62" fmla="*/ 16 w 76"/>
                <a:gd name="T63" fmla="*/ 135 h 141"/>
                <a:gd name="T64" fmla="*/ 7 w 76"/>
                <a:gd name="T65" fmla="*/ 135 h 141"/>
                <a:gd name="T66" fmla="*/ 2 w 76"/>
                <a:gd name="T67" fmla="*/ 13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41">
                  <a:moveTo>
                    <a:pt x="2" y="133"/>
                  </a:moveTo>
                  <a:cubicBezTo>
                    <a:pt x="1" y="122"/>
                    <a:pt x="1" y="122"/>
                    <a:pt x="1" y="122"/>
                  </a:cubicBezTo>
                  <a:cubicBezTo>
                    <a:pt x="1" y="122"/>
                    <a:pt x="1" y="122"/>
                    <a:pt x="2" y="121"/>
                  </a:cubicBezTo>
                  <a:cubicBezTo>
                    <a:pt x="2" y="120"/>
                    <a:pt x="1" y="122"/>
                    <a:pt x="2" y="122"/>
                  </a:cubicBezTo>
                  <a:cubicBezTo>
                    <a:pt x="3" y="123"/>
                    <a:pt x="0" y="125"/>
                    <a:pt x="3" y="126"/>
                  </a:cubicBezTo>
                  <a:cubicBezTo>
                    <a:pt x="5" y="126"/>
                    <a:pt x="5" y="126"/>
                    <a:pt x="5" y="126"/>
                  </a:cubicBezTo>
                  <a:cubicBezTo>
                    <a:pt x="5" y="126"/>
                    <a:pt x="4" y="129"/>
                    <a:pt x="6" y="129"/>
                  </a:cubicBezTo>
                  <a:cubicBezTo>
                    <a:pt x="9" y="128"/>
                    <a:pt x="12" y="127"/>
                    <a:pt x="12" y="126"/>
                  </a:cubicBezTo>
                  <a:cubicBezTo>
                    <a:pt x="13" y="124"/>
                    <a:pt x="14" y="122"/>
                    <a:pt x="15" y="120"/>
                  </a:cubicBezTo>
                  <a:cubicBezTo>
                    <a:pt x="16" y="119"/>
                    <a:pt x="16" y="118"/>
                    <a:pt x="17" y="117"/>
                  </a:cubicBezTo>
                  <a:cubicBezTo>
                    <a:pt x="17" y="116"/>
                    <a:pt x="19" y="115"/>
                    <a:pt x="19" y="113"/>
                  </a:cubicBezTo>
                  <a:cubicBezTo>
                    <a:pt x="18" y="111"/>
                    <a:pt x="18" y="110"/>
                    <a:pt x="18" y="109"/>
                  </a:cubicBezTo>
                  <a:cubicBezTo>
                    <a:pt x="19" y="109"/>
                    <a:pt x="19" y="107"/>
                    <a:pt x="18" y="105"/>
                  </a:cubicBezTo>
                  <a:cubicBezTo>
                    <a:pt x="17" y="104"/>
                    <a:pt x="16" y="104"/>
                    <a:pt x="13" y="104"/>
                  </a:cubicBezTo>
                  <a:cubicBezTo>
                    <a:pt x="11" y="104"/>
                    <a:pt x="9" y="102"/>
                    <a:pt x="7" y="102"/>
                  </a:cubicBezTo>
                  <a:cubicBezTo>
                    <a:pt x="6" y="103"/>
                    <a:pt x="9" y="100"/>
                    <a:pt x="9" y="100"/>
                  </a:cubicBezTo>
                  <a:cubicBezTo>
                    <a:pt x="9" y="100"/>
                    <a:pt x="16" y="97"/>
                    <a:pt x="19" y="93"/>
                  </a:cubicBezTo>
                  <a:cubicBezTo>
                    <a:pt x="23" y="88"/>
                    <a:pt x="36" y="72"/>
                    <a:pt x="37" y="58"/>
                  </a:cubicBezTo>
                  <a:cubicBezTo>
                    <a:pt x="37" y="45"/>
                    <a:pt x="33" y="14"/>
                    <a:pt x="22" y="3"/>
                  </a:cubicBezTo>
                  <a:cubicBezTo>
                    <a:pt x="23" y="0"/>
                    <a:pt x="23" y="0"/>
                    <a:pt x="23" y="0"/>
                  </a:cubicBezTo>
                  <a:cubicBezTo>
                    <a:pt x="23" y="0"/>
                    <a:pt x="41" y="9"/>
                    <a:pt x="43" y="10"/>
                  </a:cubicBezTo>
                  <a:cubicBezTo>
                    <a:pt x="46" y="11"/>
                    <a:pt x="48" y="13"/>
                    <a:pt x="48" y="13"/>
                  </a:cubicBezTo>
                  <a:cubicBezTo>
                    <a:pt x="53" y="5"/>
                    <a:pt x="53" y="5"/>
                    <a:pt x="53" y="5"/>
                  </a:cubicBezTo>
                  <a:cubicBezTo>
                    <a:pt x="57" y="11"/>
                    <a:pt x="57" y="11"/>
                    <a:pt x="57" y="11"/>
                  </a:cubicBezTo>
                  <a:cubicBezTo>
                    <a:pt x="57" y="11"/>
                    <a:pt x="59" y="12"/>
                    <a:pt x="59" y="15"/>
                  </a:cubicBezTo>
                  <a:cubicBezTo>
                    <a:pt x="59" y="17"/>
                    <a:pt x="58" y="24"/>
                    <a:pt x="59" y="27"/>
                  </a:cubicBezTo>
                  <a:cubicBezTo>
                    <a:pt x="60" y="29"/>
                    <a:pt x="75" y="54"/>
                    <a:pt x="75" y="68"/>
                  </a:cubicBezTo>
                  <a:cubicBezTo>
                    <a:pt x="76" y="82"/>
                    <a:pt x="76" y="101"/>
                    <a:pt x="75" y="113"/>
                  </a:cubicBezTo>
                  <a:cubicBezTo>
                    <a:pt x="74" y="126"/>
                    <a:pt x="73" y="135"/>
                    <a:pt x="70" y="137"/>
                  </a:cubicBezTo>
                  <a:cubicBezTo>
                    <a:pt x="67" y="139"/>
                    <a:pt x="62" y="141"/>
                    <a:pt x="55" y="141"/>
                  </a:cubicBezTo>
                  <a:cubicBezTo>
                    <a:pt x="48" y="141"/>
                    <a:pt x="36" y="138"/>
                    <a:pt x="28" y="137"/>
                  </a:cubicBezTo>
                  <a:cubicBezTo>
                    <a:pt x="20" y="136"/>
                    <a:pt x="19" y="136"/>
                    <a:pt x="16" y="135"/>
                  </a:cubicBezTo>
                  <a:cubicBezTo>
                    <a:pt x="13" y="135"/>
                    <a:pt x="9" y="135"/>
                    <a:pt x="7" y="135"/>
                  </a:cubicBezTo>
                  <a:cubicBezTo>
                    <a:pt x="5" y="134"/>
                    <a:pt x="2" y="133"/>
                    <a:pt x="2" y="1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70"/>
            <p:cNvSpPr>
              <a:spLocks/>
            </p:cNvSpPr>
            <p:nvPr/>
          </p:nvSpPr>
          <p:spPr bwMode="auto">
            <a:xfrm>
              <a:off x="692558" y="4582151"/>
              <a:ext cx="111204" cy="43092"/>
            </a:xfrm>
            <a:custGeom>
              <a:avLst/>
              <a:gdLst>
                <a:gd name="T0" fmla="*/ 0 w 28"/>
                <a:gd name="T1" fmla="*/ 11 h 11"/>
                <a:gd name="T2" fmla="*/ 2 w 28"/>
                <a:gd name="T3" fmla="*/ 9 h 11"/>
                <a:gd name="T4" fmla="*/ 2 w 28"/>
                <a:gd name="T5" fmla="*/ 9 h 11"/>
                <a:gd name="T6" fmla="*/ 6 w 28"/>
                <a:gd name="T7" fmla="*/ 3 h 11"/>
                <a:gd name="T8" fmla="*/ 6 w 28"/>
                <a:gd name="T9" fmla="*/ 3 h 11"/>
                <a:gd name="T10" fmla="*/ 11 w 28"/>
                <a:gd name="T11" fmla="*/ 0 h 11"/>
                <a:gd name="T12" fmla="*/ 11 w 28"/>
                <a:gd name="T13" fmla="*/ 0 h 11"/>
                <a:gd name="T14" fmla="*/ 17 w 28"/>
                <a:gd name="T15" fmla="*/ 3 h 11"/>
                <a:gd name="T16" fmla="*/ 17 w 28"/>
                <a:gd name="T17" fmla="*/ 3 h 11"/>
                <a:gd name="T18" fmla="*/ 23 w 28"/>
                <a:gd name="T19" fmla="*/ 1 h 11"/>
                <a:gd name="T20" fmla="*/ 23 w 28"/>
                <a:gd name="T21" fmla="*/ 1 h 11"/>
                <a:gd name="T22" fmla="*/ 26 w 28"/>
                <a:gd name="T23" fmla="*/ 2 h 11"/>
                <a:gd name="T24" fmla="*/ 26 w 28"/>
                <a:gd name="T25" fmla="*/ 2 h 11"/>
                <a:gd name="T26" fmla="*/ 28 w 28"/>
                <a:gd name="T27" fmla="*/ 7 h 11"/>
                <a:gd name="T28" fmla="*/ 28 w 28"/>
                <a:gd name="T29" fmla="*/ 7 h 11"/>
                <a:gd name="T30" fmla="*/ 27 w 28"/>
                <a:gd name="T31" fmla="*/ 11 h 11"/>
                <a:gd name="T32" fmla="*/ 27 w 28"/>
                <a:gd name="T33" fmla="*/ 11 h 11"/>
                <a:gd name="T34" fmla="*/ 27 w 28"/>
                <a:gd name="T35" fmla="*/ 11 h 11"/>
                <a:gd name="T36" fmla="*/ 27 w 28"/>
                <a:gd name="T37" fmla="*/ 7 h 11"/>
                <a:gd name="T38" fmla="*/ 27 w 28"/>
                <a:gd name="T39" fmla="*/ 7 h 11"/>
                <a:gd name="T40" fmla="*/ 26 w 28"/>
                <a:gd name="T41" fmla="*/ 2 h 11"/>
                <a:gd name="T42" fmla="*/ 26 w 28"/>
                <a:gd name="T43" fmla="*/ 2 h 11"/>
                <a:gd name="T44" fmla="*/ 23 w 28"/>
                <a:gd name="T45" fmla="*/ 2 h 11"/>
                <a:gd name="T46" fmla="*/ 23 w 28"/>
                <a:gd name="T47" fmla="*/ 2 h 11"/>
                <a:gd name="T48" fmla="*/ 17 w 28"/>
                <a:gd name="T49" fmla="*/ 3 h 11"/>
                <a:gd name="T50" fmla="*/ 17 w 28"/>
                <a:gd name="T51" fmla="*/ 3 h 11"/>
                <a:gd name="T52" fmla="*/ 17 w 28"/>
                <a:gd name="T53" fmla="*/ 3 h 11"/>
                <a:gd name="T54" fmla="*/ 17 w 28"/>
                <a:gd name="T55" fmla="*/ 3 h 11"/>
                <a:gd name="T56" fmla="*/ 15 w 28"/>
                <a:gd name="T57" fmla="*/ 2 h 11"/>
                <a:gd name="T58" fmla="*/ 15 w 28"/>
                <a:gd name="T59" fmla="*/ 2 h 11"/>
                <a:gd name="T60" fmla="*/ 11 w 28"/>
                <a:gd name="T61" fmla="*/ 1 h 11"/>
                <a:gd name="T62" fmla="*/ 11 w 28"/>
                <a:gd name="T63" fmla="*/ 1 h 11"/>
                <a:gd name="T64" fmla="*/ 6 w 28"/>
                <a:gd name="T65" fmla="*/ 3 h 11"/>
                <a:gd name="T66" fmla="*/ 6 w 28"/>
                <a:gd name="T67" fmla="*/ 3 h 11"/>
                <a:gd name="T68" fmla="*/ 0 w 28"/>
                <a:gd name="T69" fmla="*/ 11 h 11"/>
                <a:gd name="T70" fmla="*/ 0 w 28"/>
                <a:gd name="T71" fmla="*/ 11 h 11"/>
                <a:gd name="T72" fmla="*/ 0 w 28"/>
                <a:gd name="T73" fmla="*/ 11 h 11"/>
                <a:gd name="T74" fmla="*/ 0 w 28"/>
                <a:gd name="T7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11">
                  <a:moveTo>
                    <a:pt x="0" y="11"/>
                  </a:moveTo>
                  <a:cubicBezTo>
                    <a:pt x="0" y="11"/>
                    <a:pt x="1" y="10"/>
                    <a:pt x="2" y="9"/>
                  </a:cubicBezTo>
                  <a:cubicBezTo>
                    <a:pt x="2" y="9"/>
                    <a:pt x="2" y="9"/>
                    <a:pt x="2" y="9"/>
                  </a:cubicBezTo>
                  <a:cubicBezTo>
                    <a:pt x="3" y="8"/>
                    <a:pt x="4" y="6"/>
                    <a:pt x="6" y="3"/>
                  </a:cubicBezTo>
                  <a:cubicBezTo>
                    <a:pt x="6" y="3"/>
                    <a:pt x="6" y="3"/>
                    <a:pt x="6" y="3"/>
                  </a:cubicBezTo>
                  <a:cubicBezTo>
                    <a:pt x="7" y="1"/>
                    <a:pt x="9" y="0"/>
                    <a:pt x="11" y="0"/>
                  </a:cubicBezTo>
                  <a:cubicBezTo>
                    <a:pt x="11" y="0"/>
                    <a:pt x="11" y="0"/>
                    <a:pt x="11" y="0"/>
                  </a:cubicBezTo>
                  <a:cubicBezTo>
                    <a:pt x="14" y="0"/>
                    <a:pt x="17" y="2"/>
                    <a:pt x="17" y="3"/>
                  </a:cubicBezTo>
                  <a:cubicBezTo>
                    <a:pt x="17" y="3"/>
                    <a:pt x="17" y="3"/>
                    <a:pt x="17" y="3"/>
                  </a:cubicBezTo>
                  <a:cubicBezTo>
                    <a:pt x="18" y="2"/>
                    <a:pt x="21" y="1"/>
                    <a:pt x="23" y="1"/>
                  </a:cubicBezTo>
                  <a:cubicBezTo>
                    <a:pt x="23" y="1"/>
                    <a:pt x="23" y="1"/>
                    <a:pt x="23" y="1"/>
                  </a:cubicBezTo>
                  <a:cubicBezTo>
                    <a:pt x="24" y="1"/>
                    <a:pt x="25" y="1"/>
                    <a:pt x="26" y="2"/>
                  </a:cubicBezTo>
                  <a:cubicBezTo>
                    <a:pt x="26" y="2"/>
                    <a:pt x="26" y="2"/>
                    <a:pt x="26" y="2"/>
                  </a:cubicBezTo>
                  <a:cubicBezTo>
                    <a:pt x="27" y="3"/>
                    <a:pt x="28" y="5"/>
                    <a:pt x="28" y="7"/>
                  </a:cubicBezTo>
                  <a:cubicBezTo>
                    <a:pt x="28" y="7"/>
                    <a:pt x="28" y="7"/>
                    <a:pt x="28" y="7"/>
                  </a:cubicBezTo>
                  <a:cubicBezTo>
                    <a:pt x="28" y="8"/>
                    <a:pt x="27" y="9"/>
                    <a:pt x="27" y="11"/>
                  </a:cubicBezTo>
                  <a:cubicBezTo>
                    <a:pt x="27" y="11"/>
                    <a:pt x="27" y="11"/>
                    <a:pt x="27" y="11"/>
                  </a:cubicBezTo>
                  <a:cubicBezTo>
                    <a:pt x="27" y="11"/>
                    <a:pt x="27" y="11"/>
                    <a:pt x="27" y="11"/>
                  </a:cubicBezTo>
                  <a:cubicBezTo>
                    <a:pt x="27" y="9"/>
                    <a:pt x="27" y="8"/>
                    <a:pt x="27" y="7"/>
                  </a:cubicBezTo>
                  <a:cubicBezTo>
                    <a:pt x="27" y="7"/>
                    <a:pt x="27" y="7"/>
                    <a:pt x="27" y="7"/>
                  </a:cubicBezTo>
                  <a:cubicBezTo>
                    <a:pt x="27" y="5"/>
                    <a:pt x="27" y="3"/>
                    <a:pt x="26" y="2"/>
                  </a:cubicBezTo>
                  <a:cubicBezTo>
                    <a:pt x="26" y="2"/>
                    <a:pt x="26" y="2"/>
                    <a:pt x="26" y="2"/>
                  </a:cubicBezTo>
                  <a:cubicBezTo>
                    <a:pt x="25" y="2"/>
                    <a:pt x="24" y="2"/>
                    <a:pt x="23" y="2"/>
                  </a:cubicBezTo>
                  <a:cubicBezTo>
                    <a:pt x="23" y="2"/>
                    <a:pt x="23" y="2"/>
                    <a:pt x="23" y="2"/>
                  </a:cubicBezTo>
                  <a:cubicBezTo>
                    <a:pt x="21" y="2"/>
                    <a:pt x="17" y="3"/>
                    <a:pt x="17" y="3"/>
                  </a:cubicBezTo>
                  <a:cubicBezTo>
                    <a:pt x="17" y="3"/>
                    <a:pt x="17" y="3"/>
                    <a:pt x="17" y="3"/>
                  </a:cubicBezTo>
                  <a:cubicBezTo>
                    <a:pt x="17" y="3"/>
                    <a:pt x="17" y="3"/>
                    <a:pt x="17" y="3"/>
                  </a:cubicBezTo>
                  <a:cubicBezTo>
                    <a:pt x="17" y="3"/>
                    <a:pt x="17" y="3"/>
                    <a:pt x="17" y="3"/>
                  </a:cubicBezTo>
                  <a:cubicBezTo>
                    <a:pt x="17" y="3"/>
                    <a:pt x="16" y="2"/>
                    <a:pt x="15" y="2"/>
                  </a:cubicBezTo>
                  <a:cubicBezTo>
                    <a:pt x="15" y="2"/>
                    <a:pt x="15" y="2"/>
                    <a:pt x="15" y="2"/>
                  </a:cubicBezTo>
                  <a:cubicBezTo>
                    <a:pt x="14" y="1"/>
                    <a:pt x="12" y="1"/>
                    <a:pt x="11" y="1"/>
                  </a:cubicBezTo>
                  <a:cubicBezTo>
                    <a:pt x="11" y="1"/>
                    <a:pt x="11" y="1"/>
                    <a:pt x="11" y="1"/>
                  </a:cubicBezTo>
                  <a:cubicBezTo>
                    <a:pt x="9" y="1"/>
                    <a:pt x="8" y="1"/>
                    <a:pt x="6" y="3"/>
                  </a:cubicBezTo>
                  <a:cubicBezTo>
                    <a:pt x="6" y="3"/>
                    <a:pt x="6" y="3"/>
                    <a:pt x="6" y="3"/>
                  </a:cubicBezTo>
                  <a:cubicBezTo>
                    <a:pt x="3" y="9"/>
                    <a:pt x="0" y="11"/>
                    <a:pt x="0" y="11"/>
                  </a:cubicBezTo>
                  <a:cubicBezTo>
                    <a:pt x="0" y="11"/>
                    <a:pt x="0" y="11"/>
                    <a:pt x="0" y="11"/>
                  </a:cubicBezTo>
                  <a:cubicBezTo>
                    <a:pt x="0" y="11"/>
                    <a:pt x="0" y="11"/>
                    <a:pt x="0" y="11"/>
                  </a:cubicBezTo>
                  <a:cubicBezTo>
                    <a:pt x="0" y="11"/>
                    <a:pt x="0" y="11"/>
                    <a:pt x="0"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71"/>
            <p:cNvSpPr>
              <a:spLocks/>
            </p:cNvSpPr>
            <p:nvPr/>
          </p:nvSpPr>
          <p:spPr bwMode="auto">
            <a:xfrm>
              <a:off x="739820" y="4644703"/>
              <a:ext cx="75062" cy="454545"/>
            </a:xfrm>
            <a:custGeom>
              <a:avLst/>
              <a:gdLst>
                <a:gd name="T0" fmla="*/ 2 w 19"/>
                <a:gd name="T1" fmla="*/ 0 h 115"/>
                <a:gd name="T2" fmla="*/ 1 w 19"/>
                <a:gd name="T3" fmla="*/ 11 h 115"/>
                <a:gd name="T4" fmla="*/ 4 w 19"/>
                <a:gd name="T5" fmla="*/ 37 h 115"/>
                <a:gd name="T6" fmla="*/ 5 w 19"/>
                <a:gd name="T7" fmla="*/ 72 h 115"/>
                <a:gd name="T8" fmla="*/ 6 w 19"/>
                <a:gd name="T9" fmla="*/ 103 h 115"/>
                <a:gd name="T10" fmla="*/ 6 w 19"/>
                <a:gd name="T11" fmla="*/ 104 h 115"/>
                <a:gd name="T12" fmla="*/ 12 w 19"/>
                <a:gd name="T13" fmla="*/ 115 h 115"/>
                <a:gd name="T14" fmla="*/ 19 w 19"/>
                <a:gd name="T15" fmla="*/ 112 h 115"/>
                <a:gd name="T16" fmla="*/ 17 w 19"/>
                <a:gd name="T17" fmla="*/ 88 h 115"/>
                <a:gd name="T18" fmla="*/ 10 w 19"/>
                <a:gd name="T19" fmla="*/ 25 h 115"/>
                <a:gd name="T20" fmla="*/ 2 w 1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15">
                  <a:moveTo>
                    <a:pt x="2" y="0"/>
                  </a:moveTo>
                  <a:cubicBezTo>
                    <a:pt x="2" y="0"/>
                    <a:pt x="0" y="5"/>
                    <a:pt x="1" y="11"/>
                  </a:cubicBezTo>
                  <a:cubicBezTo>
                    <a:pt x="3" y="18"/>
                    <a:pt x="3" y="28"/>
                    <a:pt x="4" y="37"/>
                  </a:cubicBezTo>
                  <a:cubicBezTo>
                    <a:pt x="5" y="47"/>
                    <a:pt x="5" y="64"/>
                    <a:pt x="5" y="72"/>
                  </a:cubicBezTo>
                  <a:cubicBezTo>
                    <a:pt x="4" y="79"/>
                    <a:pt x="6" y="102"/>
                    <a:pt x="6" y="103"/>
                  </a:cubicBezTo>
                  <a:cubicBezTo>
                    <a:pt x="6" y="103"/>
                    <a:pt x="6" y="97"/>
                    <a:pt x="6" y="104"/>
                  </a:cubicBezTo>
                  <a:cubicBezTo>
                    <a:pt x="7" y="111"/>
                    <a:pt x="11" y="115"/>
                    <a:pt x="12" y="115"/>
                  </a:cubicBezTo>
                  <a:cubicBezTo>
                    <a:pt x="13" y="115"/>
                    <a:pt x="19" y="112"/>
                    <a:pt x="19" y="112"/>
                  </a:cubicBezTo>
                  <a:cubicBezTo>
                    <a:pt x="19" y="112"/>
                    <a:pt x="17" y="90"/>
                    <a:pt x="17" y="88"/>
                  </a:cubicBezTo>
                  <a:cubicBezTo>
                    <a:pt x="17" y="87"/>
                    <a:pt x="12" y="33"/>
                    <a:pt x="10" y="25"/>
                  </a:cubicBezTo>
                  <a:cubicBezTo>
                    <a:pt x="8" y="16"/>
                    <a:pt x="3" y="0"/>
                    <a:pt x="2" y="0"/>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72"/>
            <p:cNvSpPr>
              <a:spLocks/>
            </p:cNvSpPr>
            <p:nvPr/>
          </p:nvSpPr>
          <p:spPr bwMode="auto">
            <a:xfrm>
              <a:off x="728699" y="4593270"/>
              <a:ext cx="105643" cy="533778"/>
            </a:xfrm>
            <a:custGeom>
              <a:avLst/>
              <a:gdLst>
                <a:gd name="T0" fmla="*/ 8 w 27"/>
                <a:gd name="T1" fmla="*/ 0 h 135"/>
                <a:gd name="T2" fmla="*/ 3 w 27"/>
                <a:gd name="T3" fmla="*/ 9 h 135"/>
                <a:gd name="T4" fmla="*/ 7 w 27"/>
                <a:gd name="T5" fmla="*/ 25 h 135"/>
                <a:gd name="T6" fmla="*/ 10 w 27"/>
                <a:gd name="T7" fmla="*/ 66 h 135"/>
                <a:gd name="T8" fmla="*/ 13 w 27"/>
                <a:gd name="T9" fmla="*/ 122 h 135"/>
                <a:gd name="T10" fmla="*/ 23 w 27"/>
                <a:gd name="T11" fmla="*/ 135 h 135"/>
                <a:gd name="T12" fmla="*/ 27 w 27"/>
                <a:gd name="T13" fmla="*/ 119 h 135"/>
                <a:gd name="T14" fmla="*/ 25 w 27"/>
                <a:gd name="T15" fmla="*/ 68 h 135"/>
                <a:gd name="T16" fmla="*/ 22 w 27"/>
                <a:gd name="T17" fmla="*/ 43 h 135"/>
                <a:gd name="T18" fmla="*/ 18 w 27"/>
                <a:gd name="T19" fmla="*/ 30 h 135"/>
                <a:gd name="T20" fmla="*/ 15 w 27"/>
                <a:gd name="T21" fmla="*/ 20 h 135"/>
                <a:gd name="T22" fmla="*/ 12 w 27"/>
                <a:gd name="T23" fmla="*/ 13 h 135"/>
                <a:gd name="T24" fmla="*/ 8 w 27"/>
                <a:gd name="T25"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135">
                  <a:moveTo>
                    <a:pt x="8" y="0"/>
                  </a:moveTo>
                  <a:cubicBezTo>
                    <a:pt x="8" y="0"/>
                    <a:pt x="0" y="3"/>
                    <a:pt x="3" y="9"/>
                  </a:cubicBezTo>
                  <a:cubicBezTo>
                    <a:pt x="6" y="14"/>
                    <a:pt x="7" y="19"/>
                    <a:pt x="7" y="25"/>
                  </a:cubicBezTo>
                  <a:cubicBezTo>
                    <a:pt x="7" y="32"/>
                    <a:pt x="10" y="57"/>
                    <a:pt x="10" y="66"/>
                  </a:cubicBezTo>
                  <a:cubicBezTo>
                    <a:pt x="10" y="75"/>
                    <a:pt x="12" y="120"/>
                    <a:pt x="13" y="122"/>
                  </a:cubicBezTo>
                  <a:cubicBezTo>
                    <a:pt x="13" y="124"/>
                    <a:pt x="23" y="135"/>
                    <a:pt x="23" y="135"/>
                  </a:cubicBezTo>
                  <a:cubicBezTo>
                    <a:pt x="23" y="135"/>
                    <a:pt x="27" y="122"/>
                    <a:pt x="27" y="119"/>
                  </a:cubicBezTo>
                  <a:cubicBezTo>
                    <a:pt x="27" y="116"/>
                    <a:pt x="27" y="76"/>
                    <a:pt x="25" y="68"/>
                  </a:cubicBezTo>
                  <a:cubicBezTo>
                    <a:pt x="24" y="60"/>
                    <a:pt x="22" y="46"/>
                    <a:pt x="22" y="43"/>
                  </a:cubicBezTo>
                  <a:cubicBezTo>
                    <a:pt x="21" y="40"/>
                    <a:pt x="19" y="34"/>
                    <a:pt x="18" y="30"/>
                  </a:cubicBezTo>
                  <a:cubicBezTo>
                    <a:pt x="17" y="25"/>
                    <a:pt x="16" y="22"/>
                    <a:pt x="15" y="20"/>
                  </a:cubicBezTo>
                  <a:cubicBezTo>
                    <a:pt x="14" y="18"/>
                    <a:pt x="12" y="15"/>
                    <a:pt x="12" y="13"/>
                  </a:cubicBezTo>
                  <a:cubicBezTo>
                    <a:pt x="12" y="11"/>
                    <a:pt x="17" y="0"/>
                    <a:pt x="8" y="0"/>
                  </a:cubicBezTo>
                  <a:close/>
                </a:path>
              </a:pathLst>
            </a:custGeom>
            <a:solidFill>
              <a:srgbClr val="10A6D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73"/>
            <p:cNvSpPr>
              <a:spLocks/>
            </p:cNvSpPr>
            <p:nvPr/>
          </p:nvSpPr>
          <p:spPr bwMode="auto">
            <a:xfrm>
              <a:off x="542433" y="4944952"/>
              <a:ext cx="44481" cy="55602"/>
            </a:xfrm>
            <a:custGeom>
              <a:avLst/>
              <a:gdLst>
                <a:gd name="T0" fmla="*/ 10 w 11"/>
                <a:gd name="T1" fmla="*/ 0 h 14"/>
                <a:gd name="T2" fmla="*/ 11 w 11"/>
                <a:gd name="T3" fmla="*/ 1 h 14"/>
                <a:gd name="T4" fmla="*/ 7 w 11"/>
                <a:gd name="T5" fmla="*/ 9 h 14"/>
                <a:gd name="T6" fmla="*/ 4 w 11"/>
                <a:gd name="T7" fmla="*/ 13 h 14"/>
                <a:gd name="T8" fmla="*/ 2 w 11"/>
                <a:gd name="T9" fmla="*/ 13 h 14"/>
                <a:gd name="T10" fmla="*/ 10 w 11"/>
                <a:gd name="T11" fmla="*/ 0 h 14"/>
              </a:gdLst>
              <a:ahLst/>
              <a:cxnLst>
                <a:cxn ang="0">
                  <a:pos x="T0" y="T1"/>
                </a:cxn>
                <a:cxn ang="0">
                  <a:pos x="T2" y="T3"/>
                </a:cxn>
                <a:cxn ang="0">
                  <a:pos x="T4" y="T5"/>
                </a:cxn>
                <a:cxn ang="0">
                  <a:pos x="T6" y="T7"/>
                </a:cxn>
                <a:cxn ang="0">
                  <a:pos x="T8" y="T9"/>
                </a:cxn>
                <a:cxn ang="0">
                  <a:pos x="T10" y="T11"/>
                </a:cxn>
              </a:cxnLst>
              <a:rect l="0" t="0" r="r" b="b"/>
              <a:pathLst>
                <a:path w="11" h="14">
                  <a:moveTo>
                    <a:pt x="10" y="0"/>
                  </a:moveTo>
                  <a:cubicBezTo>
                    <a:pt x="11" y="1"/>
                    <a:pt x="11" y="1"/>
                    <a:pt x="11" y="1"/>
                  </a:cubicBezTo>
                  <a:cubicBezTo>
                    <a:pt x="11" y="1"/>
                    <a:pt x="8" y="7"/>
                    <a:pt x="7" y="9"/>
                  </a:cubicBezTo>
                  <a:cubicBezTo>
                    <a:pt x="6" y="10"/>
                    <a:pt x="6" y="12"/>
                    <a:pt x="4" y="13"/>
                  </a:cubicBezTo>
                  <a:cubicBezTo>
                    <a:pt x="3" y="13"/>
                    <a:pt x="0" y="14"/>
                    <a:pt x="2" y="13"/>
                  </a:cubicBezTo>
                  <a:cubicBezTo>
                    <a:pt x="3" y="12"/>
                    <a:pt x="9" y="1"/>
                    <a:pt x="10" y="0"/>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Text Placeholder 2"/>
          <p:cNvSpPr>
            <a:spLocks noGrp="1"/>
          </p:cNvSpPr>
          <p:nvPr>
            <p:ph type="body" sz="quarter" idx="41"/>
          </p:nvPr>
        </p:nvSpPr>
        <p:spPr/>
        <p:txBody>
          <a:bodyPr/>
          <a:lstStyle/>
          <a:p>
            <a:pPr lvl="0" algn="l"/>
            <a:r>
              <a:rPr lang="de-DE" altLang="zh-CN" dirty="0"/>
              <a:t>Wir sind KKL. Kilian Hammer, Konradt </a:t>
            </a:r>
            <a:r>
              <a:rPr lang="de-DE" altLang="zh-CN" dirty="0" err="1"/>
              <a:t>Soldt</a:t>
            </a:r>
            <a:r>
              <a:rPr lang="de-DE" altLang="zh-CN" dirty="0"/>
              <a:t> und Levin Todt. Running App ist von uns ins Leben gerufen worden. Running App?! Ja die neue ultimative Jogging App. Probieren Sie unsere Applikation aus nur für </a:t>
            </a:r>
            <a:r>
              <a:rPr lang="de-DE" altLang="zh-CN" dirty="0" err="1"/>
              <a:t>Anddroid</a:t>
            </a:r>
            <a:r>
              <a:rPr lang="de-DE" altLang="zh-CN" dirty="0"/>
              <a:t>-Geräte sogar Kostenlos.</a:t>
            </a:r>
          </a:p>
          <a:p>
            <a:pPr lvl="0" algn="l"/>
            <a:r>
              <a:rPr lang="de-DE" altLang="zh-CN" dirty="0"/>
              <a:t>Wir wünschen Ihnen einen erfolgreichen Lauf!</a:t>
            </a:r>
          </a:p>
        </p:txBody>
      </p:sp>
      <p:sp>
        <p:nvSpPr>
          <p:cNvPr id="5" name="Text Placeholder 4"/>
          <p:cNvSpPr>
            <a:spLocks noGrp="1"/>
          </p:cNvSpPr>
          <p:nvPr>
            <p:ph type="body" sz="quarter" idx="42"/>
          </p:nvPr>
        </p:nvSpPr>
        <p:spPr/>
        <p:txBody>
          <a:bodyPr/>
          <a:lstStyle/>
          <a:p>
            <a:pPr lvl="0"/>
            <a:r>
              <a:rPr lang="de-DE" altLang="zh-CN" dirty="0">
                <a:solidFill>
                  <a:schemeClr val="tx1">
                    <a:lumMod val="85000"/>
                    <a:lumOff val="15000"/>
                  </a:schemeClr>
                </a:solidFill>
              </a:rPr>
              <a:t>Wir über uns</a:t>
            </a:r>
          </a:p>
        </p:txBody>
      </p:sp>
      <p:pic>
        <p:nvPicPr>
          <p:cNvPr id="8" name="Grafik 7">
            <a:extLst>
              <a:ext uri="{FF2B5EF4-FFF2-40B4-BE49-F238E27FC236}">
                <a16:creationId xmlns:a16="http://schemas.microsoft.com/office/drawing/2014/main" id="{CB43A649-299F-43CC-B40B-E0E97A372AE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94895" y="2369599"/>
            <a:ext cx="1389905" cy="1389905"/>
          </a:xfrm>
          <a:prstGeom prst="rect">
            <a:avLst/>
          </a:prstGeom>
        </p:spPr>
      </p:pic>
      <p:sp>
        <p:nvSpPr>
          <p:cNvPr id="9" name="Textfeld 8">
            <a:extLst>
              <a:ext uri="{FF2B5EF4-FFF2-40B4-BE49-F238E27FC236}">
                <a16:creationId xmlns:a16="http://schemas.microsoft.com/office/drawing/2014/main" id="{E21F4F91-BAB7-44FC-BB1B-622B21D8E077}"/>
              </a:ext>
            </a:extLst>
          </p:cNvPr>
          <p:cNvSpPr txBox="1"/>
          <p:nvPr/>
        </p:nvSpPr>
        <p:spPr>
          <a:xfrm>
            <a:off x="3979686" y="3489890"/>
            <a:ext cx="2176211" cy="307777"/>
          </a:xfrm>
          <a:prstGeom prst="rect">
            <a:avLst/>
          </a:prstGeom>
          <a:noFill/>
        </p:spPr>
        <p:txBody>
          <a:bodyPr wrap="square" rtlCol="0">
            <a:spAutoFit/>
          </a:bodyPr>
          <a:lstStyle/>
          <a:p>
            <a:r>
              <a:rPr lang="de-DE" sz="1400" i="1" dirty="0">
                <a:solidFill>
                  <a:schemeClr val="bg2">
                    <a:lumMod val="50000"/>
                  </a:schemeClr>
                </a:solidFill>
              </a:rPr>
              <a:t>Ready </a:t>
            </a:r>
            <a:r>
              <a:rPr lang="de-DE" sz="1400" i="1" dirty="0" err="1">
                <a:solidFill>
                  <a:schemeClr val="bg2">
                    <a:lumMod val="50000"/>
                  </a:schemeClr>
                </a:solidFill>
              </a:rPr>
              <a:t>for</a:t>
            </a:r>
            <a:r>
              <a:rPr lang="de-DE" sz="1400" i="1" dirty="0">
                <a:solidFill>
                  <a:schemeClr val="bg2">
                    <a:lumMod val="50000"/>
                  </a:schemeClr>
                </a:solidFill>
              </a:rPr>
              <a:t> </a:t>
            </a:r>
            <a:r>
              <a:rPr lang="de-DE" sz="1400" i="1" dirty="0" err="1">
                <a:solidFill>
                  <a:schemeClr val="bg2">
                    <a:lumMod val="50000"/>
                  </a:schemeClr>
                </a:solidFill>
              </a:rPr>
              <a:t>the</a:t>
            </a:r>
            <a:r>
              <a:rPr lang="de-DE" sz="1400" i="1" dirty="0">
                <a:solidFill>
                  <a:schemeClr val="bg2">
                    <a:lumMod val="50000"/>
                  </a:schemeClr>
                </a:solidFill>
              </a:rPr>
              <a:t> </a:t>
            </a:r>
            <a:r>
              <a:rPr lang="de-DE" sz="1400" i="1" dirty="0" err="1">
                <a:solidFill>
                  <a:schemeClr val="bg2">
                    <a:lumMod val="50000"/>
                  </a:schemeClr>
                </a:solidFill>
              </a:rPr>
              <a:t>next</a:t>
            </a:r>
            <a:r>
              <a:rPr lang="de-DE" sz="1400" i="1" dirty="0">
                <a:solidFill>
                  <a:schemeClr val="bg2">
                    <a:lumMod val="50000"/>
                  </a:schemeClr>
                </a:solidFill>
              </a:rPr>
              <a:t> </a:t>
            </a:r>
            <a:r>
              <a:rPr lang="de-DE" sz="1400" i="1" dirty="0" err="1">
                <a:solidFill>
                  <a:schemeClr val="bg2">
                    <a:lumMod val="50000"/>
                  </a:schemeClr>
                </a:solidFill>
              </a:rPr>
              <a:t>step</a:t>
            </a:r>
            <a:r>
              <a:rPr lang="de-DE" sz="1400" i="1" dirty="0">
                <a:solidFill>
                  <a:schemeClr val="bg2">
                    <a:lumMod val="50000"/>
                  </a:schemeClr>
                </a:solidFill>
              </a:rPr>
              <a:t>?</a:t>
            </a:r>
          </a:p>
        </p:txBody>
      </p:sp>
      <p:cxnSp>
        <p:nvCxnSpPr>
          <p:cNvPr id="21" name="Gerader Verbinder 20">
            <a:extLst>
              <a:ext uri="{FF2B5EF4-FFF2-40B4-BE49-F238E27FC236}">
                <a16:creationId xmlns:a16="http://schemas.microsoft.com/office/drawing/2014/main" id="{617B97A3-6A32-402D-83E6-610EF30947CE}"/>
              </a:ext>
            </a:extLst>
          </p:cNvPr>
          <p:cNvCxnSpPr/>
          <p:nvPr/>
        </p:nvCxnSpPr>
        <p:spPr>
          <a:xfrm>
            <a:off x="3302494" y="0"/>
            <a:ext cx="0" cy="6858000"/>
          </a:xfrm>
          <a:prstGeom prst="line">
            <a:avLst/>
          </a:prstGeom>
          <a:ln w="9525" cap="flat" cmpd="sng" algn="ctr">
            <a:solidFill>
              <a:schemeClr val="bg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Gerader Verbinder 48">
            <a:extLst>
              <a:ext uri="{FF2B5EF4-FFF2-40B4-BE49-F238E27FC236}">
                <a16:creationId xmlns:a16="http://schemas.microsoft.com/office/drawing/2014/main" id="{7AA771F7-5373-4ECF-B19D-93E315C0A51B}"/>
              </a:ext>
            </a:extLst>
          </p:cNvPr>
          <p:cNvCxnSpPr/>
          <p:nvPr/>
        </p:nvCxnSpPr>
        <p:spPr>
          <a:xfrm>
            <a:off x="6606467" y="5187"/>
            <a:ext cx="0" cy="6858000"/>
          </a:xfrm>
          <a:prstGeom prst="line">
            <a:avLst/>
          </a:prstGeom>
          <a:ln w="9525" cap="flat" cmpd="sng" algn="ctr">
            <a:solidFill>
              <a:schemeClr val="bg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 name="Ellipse 49">
            <a:extLst>
              <a:ext uri="{FF2B5EF4-FFF2-40B4-BE49-F238E27FC236}">
                <a16:creationId xmlns:a16="http://schemas.microsoft.com/office/drawing/2014/main" id="{CF2C7C56-8991-45ED-B854-1C3CF1A9DBCF}"/>
              </a:ext>
            </a:extLst>
          </p:cNvPr>
          <p:cNvSpPr>
            <a:spLocks noChangeAspect="1"/>
          </p:cNvSpPr>
          <p:nvPr/>
        </p:nvSpPr>
        <p:spPr>
          <a:xfrm>
            <a:off x="3572043" y="1825206"/>
            <a:ext cx="2772000" cy="2772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5" name="Grafik 54">
            <a:extLst>
              <a:ext uri="{FF2B5EF4-FFF2-40B4-BE49-F238E27FC236}">
                <a16:creationId xmlns:a16="http://schemas.microsoft.com/office/drawing/2014/main" id="{89D3D147-6300-403C-AF7B-094B6379D8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814" y="5994605"/>
            <a:ext cx="1179075" cy="786050"/>
          </a:xfrm>
          <a:prstGeom prst="rect">
            <a:avLst/>
          </a:prstGeom>
        </p:spPr>
      </p:pic>
      <p:sp>
        <p:nvSpPr>
          <p:cNvPr id="57" name="Stern: 8 Zacken 56">
            <a:extLst>
              <a:ext uri="{FF2B5EF4-FFF2-40B4-BE49-F238E27FC236}">
                <a16:creationId xmlns:a16="http://schemas.microsoft.com/office/drawing/2014/main" id="{8BB42E79-21D5-4838-9BAA-3A2216105D33}"/>
              </a:ext>
            </a:extLst>
          </p:cNvPr>
          <p:cNvSpPr/>
          <p:nvPr/>
        </p:nvSpPr>
        <p:spPr>
          <a:xfrm>
            <a:off x="1610690" y="6076123"/>
            <a:ext cx="614993" cy="588261"/>
          </a:xfrm>
          <a:prstGeom prst="star8">
            <a:avLst/>
          </a:prstGeom>
          <a:solidFill>
            <a:srgbClr val="3DDB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a:latin typeface="Bahnschrift Condensed" panose="020B0502040204020203" pitchFamily="34" charset="0"/>
              </a:rPr>
              <a:t>10</a:t>
            </a:r>
          </a:p>
        </p:txBody>
      </p:sp>
      <p:pic>
        <p:nvPicPr>
          <p:cNvPr id="65" name="Grafik 64">
            <a:extLst>
              <a:ext uri="{FF2B5EF4-FFF2-40B4-BE49-F238E27FC236}">
                <a16:creationId xmlns:a16="http://schemas.microsoft.com/office/drawing/2014/main" id="{B7869E6A-A352-4935-B4B6-73DA6D6B029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7589" y="686339"/>
            <a:ext cx="478728" cy="478728"/>
          </a:xfrm>
          <a:prstGeom prst="rect">
            <a:avLst/>
          </a:prstGeom>
        </p:spPr>
      </p:pic>
      <p:cxnSp>
        <p:nvCxnSpPr>
          <p:cNvPr id="67" name="Gerader Verbinder 66">
            <a:extLst>
              <a:ext uri="{FF2B5EF4-FFF2-40B4-BE49-F238E27FC236}">
                <a16:creationId xmlns:a16="http://schemas.microsoft.com/office/drawing/2014/main" id="{C350BA0B-2343-4CEA-89C3-8A47639BA2C4}"/>
              </a:ext>
            </a:extLst>
          </p:cNvPr>
          <p:cNvCxnSpPr>
            <a:cxnSpLocks/>
          </p:cNvCxnSpPr>
          <p:nvPr/>
        </p:nvCxnSpPr>
        <p:spPr>
          <a:xfrm flipH="1">
            <a:off x="1094164" y="1165067"/>
            <a:ext cx="1552321" cy="2092"/>
          </a:xfrm>
          <a:prstGeom prst="line">
            <a:avLst/>
          </a:prstGeom>
          <a:ln w="142875"/>
        </p:spPr>
        <p:style>
          <a:lnRef idx="1">
            <a:schemeClr val="accent1"/>
          </a:lnRef>
          <a:fillRef idx="0">
            <a:schemeClr val="accent1"/>
          </a:fillRef>
          <a:effectRef idx="0">
            <a:schemeClr val="accent1"/>
          </a:effectRef>
          <a:fontRef idx="minor">
            <a:schemeClr val="tx1"/>
          </a:fontRef>
        </p:style>
      </p:cxnSp>
      <p:pic>
        <p:nvPicPr>
          <p:cNvPr id="74" name="Grafik 73">
            <a:extLst>
              <a:ext uri="{FF2B5EF4-FFF2-40B4-BE49-F238E27FC236}">
                <a16:creationId xmlns:a16="http://schemas.microsoft.com/office/drawing/2014/main" id="{6AAA259D-75D7-47FF-B1EE-D1F61D70E72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5344"/>
          <a:stretch/>
        </p:blipFill>
        <p:spPr>
          <a:xfrm>
            <a:off x="6663111" y="2089330"/>
            <a:ext cx="3137562" cy="2801119"/>
          </a:xfrm>
          <a:prstGeom prst="rect">
            <a:avLst/>
          </a:prstGeom>
          <a:ln>
            <a:solidFill>
              <a:schemeClr val="tx1"/>
            </a:solidFill>
          </a:ln>
        </p:spPr>
      </p:pic>
      <p:pic>
        <p:nvPicPr>
          <p:cNvPr id="75" name="Grafik 74">
            <a:extLst>
              <a:ext uri="{FF2B5EF4-FFF2-40B4-BE49-F238E27FC236}">
                <a16:creationId xmlns:a16="http://schemas.microsoft.com/office/drawing/2014/main" id="{3DE7D6D2-243F-438A-BAC3-B73268F060E6}"/>
              </a:ext>
            </a:extLst>
          </p:cNvPr>
          <p:cNvPicPr>
            <a:picLocks noChangeAspect="1"/>
          </p:cNvPicPr>
          <p:nvPr/>
        </p:nvPicPr>
        <p:blipFill>
          <a:blip r:embed="rId9"/>
          <a:stretch>
            <a:fillRect/>
          </a:stretch>
        </p:blipFill>
        <p:spPr>
          <a:xfrm>
            <a:off x="8667750" y="2659258"/>
            <a:ext cx="746759" cy="1479728"/>
          </a:xfrm>
          <a:prstGeom prst="rect">
            <a:avLst/>
          </a:prstGeom>
        </p:spPr>
      </p:pic>
    </p:spTree>
    <p:extLst>
      <p:ext uri="{BB962C8B-B14F-4D97-AF65-F5344CB8AC3E}">
        <p14:creationId xmlns:p14="http://schemas.microsoft.com/office/powerpoint/2010/main" val="378488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39D3A434-6BE0-452D-A232-0020CC739EC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7342"/>
          <a:stretch/>
        </p:blipFill>
        <p:spPr>
          <a:xfrm>
            <a:off x="0" y="2799345"/>
            <a:ext cx="6600538" cy="4067533"/>
          </a:xfrm>
          <a:prstGeom prst="rect">
            <a:avLst/>
          </a:prstGeom>
        </p:spPr>
      </p:pic>
      <p:sp>
        <p:nvSpPr>
          <p:cNvPr id="22" name="Text Placeholder 21"/>
          <p:cNvSpPr>
            <a:spLocks noGrp="1"/>
          </p:cNvSpPr>
          <p:nvPr>
            <p:ph type="body" sz="quarter" idx="47"/>
          </p:nvPr>
        </p:nvSpPr>
        <p:spPr/>
        <p:txBody>
          <a:bodyPr/>
          <a:lstStyle/>
          <a:p>
            <a:pPr lvl="0"/>
            <a:r>
              <a:rPr lang="de-DE" altLang="zh-CN" dirty="0"/>
              <a:t>Diese professionelle Broschüre kann im Handumdrehen angepasst werden.</a:t>
            </a:r>
          </a:p>
        </p:txBody>
      </p:sp>
      <p:sp>
        <p:nvSpPr>
          <p:cNvPr id="2" name="Text Placeholder 1"/>
          <p:cNvSpPr>
            <a:spLocks noGrp="1"/>
          </p:cNvSpPr>
          <p:nvPr>
            <p:ph type="body" sz="quarter" idx="51"/>
          </p:nvPr>
        </p:nvSpPr>
        <p:spPr/>
        <p:txBody>
          <a:bodyPr/>
          <a:lstStyle/>
          <a:p>
            <a:r>
              <a:rPr lang="de-DE" altLang="zh-CN" dirty="0"/>
              <a:t>Ihre ersten Schritte mit dieser Vorlage</a:t>
            </a:r>
          </a:p>
        </p:txBody>
      </p:sp>
      <p:sp>
        <p:nvSpPr>
          <p:cNvPr id="3" name="Text Placeholder 2"/>
          <p:cNvSpPr>
            <a:spLocks noGrp="1"/>
          </p:cNvSpPr>
          <p:nvPr>
            <p:ph type="body" sz="quarter" idx="46"/>
          </p:nvPr>
        </p:nvSpPr>
        <p:spPr/>
        <p:txBody>
          <a:bodyPr/>
          <a:lstStyle/>
          <a:p>
            <a:pPr lvl="0" algn="l"/>
            <a:r>
              <a:rPr lang="de-DE" altLang="zh-CN" dirty="0"/>
              <a:t>Sie können Ihre Produkte oder Dienste auflisten oder hervorheben, welche Vorteile die Zusammenarbeit mit Ihrem Unternehmen bieten würde. </a:t>
            </a:r>
          </a:p>
          <a:p>
            <a:pPr algn="l"/>
            <a:r>
              <a:rPr lang="de-DE" altLang="zh-CN" dirty="0"/>
              <a:t>Sie können Ihre Produkte oder Dienste auflisten oder hervorheben, welche Vorteile die Zusammenarbeit mit Ihrem Unternehmen bieten würde. Sie können Ihre Produkte oder Dienste auflisten oder hervorheben, welche Vorteile die Zusammenarbeit mit Ihrem Unternehmen bieten würde. Sie können Ihre Produkte oder Dienste auflisten oder hervorheben, welche Vorteile die Zusammenarbeit mit Ihrem Unternehmen bieten würde. </a:t>
            </a:r>
          </a:p>
        </p:txBody>
      </p:sp>
      <p:sp>
        <p:nvSpPr>
          <p:cNvPr id="12" name="Text Placeholder 11"/>
          <p:cNvSpPr>
            <a:spLocks noGrp="1"/>
          </p:cNvSpPr>
          <p:nvPr>
            <p:ph type="body" sz="quarter" idx="48"/>
          </p:nvPr>
        </p:nvSpPr>
        <p:spPr/>
        <p:txBody>
          <a:bodyPr/>
          <a:lstStyle/>
          <a:p>
            <a:pPr lvl="0" algn="l"/>
            <a:r>
              <a:rPr lang="de-DE" altLang="zh-CN" dirty="0"/>
              <a:t>Sie können Ihre Produkte oder Dienste auflisten oder hervorheben, welche Vorteile die Zusammenarbeit mit Ihrem Unternehmen bieten würde. </a:t>
            </a:r>
          </a:p>
        </p:txBody>
      </p:sp>
      <p:sp>
        <p:nvSpPr>
          <p:cNvPr id="13" name="Text Placeholder 12"/>
          <p:cNvSpPr>
            <a:spLocks noGrp="1"/>
          </p:cNvSpPr>
          <p:nvPr>
            <p:ph type="body" sz="quarter" idx="49"/>
          </p:nvPr>
        </p:nvSpPr>
        <p:spPr/>
        <p:txBody>
          <a:bodyPr/>
          <a:lstStyle/>
          <a:p>
            <a:pPr lvl="0" algn="l"/>
            <a:r>
              <a:rPr lang="de-DE" altLang="zh-CN" dirty="0"/>
              <a:t>Sie können Ihre Produkte oder Dienste auflisten oder hervorheben, welche Vorteile die Zusammenarbeit mit Ihrem Unternehmen bieten würde. </a:t>
            </a:r>
          </a:p>
        </p:txBody>
      </p:sp>
      <p:sp>
        <p:nvSpPr>
          <p:cNvPr id="14" name="Text Placeholder 13"/>
          <p:cNvSpPr>
            <a:spLocks noGrp="1"/>
          </p:cNvSpPr>
          <p:nvPr>
            <p:ph type="body" sz="quarter" idx="50"/>
          </p:nvPr>
        </p:nvSpPr>
        <p:spPr/>
        <p:txBody>
          <a:bodyPr/>
          <a:lstStyle/>
          <a:p>
            <a:pPr lvl="0" algn="l"/>
            <a:r>
              <a:rPr lang="de-DE" altLang="zh-CN" dirty="0"/>
              <a:t>Sie können Ihre Produkte oder Dienste auflisten oder hervorheben, welche Vorteile die Zusammenarbeit mit Ihrem Unternehmen bieten würde. </a:t>
            </a:r>
          </a:p>
        </p:txBody>
      </p:sp>
      <p:sp>
        <p:nvSpPr>
          <p:cNvPr id="15" name="Text Placeholder 14"/>
          <p:cNvSpPr>
            <a:spLocks noGrp="1"/>
          </p:cNvSpPr>
          <p:nvPr>
            <p:ph type="body" sz="quarter" idx="52"/>
          </p:nvPr>
        </p:nvSpPr>
        <p:spPr/>
        <p:txBody>
          <a:bodyPr/>
          <a:lstStyle/>
          <a:p>
            <a:pPr lvl="0"/>
            <a:r>
              <a:rPr lang="de-DE" altLang="zh-CN" dirty="0"/>
              <a:t>Diese professionelle Broschüre kann im Handumdrehen angepasst werden.</a:t>
            </a:r>
          </a:p>
        </p:txBody>
      </p:sp>
      <p:sp>
        <p:nvSpPr>
          <p:cNvPr id="16" name="Text Placeholder 15"/>
          <p:cNvSpPr>
            <a:spLocks noGrp="1"/>
          </p:cNvSpPr>
          <p:nvPr>
            <p:ph type="body" sz="quarter" idx="53"/>
          </p:nvPr>
        </p:nvSpPr>
        <p:spPr/>
        <p:txBody>
          <a:bodyPr/>
          <a:lstStyle/>
          <a:p>
            <a:pPr algn="l"/>
            <a:r>
              <a:rPr lang="de-DE" altLang="zh-CN" dirty="0"/>
              <a:t>Sie können Ihre Produkte oder Dienste auflisten oder hervorheben, welche Vorteile die Zusammenarbeit mit Ihrem Unternehmen bieten würde. Sie können Ihre Produkte oder Dienste auflisten oder hervorheben, welche Vorteile die Zusammenarbeit mit Ihrem Unternehmen bieten würde. </a:t>
            </a:r>
          </a:p>
        </p:txBody>
      </p:sp>
      <p:sp>
        <p:nvSpPr>
          <p:cNvPr id="21" name="Text Placeholder 20"/>
          <p:cNvSpPr>
            <a:spLocks noGrp="1"/>
          </p:cNvSpPr>
          <p:nvPr>
            <p:ph type="body" sz="quarter" idx="23"/>
          </p:nvPr>
        </p:nvSpPr>
        <p:spPr/>
        <p:txBody>
          <a:bodyPr/>
          <a:lstStyle/>
          <a:p>
            <a:pPr lvl="0"/>
            <a:r>
              <a:rPr lang="de-DE" altLang="zh-CN" dirty="0"/>
              <a:t>"Ihre Running App ist die beste. Ich wüsste nicht, wie ich ohne Sie zurechtkommen würde."</a:t>
            </a:r>
            <a:br>
              <a:rPr lang="de-DE" altLang="zh-CN" dirty="0"/>
            </a:br>
            <a:r>
              <a:rPr lang="de-DE" altLang="zh-CN" dirty="0"/>
              <a:t> – Petra</a:t>
            </a:r>
          </a:p>
        </p:txBody>
      </p:sp>
      <p:cxnSp>
        <p:nvCxnSpPr>
          <p:cNvPr id="17" name="Gerader Verbinder 16">
            <a:extLst>
              <a:ext uri="{FF2B5EF4-FFF2-40B4-BE49-F238E27FC236}">
                <a16:creationId xmlns:a16="http://schemas.microsoft.com/office/drawing/2014/main" id="{CF3F4C11-A74C-40B9-915B-4DB323307A6E}"/>
              </a:ext>
            </a:extLst>
          </p:cNvPr>
          <p:cNvCxnSpPr/>
          <p:nvPr/>
        </p:nvCxnSpPr>
        <p:spPr>
          <a:xfrm>
            <a:off x="6606467" y="5187"/>
            <a:ext cx="0" cy="6858000"/>
          </a:xfrm>
          <a:prstGeom prst="line">
            <a:avLst/>
          </a:prstGeom>
          <a:ln w="9525" cap="flat" cmpd="sng" algn="ctr">
            <a:solidFill>
              <a:schemeClr val="bg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Gerader Verbinder 18">
            <a:extLst>
              <a:ext uri="{FF2B5EF4-FFF2-40B4-BE49-F238E27FC236}">
                <a16:creationId xmlns:a16="http://schemas.microsoft.com/office/drawing/2014/main" id="{E9E986C5-E566-4794-8904-614BB7D14FA1}"/>
              </a:ext>
            </a:extLst>
          </p:cNvPr>
          <p:cNvCxnSpPr/>
          <p:nvPr/>
        </p:nvCxnSpPr>
        <p:spPr>
          <a:xfrm>
            <a:off x="3305453" y="0"/>
            <a:ext cx="0" cy="6858000"/>
          </a:xfrm>
          <a:prstGeom prst="line">
            <a:avLst/>
          </a:prstGeom>
          <a:ln w="9525" cap="flat" cmpd="sng" algn="ctr">
            <a:solidFill>
              <a:schemeClr val="bg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 name="Grafik 6">
            <a:extLst>
              <a:ext uri="{FF2B5EF4-FFF2-40B4-BE49-F238E27FC236}">
                <a16:creationId xmlns:a16="http://schemas.microsoft.com/office/drawing/2014/main" id="{B4408CD4-718A-4655-ADE6-61719F88F23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6054"/>
          <a:stretch/>
        </p:blipFill>
        <p:spPr>
          <a:xfrm>
            <a:off x="8405714" y="5462276"/>
            <a:ext cx="1131312" cy="1062814"/>
          </a:xfrm>
          <a:prstGeom prst="rect">
            <a:avLst/>
          </a:prstGeom>
          <a:ln>
            <a:solidFill>
              <a:schemeClr val="bg2">
                <a:lumMod val="75000"/>
              </a:schemeClr>
            </a:solidFill>
          </a:ln>
        </p:spPr>
      </p:pic>
    </p:spTree>
    <p:extLst>
      <p:ext uri="{BB962C8B-B14F-4D97-AF65-F5344CB8AC3E}">
        <p14:creationId xmlns:p14="http://schemas.microsoft.com/office/powerpoint/2010/main" val="4074006636"/>
      </p:ext>
    </p:extLst>
  </p:cSld>
  <p:clrMapOvr>
    <a:masterClrMapping/>
  </p:clrMapOvr>
</p:sld>
</file>

<file path=ppt/theme/theme1.xml><?xml version="1.0" encoding="utf-8"?>
<a:theme xmlns:a="http://schemas.openxmlformats.org/drawingml/2006/main" name="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chures_Business brochure - Tri fold_version2.pptx" id="{89ABBEDC-8C50-40B0-A6CC-2D3BB419D7C0}" vid="{601B08EB-813D-48CC-820E-4C238EE46F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Broschüre 3-fach gefaltet</Template>
  <TotalTime>0</TotalTime>
  <Words>292</Words>
  <Application>Microsoft Office PowerPoint</Application>
  <PresentationFormat>A4-Papier (210 x 297 mm)</PresentationFormat>
  <Paragraphs>18</Paragraphs>
  <Slides>2</Slides>
  <Notes>2</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vt:i4>
      </vt:variant>
    </vt:vector>
  </HeadingPairs>
  <TitlesOfParts>
    <vt:vector size="10" baseType="lpstr">
      <vt:lpstr>宋体</vt:lpstr>
      <vt:lpstr>Arial</vt:lpstr>
      <vt:lpstr>Arial Unicode MS</vt:lpstr>
      <vt:lpstr>Bahnschrift Condensed</vt:lpstr>
      <vt:lpstr>Calibri</vt:lpstr>
      <vt:lpstr>Segoe UI</vt:lpstr>
      <vt:lpstr>Segoe UI Light</vt:lpstr>
      <vt:lpstr>Office</vt:lpstr>
      <vt:lpstr>PowerPoint-Präsentation</vt:lpstr>
      <vt:lpstr>PowerPoint-Präsentation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kilian</dc:creator>
  <cp:lastModifiedBy>kilian</cp:lastModifiedBy>
  <cp:revision>6</cp:revision>
  <dcterms:created xsi:type="dcterms:W3CDTF">2022-06-02T14:22:59Z</dcterms:created>
  <dcterms:modified xsi:type="dcterms:W3CDTF">2022-06-02T15:15:08Z</dcterms:modified>
</cp:coreProperties>
</file>