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4"/>
  </p:notesMasterIdLst>
  <p:sldIdLst>
    <p:sldId id="256" r:id="rId2"/>
    <p:sldId id="257" r:id="rId3"/>
  </p:sldIdLst>
  <p:sldSz cx="9906000" cy="6858000" type="A4"/>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4762"/>
    <a:srgbClr val="42709A"/>
    <a:srgbClr val="5B9BD5"/>
    <a:srgbClr val="000000"/>
    <a:srgbClr val="32DE84"/>
    <a:srgbClr val="3DDB84"/>
    <a:srgbClr val="00AEEF"/>
    <a:srgbClr val="E90E8B"/>
    <a:srgbClr val="10A6D6"/>
    <a:srgbClr val="25A7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75" d="100"/>
          <a:sy n="75" d="100"/>
        </p:scale>
        <p:origin x="787"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048A8B-16F3-42A5-8B28-A22E49E9EE8B}" type="datetimeFigureOut">
              <a:rPr lang="zh-CN" altLang="en-US" smtClean="0"/>
              <a:pPr/>
              <a:t>2022/6/4</a:t>
            </a:fld>
            <a:endParaRPr lang="de-DE" alt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D3AB5F-94BC-4C58-9862-74B3757552D9}" type="slidenum">
              <a:rPr lang="zh-CN" altLang="en-US" smtClean="0"/>
              <a:pPr/>
              <a:t>‹Nr.›</a:t>
            </a:fld>
            <a:endParaRPr lang="de-DE" altLang="en-US"/>
          </a:p>
        </p:txBody>
      </p:sp>
    </p:spTree>
    <p:extLst>
      <p:ext uri="{BB962C8B-B14F-4D97-AF65-F5344CB8AC3E}">
        <p14:creationId xmlns:p14="http://schemas.microsoft.com/office/powerpoint/2010/main" val="251869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A7D3AB5F-94BC-4C58-9862-74B3757552D9}" type="slidenum">
              <a:rPr lang="zh-CN" altLang="en-US" smtClean="0"/>
              <a:pPr/>
              <a:t>1</a:t>
            </a:fld>
            <a:endParaRPr lang="de-DE" altLang="en-US"/>
          </a:p>
        </p:txBody>
      </p:sp>
    </p:spTree>
    <p:extLst>
      <p:ext uri="{BB962C8B-B14F-4D97-AF65-F5344CB8AC3E}">
        <p14:creationId xmlns:p14="http://schemas.microsoft.com/office/powerpoint/2010/main" val="2984189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A7D3AB5F-94BC-4C58-9862-74B3757552D9}" type="slidenum">
              <a:rPr lang="zh-CN" altLang="en-US" smtClean="0"/>
              <a:pPr/>
              <a:t>2</a:t>
            </a:fld>
            <a:endParaRPr lang="de-DE" altLang="en-US"/>
          </a:p>
        </p:txBody>
      </p:sp>
    </p:spTree>
    <p:extLst>
      <p:ext uri="{BB962C8B-B14F-4D97-AF65-F5344CB8AC3E}">
        <p14:creationId xmlns:p14="http://schemas.microsoft.com/office/powerpoint/2010/main" val="404721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srcRect l="1566" t="-2404" r="5542" b="16274"/>
          <a:stretch/>
        </p:blipFill>
        <p:spPr>
          <a:xfrm>
            <a:off x="395574" y="538483"/>
            <a:ext cx="9514779" cy="6323873"/>
          </a:xfrm>
          <a:prstGeom prst="rect">
            <a:avLst/>
          </a:prstGeom>
        </p:spPr>
      </p:pic>
      <p:sp>
        <p:nvSpPr>
          <p:cNvPr id="27" name="Oval 26"/>
          <p:cNvSpPr/>
          <p:nvPr userDrawn="1"/>
        </p:nvSpPr>
        <p:spPr>
          <a:xfrm>
            <a:off x="3615029" y="1748981"/>
            <a:ext cx="2683151" cy="2683151"/>
          </a:xfrm>
          <a:prstGeom prst="ellipse">
            <a:avLst/>
          </a:prstGeom>
          <a:solidFill>
            <a:schemeClr val="bg1"/>
          </a:solidFill>
          <a:ln>
            <a:noFill/>
          </a:ln>
          <a:effectLst>
            <a:outerShdw blurRad="50800" dist="38100" dir="756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Straight Connector 8"/>
          <p:cNvCxnSpPr/>
          <p:nvPr userDrawn="1"/>
        </p:nvCxnSpPr>
        <p:spPr>
          <a:xfrm>
            <a:off x="3302000" y="0"/>
            <a:ext cx="0" cy="68580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6604000" y="0"/>
            <a:ext cx="0" cy="68580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6745904" y="668456"/>
            <a:ext cx="3026214" cy="3026214"/>
          </a:xfrm>
          <a:prstGeom prst="ellipse">
            <a:avLst/>
          </a:prstGeom>
          <a:solidFill>
            <a:schemeClr val="bg1"/>
          </a:solidFill>
          <a:ln>
            <a:noFill/>
          </a:ln>
          <a:effectLst>
            <a:outerShdw blurRad="254000" dir="876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 Placeholder 21"/>
          <p:cNvSpPr>
            <a:spLocks noGrp="1"/>
          </p:cNvSpPr>
          <p:nvPr>
            <p:ph type="body" sz="quarter" idx="13" hasCustomPrompt="1"/>
          </p:nvPr>
        </p:nvSpPr>
        <p:spPr>
          <a:xfrm>
            <a:off x="7254642" y="1504351"/>
            <a:ext cx="2197089" cy="1389905"/>
          </a:xfrm>
          <a:prstGeom prst="rect">
            <a:avLst/>
          </a:prstGeom>
        </p:spPr>
        <p:txBody>
          <a:bodyPr lIns="0" rIns="0" anchor="ctr">
            <a:noAutofit/>
          </a:bodyPr>
          <a:lstStyle>
            <a:lvl1pPr marL="0" indent="0" algn="l">
              <a:lnSpc>
                <a:spcPct val="85000"/>
              </a:lnSpc>
              <a:spcBef>
                <a:spcPts val="0"/>
              </a:spcBef>
              <a:buNone/>
              <a:tabLst>
                <a:tab pos="2241550" algn="l"/>
              </a:tabLst>
              <a:defRPr sz="4000" b="1">
                <a:solidFill>
                  <a:schemeClr val="bg2">
                    <a:lumMod val="50000"/>
                  </a:schemeClr>
                </a:solidFill>
                <a:effectLst/>
                <a:latin typeface="+mn-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de-DE" altLang="zh-CN" noProof="0" dirty="0"/>
              <a:t>Unter-nehmensbroschüre</a:t>
            </a:r>
          </a:p>
        </p:txBody>
      </p:sp>
      <p:sp>
        <p:nvSpPr>
          <p:cNvPr id="10" name="Oval 9"/>
          <p:cNvSpPr/>
          <p:nvPr userDrawn="1"/>
        </p:nvSpPr>
        <p:spPr>
          <a:xfrm>
            <a:off x="6836222" y="758774"/>
            <a:ext cx="2823800" cy="2823800"/>
          </a:xfrm>
          <a:prstGeom prst="ellipse">
            <a:avLst/>
          </a:prstGeom>
          <a:noFill/>
          <a:ln w="38100">
            <a:solidFill>
              <a:srgbClr val="29A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 Placeholder 21"/>
          <p:cNvSpPr>
            <a:spLocks noGrp="1"/>
          </p:cNvSpPr>
          <p:nvPr>
            <p:ph type="body" sz="quarter" idx="41" hasCustomPrompt="1"/>
          </p:nvPr>
        </p:nvSpPr>
        <p:spPr>
          <a:xfrm>
            <a:off x="584927" y="1342357"/>
            <a:ext cx="2296015" cy="1937174"/>
          </a:xfrm>
          <a:prstGeom prst="rect">
            <a:avLst/>
          </a:prstGeom>
        </p:spPr>
        <p:txBody>
          <a:bodyPr lIns="0" tIns="0" rIns="0" bIns="0"/>
          <a:lstStyle>
            <a:lvl1pPr marL="0" marR="0" indent="0" algn="just" defTabSz="1005840" rtl="0" eaLnBrk="1" fontAlgn="auto" latinLnBrk="0" hangingPunct="1">
              <a:lnSpc>
                <a:spcPct val="90000"/>
              </a:lnSpc>
              <a:spcBef>
                <a:spcPts val="1300"/>
              </a:spcBef>
              <a:spcAft>
                <a:spcPts val="0"/>
              </a:spcAft>
              <a:buClrTx/>
              <a:buSzTx/>
              <a:buFont typeface="Arial" panose="020B0604020202020204" pitchFamily="34" charset="0"/>
              <a:buNone/>
              <a:tabLst/>
              <a:defRPr lang="en-US" altLang="zh-CN" sz="1200" b="0" baseline="0" dirty="0" smtClean="0">
                <a:solidFill>
                  <a:schemeClr val="bg2">
                    <a:lumMod val="50000"/>
                  </a:schemeClr>
                </a:solidFill>
                <a:latin typeface="Segoe UI Light" panose="020B0502040204020203" pitchFamily="34" charset="0"/>
                <a:ea typeface="Arial Unicode MS" panose="020B0604020202020204" pitchFamily="34" charset="-122"/>
                <a:cs typeface="Arial Unicode MS" panose="020B0604020202020204" pitchFamily="34" charset="-122"/>
              </a:defRPr>
            </a:lvl1pPr>
          </a:lstStyle>
          <a:p>
            <a:pPr lvl="0" algn="l"/>
            <a:r>
              <a:rPr lang="de-DE" altLang="zh-CN" noProof="0" dirty="0"/>
              <a:t>Hier können Sie</a:t>
            </a:r>
            <a:r>
              <a:rPr lang="en-US" altLang="zh-CN" dirty="0"/>
              <a:t> </a:t>
            </a:r>
            <a:r>
              <a:rPr lang="de-DE" altLang="zh-CN" noProof="0" dirty="0"/>
              <a:t>Ihre "Kurzübersicht</a:t>
            </a:r>
            <a:r>
              <a:rPr lang="en-US" altLang="zh-CN" dirty="0"/>
              <a:t>" </a:t>
            </a:r>
            <a:r>
              <a:rPr lang="de-DE" altLang="zh-CN" noProof="0" dirty="0"/>
              <a:t>platzieren. Wenn Sie nur 60-90 Sekunden hätten</a:t>
            </a:r>
            <a:r>
              <a:rPr lang="en-US" altLang="zh-CN" dirty="0"/>
              <a:t>, um </a:t>
            </a:r>
            <a:r>
              <a:rPr lang="de-DE" altLang="zh-CN" noProof="0" dirty="0"/>
              <a:t>Ihre Produkte oder Dienstleistungen zu beschreiben, </a:t>
            </a:r>
            <a:r>
              <a:rPr lang="en-US" altLang="zh-CN" dirty="0"/>
              <a:t>was </a:t>
            </a:r>
            <a:r>
              <a:rPr lang="de-DE" altLang="zh-CN" noProof="0" dirty="0"/>
              <a:t>würden Sie sagen</a:t>
            </a:r>
            <a:r>
              <a:rPr lang="en-US" altLang="zh-CN" dirty="0"/>
              <a:t>?</a:t>
            </a:r>
          </a:p>
          <a:p>
            <a:pPr lvl="0" algn="l">
              <a:defRPr/>
            </a:pPr>
            <a:r>
              <a:rPr lang="de-DE" altLang="zh-CN" noProof="0" dirty="0"/>
              <a:t>Hier können Sie Ihre "Kurzübersicht" platzieren. Wenn Sie nur 60-90 Sekunden hätten, um Ihre Produkte oder Dienstleistungen zu beschreiben, was würden Sie sagen</a:t>
            </a:r>
            <a:r>
              <a:rPr lang="en-US" altLang="zh-CN" dirty="0"/>
              <a:t>?</a:t>
            </a:r>
          </a:p>
        </p:txBody>
      </p:sp>
      <p:sp>
        <p:nvSpPr>
          <p:cNvPr id="49" name="Text Placeholder 21"/>
          <p:cNvSpPr>
            <a:spLocks noGrp="1"/>
          </p:cNvSpPr>
          <p:nvPr>
            <p:ph type="body" sz="quarter" idx="42" hasCustomPrompt="1"/>
          </p:nvPr>
        </p:nvSpPr>
        <p:spPr>
          <a:xfrm>
            <a:off x="1088767" y="827239"/>
            <a:ext cx="1557718" cy="312342"/>
          </a:xfrm>
          <a:prstGeom prst="rect">
            <a:avLst/>
          </a:prstGeom>
        </p:spPr>
        <p:txBody>
          <a:bodyPr lIns="0" tIns="0" rIns="0" bIns="0" anchor="ctr">
            <a:noAutofit/>
          </a:bodyPr>
          <a:lstStyle>
            <a:lvl1pPr marL="0" indent="0" algn="l">
              <a:lnSpc>
                <a:spcPct val="85000"/>
              </a:lnSpc>
              <a:spcBef>
                <a:spcPts val="0"/>
              </a:spcBef>
              <a:buNone/>
              <a:tabLst>
                <a:tab pos="2241550" algn="l"/>
              </a:tabLst>
              <a:defRPr sz="2000" b="1">
                <a:solidFill>
                  <a:srgbClr val="25A7E0"/>
                </a:solidFill>
                <a:effectLst/>
                <a:latin typeface="Segoe UI" panose="020B0502040204020203" pitchFamily="34" charset="0"/>
                <a:cs typeface="Segoe UI" panose="020B0502040204020203" pitchFamily="34" charset="0"/>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de-DE" altLang="zh-CN" noProof="0" dirty="0"/>
              <a:t>Wir über uns</a:t>
            </a:r>
          </a:p>
        </p:txBody>
      </p:sp>
      <p:sp>
        <p:nvSpPr>
          <p:cNvPr id="15" name="Text Placeholder 5"/>
          <p:cNvSpPr>
            <a:spLocks noGrp="1"/>
          </p:cNvSpPr>
          <p:nvPr>
            <p:ph type="body" sz="quarter" idx="21" hasCustomPrompt="1"/>
          </p:nvPr>
        </p:nvSpPr>
        <p:spPr>
          <a:xfrm>
            <a:off x="3858677" y="2354711"/>
            <a:ext cx="2176211" cy="264507"/>
          </a:xfrm>
          <a:prstGeom prst="rect">
            <a:avLst/>
          </a:prstGeom>
        </p:spPr>
        <p:txBody>
          <a:bodyPr lIns="0" rIns="0" anchor="t" anchorCtr="0">
            <a:noAutofit/>
          </a:bodyPr>
          <a:lstStyle>
            <a:lvl1pPr marL="0" marR="0" indent="0" algn="ctr" defTabSz="1005840" rtl="0" eaLnBrk="1" fontAlgn="auto" latinLnBrk="0" hangingPunct="1">
              <a:lnSpc>
                <a:spcPct val="90000"/>
              </a:lnSpc>
              <a:spcBef>
                <a:spcPts val="1100"/>
              </a:spcBef>
              <a:spcAft>
                <a:spcPts val="0"/>
              </a:spcAft>
              <a:buClrTx/>
              <a:buSzTx/>
              <a:buFont typeface="Arial" panose="020B0604020202020204" pitchFamily="34" charset="0"/>
              <a:buNone/>
              <a:tabLst/>
              <a:defRPr sz="1600" b="1">
                <a:solidFill>
                  <a:srgbClr val="25A7E0"/>
                </a:solidFill>
                <a:latin typeface="+mn-lt"/>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pPr lvl="0"/>
            <a:r>
              <a:rPr lang="de-DE" altLang="zh-CN" noProof="0" dirty="0">
                <a:latin typeface="+mn-lt"/>
              </a:rPr>
              <a:t>Unternehmensbroschüre</a:t>
            </a:r>
          </a:p>
        </p:txBody>
      </p:sp>
      <p:sp>
        <p:nvSpPr>
          <p:cNvPr id="22" name="Text Placeholder 21"/>
          <p:cNvSpPr>
            <a:spLocks noGrp="1"/>
          </p:cNvSpPr>
          <p:nvPr>
            <p:ph type="body" sz="quarter" idx="38" hasCustomPrompt="1"/>
          </p:nvPr>
        </p:nvSpPr>
        <p:spPr>
          <a:xfrm>
            <a:off x="3965218" y="2885464"/>
            <a:ext cx="1911904" cy="1200406"/>
          </a:xfrm>
          <a:prstGeom prst="rect">
            <a:avLst/>
          </a:prstGeom>
        </p:spPr>
        <p:txBody>
          <a:bodyPr lIns="0" tIns="0" rIns="0" bIns="0"/>
          <a:lstStyle>
            <a:lvl1pPr marL="0" indent="0" algn="ctr">
              <a:spcBef>
                <a:spcPts val="600"/>
              </a:spcBef>
              <a:buNone/>
              <a:defRPr lang="zh-CN" altLang="en-US" sz="1000" b="0" i="0" baseline="0" dirty="0">
                <a:solidFill>
                  <a:schemeClr val="bg2">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pPr lvl="0">
              <a:spcBef>
                <a:spcPts val="800"/>
              </a:spcBef>
              <a:spcAft>
                <a:spcPts val="0"/>
              </a:spcAft>
              <a:defRPr/>
            </a:pPr>
            <a:r>
              <a:rPr lang="de-DE" altLang="zh-CN" i="1" dirty="0">
                <a:solidFill>
                  <a:schemeClr val="tx1">
                    <a:lumMod val="50000"/>
                    <a:lumOff val="50000"/>
                  </a:schemeClr>
                </a:solidFill>
              </a:rPr>
              <a:t>030 - 555 1234</a:t>
            </a:r>
            <a:endParaRPr lang="de-DE" altLang="en-US" i="1" dirty="0">
              <a:solidFill>
                <a:schemeClr val="tx1">
                  <a:lumMod val="50000"/>
                  <a:lumOff val="50000"/>
                </a:schemeClr>
              </a:solidFill>
            </a:endParaRPr>
          </a:p>
          <a:p>
            <a:pPr lvl="0">
              <a:spcBef>
                <a:spcPts val="800"/>
              </a:spcBef>
              <a:spcAft>
                <a:spcPts val="0"/>
              </a:spcAft>
              <a:defRPr/>
            </a:pPr>
            <a:r>
              <a:rPr lang="de-DE" altLang="zh-CN" i="1" dirty="0">
                <a:solidFill>
                  <a:schemeClr val="tx1">
                    <a:lumMod val="50000"/>
                    <a:lumOff val="50000"/>
                  </a:schemeClr>
                </a:solidFill>
              </a:rPr>
              <a:t>www.firmenname.com</a:t>
            </a:r>
          </a:p>
          <a:p>
            <a:pPr lvl="0">
              <a:spcBef>
                <a:spcPts val="800"/>
              </a:spcBef>
              <a:spcAft>
                <a:spcPts val="0"/>
              </a:spcAft>
              <a:defRPr/>
            </a:pPr>
            <a:r>
              <a:rPr lang="de-DE" altLang="zh-CN" i="1" dirty="0">
                <a:solidFill>
                  <a:schemeClr val="tx1">
                    <a:lumMod val="50000"/>
                    <a:lumOff val="50000"/>
                  </a:schemeClr>
                </a:solidFill>
              </a:rPr>
              <a:t>kontakt@firmenname.com</a:t>
            </a:r>
          </a:p>
          <a:p>
            <a:pPr lvl="0">
              <a:spcBef>
                <a:spcPts val="800"/>
              </a:spcBef>
              <a:spcAft>
                <a:spcPts val="0"/>
              </a:spcAft>
            </a:pPr>
            <a:r>
              <a:rPr lang="de-DE" altLang="zh-CN" i="1" dirty="0">
                <a:solidFill>
                  <a:schemeClr val="tx1">
                    <a:lumMod val="50000"/>
                    <a:lumOff val="50000"/>
                  </a:schemeClr>
                </a:solidFill>
              </a:rPr>
              <a:t>Hauptstraße 123</a:t>
            </a:r>
          </a:p>
          <a:p>
            <a:pPr lvl="0">
              <a:spcBef>
                <a:spcPts val="100"/>
              </a:spcBef>
              <a:spcAft>
                <a:spcPts val="0"/>
              </a:spcAft>
            </a:pPr>
            <a:r>
              <a:rPr lang="de-DE" altLang="zh-CN" i="1" dirty="0">
                <a:solidFill>
                  <a:schemeClr val="tx1">
                    <a:lumMod val="50000"/>
                    <a:lumOff val="50000"/>
                  </a:schemeClr>
                </a:solidFill>
              </a:rPr>
              <a:t>12345 Musterstadt    </a:t>
            </a:r>
            <a:r>
              <a:rPr lang="de-DE" altLang="zh-CN" dirty="0"/>
              <a:t>   </a:t>
            </a:r>
            <a:r>
              <a:rPr lang="en-US" altLang="zh-CN" i="1" dirty="0">
                <a:solidFill>
                  <a:schemeClr val="tx1">
                    <a:lumMod val="50000"/>
                    <a:lumOff val="50000"/>
                  </a:schemeClr>
                </a:solidFill>
              </a:rPr>
              <a:t>  </a:t>
            </a:r>
            <a:r>
              <a:rPr lang="en-US" altLang="zh-CN" dirty="0">
                <a:solidFill>
                  <a:schemeClr val="tx1">
                    <a:lumMod val="50000"/>
                    <a:lumOff val="50000"/>
                  </a:schemeClr>
                </a:solidFill>
              </a:rPr>
              <a:t>   </a:t>
            </a:r>
            <a:endParaRPr lang="zh-CN" altLang="en-US" dirty="0">
              <a:solidFill>
                <a:schemeClr val="tx1">
                  <a:lumMod val="50000"/>
                  <a:lumOff val="50000"/>
                </a:schemeClr>
              </a:solidFill>
            </a:endParaRPr>
          </a:p>
        </p:txBody>
      </p:sp>
      <p:sp>
        <p:nvSpPr>
          <p:cNvPr id="31" name="AutoShape 8"/>
          <p:cNvSpPr>
            <a:spLocks noChangeAspect="1" noChangeArrowheads="1" noTextEdit="1"/>
          </p:cNvSpPr>
          <p:nvPr userDrawn="1"/>
        </p:nvSpPr>
        <p:spPr bwMode="auto">
          <a:xfrm>
            <a:off x="2373961" y="3694670"/>
            <a:ext cx="5143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5" name="Group 34"/>
          <p:cNvGrpSpPr/>
          <p:nvPr userDrawn="1"/>
        </p:nvGrpSpPr>
        <p:grpSpPr>
          <a:xfrm>
            <a:off x="584926" y="758774"/>
            <a:ext cx="440917" cy="440917"/>
            <a:chOff x="2373961" y="3691495"/>
            <a:chExt cx="511175" cy="511175"/>
          </a:xfrm>
        </p:grpSpPr>
        <p:sp>
          <p:nvSpPr>
            <p:cNvPr id="33" name="Freeform 10"/>
            <p:cNvSpPr>
              <a:spLocks/>
            </p:cNvSpPr>
            <p:nvPr userDrawn="1"/>
          </p:nvSpPr>
          <p:spPr bwMode="auto">
            <a:xfrm>
              <a:off x="2373961" y="3691495"/>
              <a:ext cx="511175" cy="511175"/>
            </a:xfrm>
            <a:custGeom>
              <a:avLst/>
              <a:gdLst>
                <a:gd name="T0" fmla="*/ 83 w 167"/>
                <a:gd name="T1" fmla="*/ 167 h 167"/>
                <a:gd name="T2" fmla="*/ 0 w 167"/>
                <a:gd name="T3" fmla="*/ 83 h 167"/>
                <a:gd name="T4" fmla="*/ 83 w 167"/>
                <a:gd name="T5" fmla="*/ 0 h 167"/>
                <a:gd name="T6" fmla="*/ 167 w 167"/>
                <a:gd name="T7" fmla="*/ 83 h 167"/>
                <a:gd name="T8" fmla="*/ 83 w 167"/>
                <a:gd name="T9" fmla="*/ 167 h 167"/>
              </a:gdLst>
              <a:ahLst/>
              <a:cxnLst>
                <a:cxn ang="0">
                  <a:pos x="T0" y="T1"/>
                </a:cxn>
                <a:cxn ang="0">
                  <a:pos x="T2" y="T3"/>
                </a:cxn>
                <a:cxn ang="0">
                  <a:pos x="T4" y="T5"/>
                </a:cxn>
                <a:cxn ang="0">
                  <a:pos x="T6" y="T7"/>
                </a:cxn>
                <a:cxn ang="0">
                  <a:pos x="T8" y="T9"/>
                </a:cxn>
              </a:cxnLst>
              <a:rect l="0" t="0" r="r" b="b"/>
              <a:pathLst>
                <a:path w="167" h="167">
                  <a:moveTo>
                    <a:pt x="83" y="167"/>
                  </a:moveTo>
                  <a:cubicBezTo>
                    <a:pt x="38" y="167"/>
                    <a:pt x="0" y="129"/>
                    <a:pt x="0" y="83"/>
                  </a:cubicBezTo>
                  <a:cubicBezTo>
                    <a:pt x="0" y="37"/>
                    <a:pt x="38" y="0"/>
                    <a:pt x="83" y="0"/>
                  </a:cubicBezTo>
                  <a:cubicBezTo>
                    <a:pt x="130" y="0"/>
                    <a:pt x="167" y="37"/>
                    <a:pt x="167" y="83"/>
                  </a:cubicBezTo>
                  <a:cubicBezTo>
                    <a:pt x="167" y="129"/>
                    <a:pt x="130" y="167"/>
                    <a:pt x="83" y="167"/>
                  </a:cubicBezTo>
                  <a:close/>
                </a:path>
              </a:pathLst>
            </a:custGeom>
            <a:solidFill>
              <a:srgbClr val="25A7E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1"/>
            <p:cNvSpPr>
              <a:spLocks noEditPoints="1"/>
            </p:cNvSpPr>
            <p:nvPr userDrawn="1"/>
          </p:nvSpPr>
          <p:spPr bwMode="auto">
            <a:xfrm>
              <a:off x="2446986" y="3770870"/>
              <a:ext cx="368300" cy="296863"/>
            </a:xfrm>
            <a:custGeom>
              <a:avLst/>
              <a:gdLst>
                <a:gd name="T0" fmla="*/ 43 w 120"/>
                <a:gd name="T1" fmla="*/ 52 h 97"/>
                <a:gd name="T2" fmla="*/ 43 w 120"/>
                <a:gd name="T3" fmla="*/ 52 h 97"/>
                <a:gd name="T4" fmla="*/ 30 w 120"/>
                <a:gd name="T5" fmla="*/ 63 h 97"/>
                <a:gd name="T6" fmla="*/ 14 w 120"/>
                <a:gd name="T7" fmla="*/ 97 h 97"/>
                <a:gd name="T8" fmla="*/ 0 w 120"/>
                <a:gd name="T9" fmla="*/ 97 h 97"/>
                <a:gd name="T10" fmla="*/ 43 w 120"/>
                <a:gd name="T11" fmla="*/ 52 h 97"/>
                <a:gd name="T12" fmla="*/ 61 w 120"/>
                <a:gd name="T13" fmla="*/ 0 h 97"/>
                <a:gd name="T14" fmla="*/ 87 w 120"/>
                <a:gd name="T15" fmla="*/ 26 h 97"/>
                <a:gd name="T16" fmla="*/ 87 w 120"/>
                <a:gd name="T17" fmla="*/ 26 h 97"/>
                <a:gd name="T18" fmla="*/ 61 w 120"/>
                <a:gd name="T19" fmla="*/ 52 h 97"/>
                <a:gd name="T20" fmla="*/ 61 w 120"/>
                <a:gd name="T21" fmla="*/ 52 h 97"/>
                <a:gd name="T22" fmla="*/ 35 w 120"/>
                <a:gd name="T23" fmla="*/ 26 h 97"/>
                <a:gd name="T24" fmla="*/ 35 w 120"/>
                <a:gd name="T25" fmla="*/ 26 h 97"/>
                <a:gd name="T26" fmla="*/ 61 w 120"/>
                <a:gd name="T27" fmla="*/ 0 h 97"/>
                <a:gd name="T28" fmla="*/ 61 w 120"/>
                <a:gd name="T29" fmla="*/ 0 h 97"/>
                <a:gd name="T30" fmla="*/ 120 w 120"/>
                <a:gd name="T31" fmla="*/ 97 h 97"/>
                <a:gd name="T32" fmla="*/ 106 w 120"/>
                <a:gd name="T33" fmla="*/ 97 h 97"/>
                <a:gd name="T34" fmla="*/ 90 w 120"/>
                <a:gd name="T35" fmla="*/ 63 h 97"/>
                <a:gd name="T36" fmla="*/ 77 w 120"/>
                <a:gd name="T37" fmla="*/ 52 h 97"/>
                <a:gd name="T38" fmla="*/ 77 w 120"/>
                <a:gd name="T39" fmla="*/ 52 h 97"/>
                <a:gd name="T40" fmla="*/ 120 w 120"/>
                <a:gd name="T41" fmla="*/ 97 h 97"/>
                <a:gd name="T42" fmla="*/ 60 w 120"/>
                <a:gd name="T43" fmla="*/ 58 h 97"/>
                <a:gd name="T44" fmla="*/ 60 w 120"/>
                <a:gd name="T45" fmla="*/ 58 h 97"/>
                <a:gd name="T46" fmla="*/ 49 w 120"/>
                <a:gd name="T47" fmla="*/ 56 h 97"/>
                <a:gd name="T48" fmla="*/ 35 w 120"/>
                <a:gd name="T49" fmla="*/ 67 h 97"/>
                <a:gd name="T50" fmla="*/ 20 w 120"/>
                <a:gd name="T51" fmla="*/ 97 h 97"/>
                <a:gd name="T52" fmla="*/ 100 w 120"/>
                <a:gd name="T53" fmla="*/ 97 h 97"/>
                <a:gd name="T54" fmla="*/ 86 w 120"/>
                <a:gd name="T55" fmla="*/ 67 h 97"/>
                <a:gd name="T56" fmla="*/ 71 w 120"/>
                <a:gd name="T57" fmla="*/ 56 h 97"/>
                <a:gd name="T58" fmla="*/ 60 w 120"/>
                <a:gd name="T59"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0" h="97">
                  <a:moveTo>
                    <a:pt x="43" y="52"/>
                  </a:moveTo>
                  <a:cubicBezTo>
                    <a:pt x="43" y="52"/>
                    <a:pt x="43" y="52"/>
                    <a:pt x="43" y="52"/>
                  </a:cubicBezTo>
                  <a:cubicBezTo>
                    <a:pt x="39" y="55"/>
                    <a:pt x="34" y="58"/>
                    <a:pt x="30" y="63"/>
                  </a:cubicBezTo>
                  <a:cubicBezTo>
                    <a:pt x="22" y="71"/>
                    <a:pt x="17" y="83"/>
                    <a:pt x="14" y="97"/>
                  </a:cubicBezTo>
                  <a:cubicBezTo>
                    <a:pt x="0" y="97"/>
                    <a:pt x="0" y="97"/>
                    <a:pt x="0" y="97"/>
                  </a:cubicBezTo>
                  <a:cubicBezTo>
                    <a:pt x="6" y="75"/>
                    <a:pt x="22" y="58"/>
                    <a:pt x="43" y="52"/>
                  </a:cubicBezTo>
                  <a:close/>
                  <a:moveTo>
                    <a:pt x="61" y="0"/>
                  </a:moveTo>
                  <a:cubicBezTo>
                    <a:pt x="75" y="0"/>
                    <a:pt x="87" y="12"/>
                    <a:pt x="87" y="26"/>
                  </a:cubicBezTo>
                  <a:cubicBezTo>
                    <a:pt x="87" y="26"/>
                    <a:pt x="87" y="26"/>
                    <a:pt x="87" y="26"/>
                  </a:cubicBezTo>
                  <a:cubicBezTo>
                    <a:pt x="87" y="40"/>
                    <a:pt x="75" y="52"/>
                    <a:pt x="61" y="52"/>
                  </a:cubicBezTo>
                  <a:cubicBezTo>
                    <a:pt x="61" y="52"/>
                    <a:pt x="61" y="52"/>
                    <a:pt x="61" y="52"/>
                  </a:cubicBezTo>
                  <a:cubicBezTo>
                    <a:pt x="46" y="52"/>
                    <a:pt x="35" y="40"/>
                    <a:pt x="35" y="26"/>
                  </a:cubicBezTo>
                  <a:cubicBezTo>
                    <a:pt x="35" y="26"/>
                    <a:pt x="35" y="26"/>
                    <a:pt x="35" y="26"/>
                  </a:cubicBezTo>
                  <a:cubicBezTo>
                    <a:pt x="35" y="12"/>
                    <a:pt x="46" y="0"/>
                    <a:pt x="61" y="0"/>
                  </a:cubicBezTo>
                  <a:cubicBezTo>
                    <a:pt x="61" y="0"/>
                    <a:pt x="61" y="0"/>
                    <a:pt x="61" y="0"/>
                  </a:cubicBezTo>
                  <a:close/>
                  <a:moveTo>
                    <a:pt x="120" y="97"/>
                  </a:moveTo>
                  <a:cubicBezTo>
                    <a:pt x="106" y="97"/>
                    <a:pt x="106" y="97"/>
                    <a:pt x="106" y="97"/>
                  </a:cubicBezTo>
                  <a:cubicBezTo>
                    <a:pt x="104" y="83"/>
                    <a:pt x="98" y="71"/>
                    <a:pt x="90" y="63"/>
                  </a:cubicBezTo>
                  <a:cubicBezTo>
                    <a:pt x="86" y="58"/>
                    <a:pt x="82" y="55"/>
                    <a:pt x="77" y="52"/>
                  </a:cubicBezTo>
                  <a:cubicBezTo>
                    <a:pt x="77" y="52"/>
                    <a:pt x="77" y="52"/>
                    <a:pt x="77" y="52"/>
                  </a:cubicBezTo>
                  <a:cubicBezTo>
                    <a:pt x="98" y="58"/>
                    <a:pt x="115" y="75"/>
                    <a:pt x="120" y="97"/>
                  </a:cubicBezTo>
                  <a:close/>
                  <a:moveTo>
                    <a:pt x="60" y="58"/>
                  </a:moveTo>
                  <a:cubicBezTo>
                    <a:pt x="60" y="58"/>
                    <a:pt x="60" y="58"/>
                    <a:pt x="60" y="58"/>
                  </a:cubicBezTo>
                  <a:cubicBezTo>
                    <a:pt x="57" y="58"/>
                    <a:pt x="53" y="57"/>
                    <a:pt x="49" y="56"/>
                  </a:cubicBezTo>
                  <a:cubicBezTo>
                    <a:pt x="44" y="58"/>
                    <a:pt x="39" y="62"/>
                    <a:pt x="35" y="67"/>
                  </a:cubicBezTo>
                  <a:cubicBezTo>
                    <a:pt x="27" y="74"/>
                    <a:pt x="22" y="85"/>
                    <a:pt x="20" y="97"/>
                  </a:cubicBezTo>
                  <a:cubicBezTo>
                    <a:pt x="100" y="97"/>
                    <a:pt x="100" y="97"/>
                    <a:pt x="100" y="97"/>
                  </a:cubicBezTo>
                  <a:cubicBezTo>
                    <a:pt x="98" y="85"/>
                    <a:pt x="93" y="74"/>
                    <a:pt x="86" y="67"/>
                  </a:cubicBezTo>
                  <a:cubicBezTo>
                    <a:pt x="81" y="62"/>
                    <a:pt x="77" y="58"/>
                    <a:pt x="71" y="56"/>
                  </a:cubicBezTo>
                  <a:cubicBezTo>
                    <a:pt x="68" y="57"/>
                    <a:pt x="64" y="58"/>
                    <a:pt x="60" y="5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62183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enutzerdefiniertes Layout">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print"/>
          <a:srcRect t="43343" b="-1"/>
          <a:stretch/>
        </p:blipFill>
        <p:spPr>
          <a:xfrm>
            <a:off x="0" y="6"/>
            <a:ext cx="9906000" cy="1582744"/>
          </a:xfrm>
          <a:prstGeom prst="rect">
            <a:avLst/>
          </a:prstGeom>
        </p:spPr>
      </p:pic>
      <p:cxnSp>
        <p:nvCxnSpPr>
          <p:cNvPr id="4" name="Straight Connector 3"/>
          <p:cNvCxnSpPr/>
          <p:nvPr userDrawn="1"/>
        </p:nvCxnSpPr>
        <p:spPr>
          <a:xfrm>
            <a:off x="3302000" y="0"/>
            <a:ext cx="0" cy="68580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6604000" y="0"/>
            <a:ext cx="0" cy="68580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userDrawn="1"/>
        </p:nvPicPr>
        <p:blipFill>
          <a:blip r:embed="rId3" cstate="print"/>
          <a:stretch>
            <a:fillRect/>
          </a:stretch>
        </p:blipFill>
        <p:spPr>
          <a:xfrm>
            <a:off x="595575" y="3700046"/>
            <a:ext cx="463664" cy="543606"/>
          </a:xfrm>
          <a:prstGeom prst="rect">
            <a:avLst/>
          </a:prstGeom>
        </p:spPr>
      </p:pic>
      <p:pic>
        <p:nvPicPr>
          <p:cNvPr id="3" name="Picture 2"/>
          <p:cNvPicPr>
            <a:picLocks noChangeAspect="1"/>
          </p:cNvPicPr>
          <p:nvPr userDrawn="1"/>
        </p:nvPicPr>
        <p:blipFill>
          <a:blip r:embed="rId4" cstate="print"/>
          <a:stretch>
            <a:fillRect/>
          </a:stretch>
        </p:blipFill>
        <p:spPr>
          <a:xfrm>
            <a:off x="647537" y="4509331"/>
            <a:ext cx="359739" cy="495640"/>
          </a:xfrm>
          <a:prstGeom prst="rect">
            <a:avLst/>
          </a:prstGeom>
        </p:spPr>
      </p:pic>
      <p:pic>
        <p:nvPicPr>
          <p:cNvPr id="6" name="Picture 5"/>
          <p:cNvPicPr>
            <a:picLocks noChangeAspect="1"/>
          </p:cNvPicPr>
          <p:nvPr userDrawn="1"/>
        </p:nvPicPr>
        <p:blipFill>
          <a:blip r:embed="rId5" cstate="print"/>
          <a:stretch>
            <a:fillRect/>
          </a:stretch>
        </p:blipFill>
        <p:spPr>
          <a:xfrm>
            <a:off x="595575" y="5270650"/>
            <a:ext cx="546139" cy="482818"/>
          </a:xfrm>
          <a:prstGeom prst="rect">
            <a:avLst/>
          </a:prstGeom>
        </p:spPr>
      </p:pic>
      <p:sp>
        <p:nvSpPr>
          <p:cNvPr id="13" name="Text Placeholder 5"/>
          <p:cNvSpPr>
            <a:spLocks noGrp="1"/>
          </p:cNvSpPr>
          <p:nvPr>
            <p:ph type="body" sz="quarter" idx="46" hasCustomPrompt="1"/>
          </p:nvPr>
        </p:nvSpPr>
        <p:spPr>
          <a:xfrm>
            <a:off x="354408" y="2571051"/>
            <a:ext cx="6027342" cy="1026998"/>
          </a:xfrm>
          <a:prstGeom prst="rect">
            <a:avLst/>
          </a:prstGeom>
        </p:spPr>
        <p:txBody>
          <a:bodyPr lIns="0" tIns="46800" rIns="0">
            <a:noAutofit/>
          </a:bodyPr>
          <a:lstStyle>
            <a:lvl1pPr marL="0" marR="0" indent="0" algn="just" defTabSz="1005840" rtl="0" eaLnBrk="1" fontAlgn="auto" latinLnBrk="0" hangingPunct="1">
              <a:lnSpc>
                <a:spcPct val="90000"/>
              </a:lnSpc>
              <a:spcBef>
                <a:spcPts val="600"/>
              </a:spcBef>
              <a:spcAft>
                <a:spcPts val="0"/>
              </a:spcAft>
              <a:buClrTx/>
              <a:buSzTx/>
              <a:buFont typeface="Arial" panose="020B0604020202020204" pitchFamily="34" charset="0"/>
              <a:buNone/>
              <a:tabLst/>
              <a:defRPr sz="1000">
                <a:solidFill>
                  <a:schemeClr val="bg2">
                    <a:lumMod val="50000"/>
                  </a:schemeClr>
                </a:solidFill>
                <a:latin typeface="Segoe UI Light" panose="020B0502040204020203" pitchFamily="34" charset="0"/>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pPr lvl="0" algn="l"/>
            <a:r>
              <a:rPr lang="de-DE" altLang="zh-CN" noProof="0" dirty="0"/>
              <a:t>Sie können Ihre Produkte oder Dienste auflisten oder hervorheben, welche Vorteile die Zusammenarbeit mit Ihrem Unternehmen bieten würde. </a:t>
            </a:r>
          </a:p>
          <a:p>
            <a:pPr algn="l"/>
            <a:r>
              <a:rPr lang="de-DE" altLang="zh-CN" noProof="0" dirty="0"/>
              <a:t>Sie können Ihre Produkte oder Dienste auflisten oder hervorheben, welche Vorteile die Zusammenarbeit mit Ihrem Unternehmen bieten würde. Sie können Ihre Produkte oder Dienste auflisten oder hervorheben, welche Vorteile die Zusammenarbeit mit Ihrem Unternehmen bieten würde. Sie können Ihre Produkte oder Dienste auflisten oder hervorheben, welche Vorteile die Zusammenarbeit mit Ihrem Unternehmen bieten würde. </a:t>
            </a:r>
          </a:p>
        </p:txBody>
      </p:sp>
      <p:sp>
        <p:nvSpPr>
          <p:cNvPr id="14" name="Text Placeholder 5"/>
          <p:cNvSpPr>
            <a:spLocks noGrp="1"/>
          </p:cNvSpPr>
          <p:nvPr>
            <p:ph type="body" sz="quarter" idx="47" hasCustomPrompt="1"/>
          </p:nvPr>
        </p:nvSpPr>
        <p:spPr>
          <a:xfrm>
            <a:off x="354407" y="2414253"/>
            <a:ext cx="6027343" cy="156798"/>
          </a:xfrm>
          <a:prstGeom prst="rect">
            <a:avLst/>
          </a:prstGeom>
        </p:spPr>
        <p:txBody>
          <a:bodyPr lIns="0" tIns="0" rIns="0" bIns="0" anchor="b" anchorCtr="0">
            <a:noAutofit/>
          </a:bodyPr>
          <a:lstStyle>
            <a:lvl1pPr marL="0" marR="0" indent="0" algn="l" defTabSz="1005840" rtl="0" eaLnBrk="1" fontAlgn="auto" latinLnBrk="0" hangingPunct="1">
              <a:lnSpc>
                <a:spcPct val="90000"/>
              </a:lnSpc>
              <a:spcBef>
                <a:spcPts val="1100"/>
              </a:spcBef>
              <a:spcAft>
                <a:spcPts val="0"/>
              </a:spcAft>
              <a:buClrTx/>
              <a:buSzTx/>
              <a:buFont typeface="Arial" panose="020B0604020202020204" pitchFamily="34" charset="0"/>
              <a:buNone/>
              <a:tabLst/>
              <a:defRPr sz="1200" b="1">
                <a:solidFill>
                  <a:schemeClr val="bg2">
                    <a:lumMod val="25000"/>
                  </a:schemeClr>
                </a:solidFill>
                <a:latin typeface="Segoe UI Light" panose="020B0502040204020203" pitchFamily="34" charset="0"/>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pPr marL="0" marR="0" lvl="0" indent="0" algn="l" defTabSz="1005840" rtl="0" eaLnBrk="1" fontAlgn="auto" latinLnBrk="0" hangingPunct="1">
              <a:lnSpc>
                <a:spcPct val="90000"/>
              </a:lnSpc>
              <a:spcBef>
                <a:spcPts val="1100"/>
              </a:spcBef>
              <a:spcAft>
                <a:spcPts val="0"/>
              </a:spcAft>
              <a:buClrTx/>
              <a:buSzTx/>
              <a:buFont typeface="Arial" panose="020B0604020202020204" pitchFamily="34" charset="0"/>
              <a:buNone/>
              <a:tabLst/>
              <a:defRPr/>
            </a:pPr>
            <a:r>
              <a:rPr lang="de-DE" altLang="zh-CN" noProof="0" dirty="0"/>
              <a:t>Diese professionelle Broschüre kann im Handumdrehen angepasst werden.</a:t>
            </a:r>
          </a:p>
        </p:txBody>
      </p:sp>
      <p:sp>
        <p:nvSpPr>
          <p:cNvPr id="16" name="Text Placeholder 5"/>
          <p:cNvSpPr>
            <a:spLocks noGrp="1"/>
          </p:cNvSpPr>
          <p:nvPr>
            <p:ph type="body" sz="quarter" idx="48" hasCustomPrompt="1"/>
          </p:nvPr>
        </p:nvSpPr>
        <p:spPr>
          <a:xfrm>
            <a:off x="1281489" y="3715921"/>
            <a:ext cx="5100261" cy="511856"/>
          </a:xfrm>
          <a:prstGeom prst="rect">
            <a:avLst/>
          </a:prstGeom>
        </p:spPr>
        <p:txBody>
          <a:bodyPr lIns="0" tIns="46800" rIns="0">
            <a:noAutofit/>
          </a:bodyPr>
          <a:lstStyle>
            <a:lvl1pPr marL="0" marR="0" indent="0" algn="just" defTabSz="1005840" rtl="0" eaLnBrk="1" fontAlgn="auto" latinLnBrk="0" hangingPunct="1">
              <a:lnSpc>
                <a:spcPts val="1300"/>
              </a:lnSpc>
              <a:spcBef>
                <a:spcPts val="1100"/>
              </a:spcBef>
              <a:spcAft>
                <a:spcPts val="0"/>
              </a:spcAft>
              <a:buClrTx/>
              <a:buSzTx/>
              <a:buFont typeface="Arial" panose="020B0604020202020204" pitchFamily="34" charset="0"/>
              <a:buNone/>
              <a:tabLst/>
              <a:defRPr sz="1000">
                <a:solidFill>
                  <a:schemeClr val="bg2">
                    <a:lumMod val="50000"/>
                  </a:schemeClr>
                </a:solidFill>
                <a:latin typeface="Segoe UI Light" panose="020B0502040204020203" pitchFamily="34" charset="0"/>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pPr lvl="0" algn="l"/>
            <a:r>
              <a:rPr lang="de-DE" altLang="zh-CN" noProof="0" dirty="0"/>
              <a:t>Sie können Ihre Produkte oder Dienste auflisten oder hervorheben, welche Vorteile die Zusammenarbeit mit Ihrem Unternehmen bieten würde. </a:t>
            </a:r>
          </a:p>
        </p:txBody>
      </p:sp>
      <p:sp>
        <p:nvSpPr>
          <p:cNvPr id="19" name="Text Placeholder 5"/>
          <p:cNvSpPr>
            <a:spLocks noGrp="1"/>
          </p:cNvSpPr>
          <p:nvPr>
            <p:ph type="body" sz="quarter" idx="49" hasCustomPrompt="1"/>
          </p:nvPr>
        </p:nvSpPr>
        <p:spPr>
          <a:xfrm>
            <a:off x="1281489" y="4485934"/>
            <a:ext cx="5100261" cy="511856"/>
          </a:xfrm>
          <a:prstGeom prst="rect">
            <a:avLst/>
          </a:prstGeom>
        </p:spPr>
        <p:txBody>
          <a:bodyPr lIns="0" tIns="46800" rIns="0">
            <a:noAutofit/>
          </a:bodyPr>
          <a:lstStyle>
            <a:lvl1pPr marL="0" marR="0" indent="0" algn="just" defTabSz="1005840" rtl="0" eaLnBrk="1" fontAlgn="auto" latinLnBrk="0" hangingPunct="1">
              <a:lnSpc>
                <a:spcPts val="1300"/>
              </a:lnSpc>
              <a:spcBef>
                <a:spcPts val="1100"/>
              </a:spcBef>
              <a:spcAft>
                <a:spcPts val="0"/>
              </a:spcAft>
              <a:buClrTx/>
              <a:buSzTx/>
              <a:buFont typeface="Arial" panose="020B0604020202020204" pitchFamily="34" charset="0"/>
              <a:buNone/>
              <a:tabLst/>
              <a:defRPr sz="1000">
                <a:solidFill>
                  <a:schemeClr val="bg2">
                    <a:lumMod val="50000"/>
                  </a:schemeClr>
                </a:solidFill>
                <a:latin typeface="Segoe UI Light" panose="020B0502040204020203" pitchFamily="34" charset="0"/>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pPr lvl="0" algn="l"/>
            <a:r>
              <a:rPr lang="de-DE" altLang="zh-CN" noProof="0" dirty="0"/>
              <a:t>Sie können Ihre Produkte oder Dienste auflisten oder hervorheben, welche Vorteile die Zusammenarbeit mit Ihrem Unternehmen bieten würde. </a:t>
            </a:r>
          </a:p>
        </p:txBody>
      </p:sp>
      <p:sp>
        <p:nvSpPr>
          <p:cNvPr id="20" name="Text Placeholder 5"/>
          <p:cNvSpPr>
            <a:spLocks noGrp="1"/>
          </p:cNvSpPr>
          <p:nvPr>
            <p:ph type="body" sz="quarter" idx="50" hasCustomPrompt="1"/>
          </p:nvPr>
        </p:nvSpPr>
        <p:spPr>
          <a:xfrm>
            <a:off x="1281489" y="5255947"/>
            <a:ext cx="5100261" cy="511856"/>
          </a:xfrm>
          <a:prstGeom prst="rect">
            <a:avLst/>
          </a:prstGeom>
        </p:spPr>
        <p:txBody>
          <a:bodyPr lIns="0" tIns="46800" rIns="0">
            <a:noAutofit/>
          </a:bodyPr>
          <a:lstStyle>
            <a:lvl1pPr marL="0" marR="0" indent="0" algn="just" defTabSz="1005840" rtl="0" eaLnBrk="1" fontAlgn="auto" latinLnBrk="0" hangingPunct="1">
              <a:lnSpc>
                <a:spcPts val="1300"/>
              </a:lnSpc>
              <a:spcBef>
                <a:spcPts val="1100"/>
              </a:spcBef>
              <a:spcAft>
                <a:spcPts val="0"/>
              </a:spcAft>
              <a:buClrTx/>
              <a:buSzTx/>
              <a:buFont typeface="Arial" panose="020B0604020202020204" pitchFamily="34" charset="0"/>
              <a:buNone/>
              <a:tabLst/>
              <a:defRPr sz="1000">
                <a:solidFill>
                  <a:schemeClr val="bg2">
                    <a:lumMod val="50000"/>
                  </a:schemeClr>
                </a:solidFill>
                <a:latin typeface="Segoe UI Light" panose="020B0502040204020203" pitchFamily="34" charset="0"/>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pPr lvl="0" algn="l"/>
            <a:r>
              <a:rPr lang="de-DE" altLang="zh-CN" noProof="0" dirty="0"/>
              <a:t>Sie können Ihre Produkte oder Dienste auflisten oder hervorheben, welche Vorteile die Zusammenarbeit mit Ihrem Unternehmen bieten würde. </a:t>
            </a:r>
          </a:p>
        </p:txBody>
      </p:sp>
      <p:sp>
        <p:nvSpPr>
          <p:cNvPr id="21" name="Text Placeholder 25"/>
          <p:cNvSpPr>
            <a:spLocks noGrp="1"/>
          </p:cNvSpPr>
          <p:nvPr>
            <p:ph type="body" sz="quarter" idx="23" hasCustomPrompt="1"/>
          </p:nvPr>
        </p:nvSpPr>
        <p:spPr>
          <a:xfrm>
            <a:off x="6892925" y="4900244"/>
            <a:ext cx="2717799" cy="867559"/>
          </a:xfrm>
          <a:prstGeom prst="rect">
            <a:avLst/>
          </a:prstGeom>
        </p:spPr>
        <p:txBody>
          <a:bodyPr lIns="0" tIns="0" rIns="0" bIns="0" anchor="t" anchorCtr="0">
            <a:no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sz="1200" i="1" baseline="0">
                <a:solidFill>
                  <a:schemeClr val="accent2">
                    <a:lumMod val="75000"/>
                  </a:schemeClr>
                </a:solidFill>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de-DE" altLang="zh-CN" dirty="0"/>
              <a:t>"Ihre Firma ist die beste. Ich wüsste nicht, wie ich ohne Sie zurechtkommen würde."</a:t>
            </a:r>
            <a:br>
              <a:rPr lang="de-DE" altLang="zh-CN" dirty="0"/>
            </a:br>
            <a:r>
              <a:rPr lang="de-DE" altLang="zh-CN" dirty="0"/>
              <a:t> – Ein sehr netter Kunde</a:t>
            </a:r>
          </a:p>
        </p:txBody>
      </p:sp>
      <p:sp>
        <p:nvSpPr>
          <p:cNvPr id="33" name="Text Placeholder 5"/>
          <p:cNvSpPr>
            <a:spLocks noGrp="1"/>
          </p:cNvSpPr>
          <p:nvPr>
            <p:ph type="body" sz="quarter" idx="51" hasCustomPrompt="1"/>
          </p:nvPr>
        </p:nvSpPr>
        <p:spPr>
          <a:xfrm>
            <a:off x="354408" y="1714500"/>
            <a:ext cx="5960668" cy="520615"/>
          </a:xfrm>
          <a:prstGeom prst="rect">
            <a:avLst/>
          </a:prstGeom>
        </p:spPr>
        <p:txBody>
          <a:bodyPr lIns="0" tIns="0" rIns="0" bIns="0" anchor="b" anchorCtr="0">
            <a:noAutofit/>
          </a:bodyPr>
          <a:lstStyle>
            <a:lvl1pPr marL="0" marR="0" indent="0" algn="l" defTabSz="1005840" rtl="0" eaLnBrk="1" fontAlgn="auto" latinLnBrk="0" hangingPunct="1">
              <a:lnSpc>
                <a:spcPct val="90000"/>
              </a:lnSpc>
              <a:spcBef>
                <a:spcPts val="1100"/>
              </a:spcBef>
              <a:spcAft>
                <a:spcPts val="0"/>
              </a:spcAft>
              <a:buClrTx/>
              <a:buSzTx/>
              <a:buFont typeface="Arial" panose="020B0604020202020204" pitchFamily="34" charset="0"/>
              <a:buNone/>
              <a:tabLst/>
              <a:defRPr sz="2400" b="1">
                <a:solidFill>
                  <a:schemeClr val="tx1"/>
                </a:solidFill>
                <a:latin typeface="Segoe UI Light" panose="020B0502040204020203" pitchFamily="34" charset="0"/>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r>
              <a:rPr lang="de-DE" altLang="zh-CN" noProof="0" dirty="0"/>
              <a:t>Ihre ersten Schritte mit dieser Vorlage</a:t>
            </a:r>
          </a:p>
        </p:txBody>
      </p:sp>
      <p:sp>
        <p:nvSpPr>
          <p:cNvPr id="35" name="Text Placeholder 5"/>
          <p:cNvSpPr>
            <a:spLocks noGrp="1"/>
          </p:cNvSpPr>
          <p:nvPr>
            <p:ph type="body" sz="quarter" idx="52" hasCustomPrompt="1"/>
          </p:nvPr>
        </p:nvSpPr>
        <p:spPr>
          <a:xfrm>
            <a:off x="6892926" y="2083777"/>
            <a:ext cx="2717798" cy="330477"/>
          </a:xfrm>
          <a:prstGeom prst="rect">
            <a:avLst/>
          </a:prstGeom>
        </p:spPr>
        <p:txBody>
          <a:bodyPr lIns="0" tIns="0" rIns="0" bIns="0" anchor="b" anchorCtr="0">
            <a:noAutofit/>
          </a:bodyPr>
          <a:lstStyle>
            <a:lvl1pPr marL="0" marR="0" indent="0" algn="l" defTabSz="1005840" rtl="0" eaLnBrk="1" fontAlgn="auto" latinLnBrk="0" hangingPunct="1">
              <a:lnSpc>
                <a:spcPct val="90000"/>
              </a:lnSpc>
              <a:spcBef>
                <a:spcPts val="1100"/>
              </a:spcBef>
              <a:spcAft>
                <a:spcPts val="0"/>
              </a:spcAft>
              <a:buClrTx/>
              <a:buSzTx/>
              <a:buFont typeface="Arial" panose="020B0604020202020204" pitchFamily="34" charset="0"/>
              <a:buNone/>
              <a:tabLst/>
              <a:defRPr sz="1200" b="1">
                <a:solidFill>
                  <a:schemeClr val="bg2">
                    <a:lumMod val="25000"/>
                  </a:schemeClr>
                </a:solidFill>
                <a:latin typeface="Segoe UI Light" panose="020B0502040204020203" pitchFamily="34" charset="0"/>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pPr lvl="0"/>
            <a:r>
              <a:rPr lang="de-DE" altLang="zh-CN" noProof="0" dirty="0"/>
              <a:t>Diese professionelle</a:t>
            </a:r>
            <a:r>
              <a:rPr lang="en-US" altLang="zh-CN" dirty="0"/>
              <a:t> </a:t>
            </a:r>
            <a:r>
              <a:rPr lang="de-DE" altLang="zh-CN" noProof="0" dirty="0"/>
              <a:t>Broschüre kann im Handumdrehen angepasst werden.</a:t>
            </a:r>
          </a:p>
        </p:txBody>
      </p:sp>
      <p:sp>
        <p:nvSpPr>
          <p:cNvPr id="36" name="Text Placeholder 5"/>
          <p:cNvSpPr>
            <a:spLocks noGrp="1"/>
          </p:cNvSpPr>
          <p:nvPr>
            <p:ph type="body" sz="quarter" idx="53" hasCustomPrompt="1"/>
          </p:nvPr>
        </p:nvSpPr>
        <p:spPr>
          <a:xfrm>
            <a:off x="6892925" y="2457098"/>
            <a:ext cx="2717799" cy="1007233"/>
          </a:xfrm>
          <a:prstGeom prst="rect">
            <a:avLst/>
          </a:prstGeom>
        </p:spPr>
        <p:txBody>
          <a:bodyPr lIns="0" tIns="46800" rIns="0">
            <a:noAutofit/>
          </a:bodyPr>
          <a:lstStyle>
            <a:lvl1pPr marL="0" marR="0" indent="0" algn="just" defTabSz="1005840" rtl="0" eaLnBrk="1" fontAlgn="auto" latinLnBrk="0" hangingPunct="1">
              <a:lnSpc>
                <a:spcPct val="90000"/>
              </a:lnSpc>
              <a:spcBef>
                <a:spcPts val="1100"/>
              </a:spcBef>
              <a:spcAft>
                <a:spcPts val="0"/>
              </a:spcAft>
              <a:buClrTx/>
              <a:buSzTx/>
              <a:buFont typeface="Arial" panose="020B0604020202020204" pitchFamily="34" charset="0"/>
              <a:buNone/>
              <a:tabLst/>
              <a:defRPr sz="1000">
                <a:solidFill>
                  <a:schemeClr val="bg2">
                    <a:lumMod val="50000"/>
                  </a:schemeClr>
                </a:solidFill>
                <a:latin typeface="Segoe UI Light" panose="020B0502040204020203" pitchFamily="34" charset="0"/>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pPr algn="l"/>
            <a:r>
              <a:rPr lang="de-DE" altLang="zh-CN" noProof="0" dirty="0"/>
              <a:t>Sie können Ihre Produkte oder Dienste auflisten oder hervorheben, welche Vorteile die Zusammenarbeit mit Ihrem Unternehmen bieten würde. Sie können Ihre Produkte oder Dienste auflisten oder hervorheben, welche Vorteile die Zusammenarbeit mit Ihrem Unternehmen bieten würde. </a:t>
            </a:r>
          </a:p>
        </p:txBody>
      </p:sp>
      <p:pic>
        <p:nvPicPr>
          <p:cNvPr id="7" name="Picture 6"/>
          <p:cNvPicPr>
            <a:picLocks noChangeAspect="1"/>
          </p:cNvPicPr>
          <p:nvPr userDrawn="1"/>
        </p:nvPicPr>
        <p:blipFill>
          <a:blip r:embed="rId6" cstate="print"/>
          <a:stretch>
            <a:fillRect/>
          </a:stretch>
        </p:blipFill>
        <p:spPr>
          <a:xfrm>
            <a:off x="7397396" y="3742116"/>
            <a:ext cx="1708856" cy="1015035"/>
          </a:xfrm>
          <a:prstGeom prst="rect">
            <a:avLst/>
          </a:prstGeom>
        </p:spPr>
      </p:pic>
    </p:spTree>
    <p:extLst>
      <p:ext uri="{BB962C8B-B14F-4D97-AF65-F5344CB8AC3E}">
        <p14:creationId xmlns:p14="http://schemas.microsoft.com/office/powerpoint/2010/main" val="15168780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944839"/>
      </p:ext>
    </p:extLst>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6.gif"/><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704772C4-D1B9-4069-ADAF-4B7E2DC9DC7A}"/>
              </a:ext>
            </a:extLst>
          </p:cNvPr>
          <p:cNvSpPr/>
          <p:nvPr/>
        </p:nvSpPr>
        <p:spPr>
          <a:xfrm>
            <a:off x="0" y="0"/>
            <a:ext cx="9906000" cy="5468645"/>
          </a:xfrm>
          <a:prstGeom prst="rect">
            <a:avLst/>
          </a:prstGeom>
          <a:gradFill flip="none" rotWithShape="1">
            <a:gsLst>
              <a:gs pos="0">
                <a:schemeClr val="accent1">
                  <a:lumMod val="5000"/>
                  <a:lumOff val="95000"/>
                </a:schemeClr>
              </a:gs>
              <a:gs pos="86000">
                <a:srgbClr val="A9CBE9"/>
              </a:gs>
              <a:gs pos="100000">
                <a:srgbClr val="5B9BD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a:extLst>
              <a:ext uri="{FF2B5EF4-FFF2-40B4-BE49-F238E27FC236}">
                <a16:creationId xmlns:a16="http://schemas.microsoft.com/office/drawing/2014/main" id="{71121FEB-552A-4CFA-805A-4450F940C1F1}"/>
              </a:ext>
            </a:extLst>
          </p:cNvPr>
          <p:cNvSpPr/>
          <p:nvPr/>
        </p:nvSpPr>
        <p:spPr>
          <a:xfrm>
            <a:off x="3857675" y="2060545"/>
            <a:ext cx="2160000" cy="216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Rechteck 3">
            <a:extLst>
              <a:ext uri="{FF2B5EF4-FFF2-40B4-BE49-F238E27FC236}">
                <a16:creationId xmlns:a16="http://schemas.microsoft.com/office/drawing/2014/main" id="{A8402C4A-B0BA-465A-9A2B-75FE54CF73B6}"/>
              </a:ext>
            </a:extLst>
          </p:cNvPr>
          <p:cNvSpPr/>
          <p:nvPr/>
        </p:nvSpPr>
        <p:spPr>
          <a:xfrm>
            <a:off x="0" y="5468645"/>
            <a:ext cx="9906000" cy="1429292"/>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ext Placeholder 1"/>
          <p:cNvSpPr>
            <a:spLocks noGrp="1"/>
          </p:cNvSpPr>
          <p:nvPr>
            <p:ph type="body" sz="quarter" idx="13"/>
          </p:nvPr>
        </p:nvSpPr>
        <p:spPr>
          <a:xfrm>
            <a:off x="7833782" y="642914"/>
            <a:ext cx="978054" cy="1389905"/>
          </a:xfrm>
        </p:spPr>
        <p:txBody>
          <a:bodyPr/>
          <a:lstStyle/>
          <a:p>
            <a:pPr lvl="0"/>
            <a:r>
              <a:rPr lang="de-DE" altLang="zh-CN" i="1" dirty="0"/>
              <a:t>Run</a:t>
            </a:r>
            <a:br>
              <a:rPr lang="de-DE" altLang="zh-CN" i="1" dirty="0"/>
            </a:br>
            <a:r>
              <a:rPr lang="de-DE" altLang="zh-CN" i="1" dirty="0"/>
              <a:t>App</a:t>
            </a:r>
          </a:p>
        </p:txBody>
      </p:sp>
      <p:sp>
        <p:nvSpPr>
          <p:cNvPr id="3" name="Text Placeholder 2"/>
          <p:cNvSpPr>
            <a:spLocks noGrp="1"/>
          </p:cNvSpPr>
          <p:nvPr>
            <p:ph type="body" sz="quarter" idx="41"/>
          </p:nvPr>
        </p:nvSpPr>
        <p:spPr/>
        <p:txBody>
          <a:bodyPr/>
          <a:lstStyle/>
          <a:p>
            <a:pPr lvl="0" algn="l"/>
            <a:r>
              <a:rPr lang="de-DE" altLang="zh-CN" dirty="0"/>
              <a:t>Wir sind KKL. Kilian Hammer, Konradt </a:t>
            </a:r>
            <a:r>
              <a:rPr lang="de-DE" altLang="zh-CN" dirty="0" err="1"/>
              <a:t>Soldt</a:t>
            </a:r>
            <a:r>
              <a:rPr lang="de-DE" altLang="zh-CN" dirty="0"/>
              <a:t> und Levin Todt. Running App ist von uns ins Leben gerufen worden. Running App?! Ja die neue ultimative Jogging App. Probieren Sie unsere Applikation aus nur für </a:t>
            </a:r>
            <a:r>
              <a:rPr lang="de-DE" altLang="zh-CN" dirty="0" err="1"/>
              <a:t>Anddroid</a:t>
            </a:r>
            <a:r>
              <a:rPr lang="de-DE" altLang="zh-CN" dirty="0"/>
              <a:t>-Geräte sogar Kostenlos.</a:t>
            </a:r>
          </a:p>
          <a:p>
            <a:pPr lvl="0" algn="l"/>
            <a:r>
              <a:rPr lang="de-DE" altLang="zh-CN" dirty="0"/>
              <a:t>Wir wünschen Ihnen einen erfolgreichen Lauf!</a:t>
            </a:r>
          </a:p>
        </p:txBody>
      </p:sp>
      <p:sp>
        <p:nvSpPr>
          <p:cNvPr id="5" name="Text Placeholder 4"/>
          <p:cNvSpPr>
            <a:spLocks noGrp="1"/>
          </p:cNvSpPr>
          <p:nvPr>
            <p:ph type="body" sz="quarter" idx="42"/>
          </p:nvPr>
        </p:nvSpPr>
        <p:spPr/>
        <p:txBody>
          <a:bodyPr/>
          <a:lstStyle/>
          <a:p>
            <a:pPr lvl="0"/>
            <a:r>
              <a:rPr lang="de-DE" altLang="zh-CN" dirty="0">
                <a:solidFill>
                  <a:schemeClr val="tx1">
                    <a:lumMod val="85000"/>
                    <a:lumOff val="15000"/>
                  </a:schemeClr>
                </a:solidFill>
              </a:rPr>
              <a:t>Über uns</a:t>
            </a:r>
          </a:p>
        </p:txBody>
      </p:sp>
      <p:pic>
        <p:nvPicPr>
          <p:cNvPr id="8" name="Grafik 7">
            <a:extLst>
              <a:ext uri="{FF2B5EF4-FFF2-40B4-BE49-F238E27FC236}">
                <a16:creationId xmlns:a16="http://schemas.microsoft.com/office/drawing/2014/main" id="{CB43A649-299F-43CC-B40B-E0E97A372A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4895" y="2369599"/>
            <a:ext cx="1389905" cy="1389905"/>
          </a:xfrm>
          <a:prstGeom prst="rect">
            <a:avLst/>
          </a:prstGeom>
        </p:spPr>
      </p:pic>
      <p:sp>
        <p:nvSpPr>
          <p:cNvPr id="9" name="Textfeld 8">
            <a:extLst>
              <a:ext uri="{FF2B5EF4-FFF2-40B4-BE49-F238E27FC236}">
                <a16:creationId xmlns:a16="http://schemas.microsoft.com/office/drawing/2014/main" id="{E21F4F91-BAB7-44FC-BB1B-622B21D8E077}"/>
              </a:ext>
            </a:extLst>
          </p:cNvPr>
          <p:cNvSpPr txBox="1"/>
          <p:nvPr/>
        </p:nvSpPr>
        <p:spPr>
          <a:xfrm>
            <a:off x="3979686" y="3489890"/>
            <a:ext cx="2176211" cy="307777"/>
          </a:xfrm>
          <a:prstGeom prst="rect">
            <a:avLst/>
          </a:prstGeom>
          <a:noFill/>
        </p:spPr>
        <p:txBody>
          <a:bodyPr wrap="square" rtlCol="0">
            <a:spAutoFit/>
          </a:bodyPr>
          <a:lstStyle/>
          <a:p>
            <a:r>
              <a:rPr lang="de-DE" sz="1400" i="1" dirty="0">
                <a:solidFill>
                  <a:schemeClr val="bg2">
                    <a:lumMod val="50000"/>
                  </a:schemeClr>
                </a:solidFill>
              </a:rPr>
              <a:t>Ready </a:t>
            </a:r>
            <a:r>
              <a:rPr lang="de-DE" sz="1400" i="1" dirty="0" err="1">
                <a:solidFill>
                  <a:schemeClr val="bg2">
                    <a:lumMod val="50000"/>
                  </a:schemeClr>
                </a:solidFill>
              </a:rPr>
              <a:t>for</a:t>
            </a:r>
            <a:r>
              <a:rPr lang="de-DE" sz="1400" i="1" dirty="0">
                <a:solidFill>
                  <a:schemeClr val="bg2">
                    <a:lumMod val="50000"/>
                  </a:schemeClr>
                </a:solidFill>
              </a:rPr>
              <a:t> </a:t>
            </a:r>
            <a:r>
              <a:rPr lang="de-DE" sz="1400" i="1" dirty="0" err="1">
                <a:solidFill>
                  <a:schemeClr val="bg2">
                    <a:lumMod val="50000"/>
                  </a:schemeClr>
                </a:solidFill>
              </a:rPr>
              <a:t>the</a:t>
            </a:r>
            <a:r>
              <a:rPr lang="de-DE" sz="1400" i="1" dirty="0">
                <a:solidFill>
                  <a:schemeClr val="bg2">
                    <a:lumMod val="50000"/>
                  </a:schemeClr>
                </a:solidFill>
              </a:rPr>
              <a:t> </a:t>
            </a:r>
            <a:r>
              <a:rPr lang="de-DE" sz="1400" i="1" dirty="0" err="1">
                <a:solidFill>
                  <a:schemeClr val="bg2">
                    <a:lumMod val="50000"/>
                  </a:schemeClr>
                </a:solidFill>
              </a:rPr>
              <a:t>next</a:t>
            </a:r>
            <a:r>
              <a:rPr lang="de-DE" sz="1400" i="1" dirty="0">
                <a:solidFill>
                  <a:schemeClr val="bg2">
                    <a:lumMod val="50000"/>
                  </a:schemeClr>
                </a:solidFill>
              </a:rPr>
              <a:t> </a:t>
            </a:r>
            <a:r>
              <a:rPr lang="de-DE" sz="1400" i="1" dirty="0" err="1">
                <a:solidFill>
                  <a:schemeClr val="bg2">
                    <a:lumMod val="50000"/>
                  </a:schemeClr>
                </a:solidFill>
              </a:rPr>
              <a:t>step</a:t>
            </a:r>
            <a:r>
              <a:rPr lang="de-DE" sz="1400" i="1" dirty="0">
                <a:solidFill>
                  <a:schemeClr val="bg2">
                    <a:lumMod val="50000"/>
                  </a:schemeClr>
                </a:solidFill>
              </a:rPr>
              <a:t>?</a:t>
            </a:r>
          </a:p>
        </p:txBody>
      </p:sp>
      <p:cxnSp>
        <p:nvCxnSpPr>
          <p:cNvPr id="21" name="Gerader Verbinder 20">
            <a:extLst>
              <a:ext uri="{FF2B5EF4-FFF2-40B4-BE49-F238E27FC236}">
                <a16:creationId xmlns:a16="http://schemas.microsoft.com/office/drawing/2014/main" id="{617B97A3-6A32-402D-83E6-610EF30947CE}"/>
              </a:ext>
            </a:extLst>
          </p:cNvPr>
          <p:cNvCxnSpPr/>
          <p:nvPr/>
        </p:nvCxnSpPr>
        <p:spPr>
          <a:xfrm>
            <a:off x="3302494" y="0"/>
            <a:ext cx="0" cy="6858000"/>
          </a:xfrm>
          <a:prstGeom prst="line">
            <a:avLst/>
          </a:prstGeom>
          <a:ln w="9525" cap="flat" cmpd="sng" algn="ctr">
            <a:solidFill>
              <a:schemeClr val="bg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Gerader Verbinder 48">
            <a:extLst>
              <a:ext uri="{FF2B5EF4-FFF2-40B4-BE49-F238E27FC236}">
                <a16:creationId xmlns:a16="http://schemas.microsoft.com/office/drawing/2014/main" id="{7AA771F7-5373-4ECF-B19D-93E315C0A51B}"/>
              </a:ext>
            </a:extLst>
          </p:cNvPr>
          <p:cNvCxnSpPr/>
          <p:nvPr/>
        </p:nvCxnSpPr>
        <p:spPr>
          <a:xfrm>
            <a:off x="6606467" y="5187"/>
            <a:ext cx="0" cy="6858000"/>
          </a:xfrm>
          <a:prstGeom prst="line">
            <a:avLst/>
          </a:prstGeom>
          <a:ln w="9525" cap="flat" cmpd="sng" algn="ctr">
            <a:solidFill>
              <a:schemeClr val="bg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7" name="Stern: 8 Zacken 56">
            <a:extLst>
              <a:ext uri="{FF2B5EF4-FFF2-40B4-BE49-F238E27FC236}">
                <a16:creationId xmlns:a16="http://schemas.microsoft.com/office/drawing/2014/main" id="{8BB42E79-21D5-4838-9BAA-3A2216105D33}"/>
              </a:ext>
            </a:extLst>
          </p:cNvPr>
          <p:cNvSpPr/>
          <p:nvPr/>
        </p:nvSpPr>
        <p:spPr>
          <a:xfrm>
            <a:off x="1610690" y="5862763"/>
            <a:ext cx="614993" cy="588261"/>
          </a:xfrm>
          <a:prstGeom prst="star8">
            <a:avLst/>
          </a:prstGeom>
          <a:solidFill>
            <a:srgbClr val="32DE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b="1" dirty="0">
                <a:solidFill>
                  <a:srgbClr val="000000"/>
                </a:solidFill>
                <a:latin typeface="Bahnschrift Condensed" panose="020B0502040204020203" pitchFamily="34" charset="0"/>
              </a:rPr>
              <a:t>10</a:t>
            </a:r>
          </a:p>
        </p:txBody>
      </p:sp>
      <p:pic>
        <p:nvPicPr>
          <p:cNvPr id="65" name="Grafik 64">
            <a:extLst>
              <a:ext uri="{FF2B5EF4-FFF2-40B4-BE49-F238E27FC236}">
                <a16:creationId xmlns:a16="http://schemas.microsoft.com/office/drawing/2014/main" id="{B7869E6A-A352-4935-B4B6-73DA6D6B02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7589" y="686339"/>
            <a:ext cx="478728" cy="478728"/>
          </a:xfrm>
          <a:prstGeom prst="rect">
            <a:avLst/>
          </a:prstGeom>
        </p:spPr>
      </p:pic>
      <p:cxnSp>
        <p:nvCxnSpPr>
          <p:cNvPr id="67" name="Gerader Verbinder 66">
            <a:extLst>
              <a:ext uri="{FF2B5EF4-FFF2-40B4-BE49-F238E27FC236}">
                <a16:creationId xmlns:a16="http://schemas.microsoft.com/office/drawing/2014/main" id="{C350BA0B-2343-4CEA-89C3-8A47639BA2C4}"/>
              </a:ext>
            </a:extLst>
          </p:cNvPr>
          <p:cNvCxnSpPr>
            <a:cxnSpLocks/>
          </p:cNvCxnSpPr>
          <p:nvPr/>
        </p:nvCxnSpPr>
        <p:spPr>
          <a:xfrm flipH="1">
            <a:off x="1094165" y="1167159"/>
            <a:ext cx="1073592" cy="0"/>
          </a:xfrm>
          <a:prstGeom prst="line">
            <a:avLst/>
          </a:prstGeom>
          <a:ln w="142875"/>
        </p:spPr>
        <p:style>
          <a:lnRef idx="1">
            <a:schemeClr val="accent1"/>
          </a:lnRef>
          <a:fillRef idx="0">
            <a:schemeClr val="accent1"/>
          </a:fillRef>
          <a:effectRef idx="0">
            <a:schemeClr val="accent1"/>
          </a:effectRef>
          <a:fontRef idx="minor">
            <a:schemeClr val="tx1"/>
          </a:fontRef>
        </p:style>
      </p:cxnSp>
      <p:pic>
        <p:nvPicPr>
          <p:cNvPr id="74" name="Grafik 73">
            <a:extLst>
              <a:ext uri="{FF2B5EF4-FFF2-40B4-BE49-F238E27FC236}">
                <a16:creationId xmlns:a16="http://schemas.microsoft.com/office/drawing/2014/main" id="{6AAA259D-75D7-47FF-B1EE-D1F61D70E72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5344"/>
          <a:stretch/>
        </p:blipFill>
        <p:spPr>
          <a:xfrm>
            <a:off x="6680867" y="2089330"/>
            <a:ext cx="3137562" cy="2801119"/>
          </a:xfrm>
          <a:prstGeom prst="rect">
            <a:avLst/>
          </a:prstGeom>
          <a:ln>
            <a:solidFill>
              <a:schemeClr val="tx1"/>
            </a:solidFill>
          </a:ln>
        </p:spPr>
      </p:pic>
      <p:pic>
        <p:nvPicPr>
          <p:cNvPr id="75" name="Grafik 74">
            <a:extLst>
              <a:ext uri="{FF2B5EF4-FFF2-40B4-BE49-F238E27FC236}">
                <a16:creationId xmlns:a16="http://schemas.microsoft.com/office/drawing/2014/main" id="{3DE7D6D2-243F-438A-BAC3-B73268F060E6}"/>
              </a:ext>
            </a:extLst>
          </p:cNvPr>
          <p:cNvPicPr>
            <a:picLocks noChangeAspect="1"/>
          </p:cNvPicPr>
          <p:nvPr/>
        </p:nvPicPr>
        <p:blipFill>
          <a:blip r:embed="rId6"/>
          <a:stretch>
            <a:fillRect/>
          </a:stretch>
        </p:blipFill>
        <p:spPr>
          <a:xfrm>
            <a:off x="8686800" y="2659258"/>
            <a:ext cx="746759" cy="1479728"/>
          </a:xfrm>
          <a:prstGeom prst="rect">
            <a:avLst/>
          </a:prstGeom>
        </p:spPr>
      </p:pic>
      <p:pic>
        <p:nvPicPr>
          <p:cNvPr id="7" name="Grafik 6">
            <a:extLst>
              <a:ext uri="{FF2B5EF4-FFF2-40B4-BE49-F238E27FC236}">
                <a16:creationId xmlns:a16="http://schemas.microsoft.com/office/drawing/2014/main" id="{44D2D5DC-8EB8-4C0E-A44E-21FE937CCF1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7256" y="5848375"/>
            <a:ext cx="796791" cy="695579"/>
          </a:xfrm>
          <a:prstGeom prst="rect">
            <a:avLst/>
          </a:prstGeom>
        </p:spPr>
      </p:pic>
      <p:pic>
        <p:nvPicPr>
          <p:cNvPr id="20" name="Grafik 19">
            <a:extLst>
              <a:ext uri="{FF2B5EF4-FFF2-40B4-BE49-F238E27FC236}">
                <a16:creationId xmlns:a16="http://schemas.microsoft.com/office/drawing/2014/main" id="{F2F92256-B32E-470B-80E7-05CF12C5A0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6915" y="2931804"/>
            <a:ext cx="2712038" cy="2712038"/>
          </a:xfrm>
          <a:prstGeom prst="rect">
            <a:avLst/>
          </a:prstGeom>
        </p:spPr>
      </p:pic>
    </p:spTree>
    <p:extLst>
      <p:ext uri="{BB962C8B-B14F-4D97-AF65-F5344CB8AC3E}">
        <p14:creationId xmlns:p14="http://schemas.microsoft.com/office/powerpoint/2010/main" val="3784886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Rechteck 30">
            <a:extLst>
              <a:ext uri="{FF2B5EF4-FFF2-40B4-BE49-F238E27FC236}">
                <a16:creationId xmlns:a16="http://schemas.microsoft.com/office/drawing/2014/main" id="{E00E8DA5-4361-43C5-9A4E-D12422D9345B}"/>
              </a:ext>
            </a:extLst>
          </p:cNvPr>
          <p:cNvSpPr/>
          <p:nvPr/>
        </p:nvSpPr>
        <p:spPr>
          <a:xfrm>
            <a:off x="0" y="5468645"/>
            <a:ext cx="9906000" cy="1429292"/>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3" name="Rechteck 32">
            <a:extLst>
              <a:ext uri="{FF2B5EF4-FFF2-40B4-BE49-F238E27FC236}">
                <a16:creationId xmlns:a16="http://schemas.microsoft.com/office/drawing/2014/main" id="{8A031E09-1514-43EB-A175-817B494172A2}"/>
              </a:ext>
            </a:extLst>
          </p:cNvPr>
          <p:cNvSpPr/>
          <p:nvPr/>
        </p:nvSpPr>
        <p:spPr>
          <a:xfrm>
            <a:off x="0" y="-562478"/>
            <a:ext cx="9906000" cy="6104500"/>
          </a:xfrm>
          <a:prstGeom prst="rect">
            <a:avLst/>
          </a:prstGeom>
          <a:gradFill flip="none" rotWithShape="1">
            <a:gsLst>
              <a:gs pos="0">
                <a:schemeClr val="accent1">
                  <a:lumMod val="5000"/>
                  <a:lumOff val="95000"/>
                </a:schemeClr>
              </a:gs>
              <a:gs pos="86000">
                <a:srgbClr val="A9CBE9"/>
              </a:gs>
              <a:gs pos="100000">
                <a:srgbClr val="5B9BD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 Placeholder 20"/>
          <p:cNvSpPr>
            <a:spLocks noGrp="1"/>
          </p:cNvSpPr>
          <p:nvPr>
            <p:ph type="body" sz="quarter" idx="23"/>
          </p:nvPr>
        </p:nvSpPr>
        <p:spPr>
          <a:xfrm>
            <a:off x="7037936" y="3472740"/>
            <a:ext cx="2717799" cy="867559"/>
          </a:xfrm>
        </p:spPr>
        <p:txBody>
          <a:bodyPr/>
          <a:lstStyle/>
          <a:p>
            <a:pPr lvl="0"/>
            <a:r>
              <a:rPr lang="de-DE" altLang="zh-CN" sz="1400" dirty="0"/>
              <a:t>"Ihre Running App ist die beste. Ich wüsste nicht, wie ich ohne Sie zurechtkommen würde."</a:t>
            </a:r>
            <a:br>
              <a:rPr lang="de-DE" altLang="zh-CN" sz="1400" dirty="0"/>
            </a:br>
            <a:r>
              <a:rPr lang="de-DE" altLang="zh-CN" sz="1400" dirty="0"/>
              <a:t> – Petra</a:t>
            </a:r>
          </a:p>
        </p:txBody>
      </p:sp>
      <p:cxnSp>
        <p:nvCxnSpPr>
          <p:cNvPr id="17" name="Gerader Verbinder 16">
            <a:extLst>
              <a:ext uri="{FF2B5EF4-FFF2-40B4-BE49-F238E27FC236}">
                <a16:creationId xmlns:a16="http://schemas.microsoft.com/office/drawing/2014/main" id="{CF3F4C11-A74C-40B9-915B-4DB323307A6E}"/>
              </a:ext>
            </a:extLst>
          </p:cNvPr>
          <p:cNvCxnSpPr>
            <a:cxnSpLocks/>
          </p:cNvCxnSpPr>
          <p:nvPr/>
        </p:nvCxnSpPr>
        <p:spPr>
          <a:xfrm>
            <a:off x="6606467" y="-618479"/>
            <a:ext cx="0" cy="7481666"/>
          </a:xfrm>
          <a:prstGeom prst="line">
            <a:avLst/>
          </a:prstGeom>
          <a:ln w="9525" cap="flat" cmpd="sng" algn="ctr">
            <a:solidFill>
              <a:schemeClr val="bg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Gerader Verbinder 18">
            <a:extLst>
              <a:ext uri="{FF2B5EF4-FFF2-40B4-BE49-F238E27FC236}">
                <a16:creationId xmlns:a16="http://schemas.microsoft.com/office/drawing/2014/main" id="{E9E986C5-E566-4794-8904-614BB7D14FA1}"/>
              </a:ext>
            </a:extLst>
          </p:cNvPr>
          <p:cNvCxnSpPr>
            <a:cxnSpLocks/>
          </p:cNvCxnSpPr>
          <p:nvPr/>
        </p:nvCxnSpPr>
        <p:spPr>
          <a:xfrm>
            <a:off x="3305453" y="-618479"/>
            <a:ext cx="0" cy="7476479"/>
          </a:xfrm>
          <a:prstGeom prst="line">
            <a:avLst/>
          </a:prstGeom>
          <a:ln w="9525" cap="flat" cmpd="sng" algn="ctr">
            <a:solidFill>
              <a:schemeClr val="bg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7" name="Grafik 6">
            <a:extLst>
              <a:ext uri="{FF2B5EF4-FFF2-40B4-BE49-F238E27FC236}">
                <a16:creationId xmlns:a16="http://schemas.microsoft.com/office/drawing/2014/main" id="{B4408CD4-718A-4655-ADE6-61719F88F23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6054"/>
          <a:stretch/>
        </p:blipFill>
        <p:spPr>
          <a:xfrm>
            <a:off x="7945162" y="4436018"/>
            <a:ext cx="1131312" cy="1062814"/>
          </a:xfrm>
          <a:prstGeom prst="rect">
            <a:avLst/>
          </a:prstGeom>
          <a:ln>
            <a:solidFill>
              <a:schemeClr val="tx1"/>
            </a:solidFill>
          </a:ln>
        </p:spPr>
      </p:pic>
      <p:pic>
        <p:nvPicPr>
          <p:cNvPr id="38" name="Grafik 37">
            <a:extLst>
              <a:ext uri="{FF2B5EF4-FFF2-40B4-BE49-F238E27FC236}">
                <a16:creationId xmlns:a16="http://schemas.microsoft.com/office/drawing/2014/main" id="{A7A1F209-FF6A-40FC-AFF5-AE4447569AA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359" y="5805291"/>
            <a:ext cx="3062427" cy="1052709"/>
          </a:xfrm>
          <a:prstGeom prst="rect">
            <a:avLst/>
          </a:prstGeom>
        </p:spPr>
      </p:pic>
      <p:sp>
        <p:nvSpPr>
          <p:cNvPr id="39" name="Textfeld 38">
            <a:extLst>
              <a:ext uri="{FF2B5EF4-FFF2-40B4-BE49-F238E27FC236}">
                <a16:creationId xmlns:a16="http://schemas.microsoft.com/office/drawing/2014/main" id="{9CC02ACA-0DC1-4E21-A4D5-7C337EEAF517}"/>
              </a:ext>
            </a:extLst>
          </p:cNvPr>
          <p:cNvSpPr txBox="1"/>
          <p:nvPr/>
        </p:nvSpPr>
        <p:spPr>
          <a:xfrm>
            <a:off x="936170" y="5710345"/>
            <a:ext cx="1797017" cy="461665"/>
          </a:xfrm>
          <a:prstGeom prst="rect">
            <a:avLst/>
          </a:prstGeom>
          <a:noFill/>
        </p:spPr>
        <p:txBody>
          <a:bodyPr wrap="square" rtlCol="0">
            <a:spAutoFit/>
          </a:bodyPr>
          <a:lstStyle/>
          <a:p>
            <a:r>
              <a:rPr lang="de-DE" sz="2400" b="1" dirty="0" err="1">
                <a:solidFill>
                  <a:srgbClr val="2A4762"/>
                </a:solidFill>
              </a:rPr>
              <a:t>Built</a:t>
            </a:r>
            <a:r>
              <a:rPr lang="de-DE" sz="2400" b="1" dirty="0">
                <a:solidFill>
                  <a:srgbClr val="2A4762"/>
                </a:solidFill>
              </a:rPr>
              <a:t> </a:t>
            </a:r>
            <a:r>
              <a:rPr lang="de-DE" sz="2400" b="1" dirty="0" err="1">
                <a:solidFill>
                  <a:srgbClr val="2A4762"/>
                </a:solidFill>
              </a:rPr>
              <a:t>with</a:t>
            </a:r>
            <a:endParaRPr lang="de-DE" sz="2400" b="1" dirty="0">
              <a:solidFill>
                <a:srgbClr val="2A4762"/>
              </a:solidFill>
            </a:endParaRPr>
          </a:p>
        </p:txBody>
      </p:sp>
      <p:pic>
        <p:nvPicPr>
          <p:cNvPr id="1028" name="Picture 4" descr="https://lh3.googleusercontent.com/_iEZ5qxt2fdWPDj5FCmw_PaKHFJRGWImd2sw2N9dDxXbHxZXwYO6RxeUwNi2CETxMXe3REytscVk5aGNuviEirLC-kRrMTNQFKZecoAVuENoodkEkMpV_1XlgbSeWqMB_3_nhqhLX4a8Zd-1iPltgQ">
            <a:extLst>
              <a:ext uri="{FF2B5EF4-FFF2-40B4-BE49-F238E27FC236}">
                <a16:creationId xmlns:a16="http://schemas.microsoft.com/office/drawing/2014/main" id="{AAD6D815-7C80-42B3-9B37-A4CDA1ACF7A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380" t="7579" r="3399" b="3408"/>
          <a:stretch/>
        </p:blipFill>
        <p:spPr bwMode="auto">
          <a:xfrm>
            <a:off x="134678" y="1185730"/>
            <a:ext cx="2150935" cy="445992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0" name="Textfeld 39">
            <a:extLst>
              <a:ext uri="{FF2B5EF4-FFF2-40B4-BE49-F238E27FC236}">
                <a16:creationId xmlns:a16="http://schemas.microsoft.com/office/drawing/2014/main" id="{62D3E63E-7567-475D-A9D1-8898F703FFC4}"/>
              </a:ext>
            </a:extLst>
          </p:cNvPr>
          <p:cNvSpPr txBox="1"/>
          <p:nvPr/>
        </p:nvSpPr>
        <p:spPr>
          <a:xfrm>
            <a:off x="134678" y="-288539"/>
            <a:ext cx="2824460" cy="677108"/>
          </a:xfrm>
          <a:prstGeom prst="rect">
            <a:avLst/>
          </a:prstGeom>
          <a:noFill/>
        </p:spPr>
        <p:txBody>
          <a:bodyPr wrap="square" rtlCol="0">
            <a:spAutoFit/>
          </a:bodyPr>
          <a:lstStyle/>
          <a:p>
            <a:r>
              <a:rPr lang="de-DE" sz="2000" b="1" i="1" dirty="0">
                <a:solidFill>
                  <a:srgbClr val="2A4762"/>
                </a:solidFill>
              </a:rPr>
              <a:t>Echtzeit Rangliste</a:t>
            </a:r>
          </a:p>
          <a:p>
            <a:endParaRPr lang="de-DE" b="1" i="1" dirty="0">
              <a:solidFill>
                <a:srgbClr val="2A4762"/>
              </a:solidFill>
            </a:endParaRPr>
          </a:p>
        </p:txBody>
      </p:sp>
      <p:sp>
        <p:nvSpPr>
          <p:cNvPr id="42" name="Textfeld 41">
            <a:extLst>
              <a:ext uri="{FF2B5EF4-FFF2-40B4-BE49-F238E27FC236}">
                <a16:creationId xmlns:a16="http://schemas.microsoft.com/office/drawing/2014/main" id="{EB3325CC-8C2B-49BA-8DA3-FC333BFE18C3}"/>
              </a:ext>
            </a:extLst>
          </p:cNvPr>
          <p:cNvSpPr txBox="1"/>
          <p:nvPr/>
        </p:nvSpPr>
        <p:spPr>
          <a:xfrm>
            <a:off x="103811" y="-3554"/>
            <a:ext cx="2499501" cy="1077218"/>
          </a:xfrm>
          <a:prstGeom prst="rect">
            <a:avLst/>
          </a:prstGeom>
          <a:noFill/>
        </p:spPr>
        <p:txBody>
          <a:bodyPr wrap="square" rtlCol="0">
            <a:spAutoFit/>
          </a:bodyPr>
          <a:lstStyle/>
          <a:p>
            <a:r>
              <a:rPr lang="de-DE" sz="1600" i="1" dirty="0"/>
              <a:t>Bleiben Sie motiviert und geben Ihren Platz nicht auf.</a:t>
            </a:r>
          </a:p>
          <a:p>
            <a:r>
              <a:rPr lang="de-DE" sz="1600" i="1" dirty="0"/>
              <a:t>Messen Sie sich mit Ihren Freunden und Kollegen.</a:t>
            </a:r>
          </a:p>
        </p:txBody>
      </p:sp>
      <p:sp>
        <p:nvSpPr>
          <p:cNvPr id="43" name="Textfeld 42">
            <a:extLst>
              <a:ext uri="{FF2B5EF4-FFF2-40B4-BE49-F238E27FC236}">
                <a16:creationId xmlns:a16="http://schemas.microsoft.com/office/drawing/2014/main" id="{D78AD724-179C-49A7-A762-738A1DDFD20F}"/>
              </a:ext>
            </a:extLst>
          </p:cNvPr>
          <p:cNvSpPr txBox="1"/>
          <p:nvPr/>
        </p:nvSpPr>
        <p:spPr>
          <a:xfrm>
            <a:off x="6797040" y="-288539"/>
            <a:ext cx="2768558" cy="400110"/>
          </a:xfrm>
          <a:prstGeom prst="rect">
            <a:avLst/>
          </a:prstGeom>
          <a:noFill/>
        </p:spPr>
        <p:txBody>
          <a:bodyPr wrap="square" rtlCol="0">
            <a:spAutoFit/>
          </a:bodyPr>
          <a:lstStyle/>
          <a:p>
            <a:r>
              <a:rPr lang="de-DE" sz="2000" b="1" i="1" dirty="0">
                <a:solidFill>
                  <a:srgbClr val="2A4762"/>
                </a:solidFill>
              </a:rPr>
              <a:t>Das sagen unsere User</a:t>
            </a:r>
          </a:p>
        </p:txBody>
      </p:sp>
      <p:pic>
        <p:nvPicPr>
          <p:cNvPr id="45" name="Grafik 44">
            <a:extLst>
              <a:ext uri="{FF2B5EF4-FFF2-40B4-BE49-F238E27FC236}">
                <a16:creationId xmlns:a16="http://schemas.microsoft.com/office/drawing/2014/main" id="{1028671E-4A9A-4915-AE57-FF1986B9710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54013" y="1664912"/>
            <a:ext cx="1134220" cy="1134220"/>
          </a:xfrm>
          <a:prstGeom prst="rect">
            <a:avLst/>
          </a:prstGeom>
          <a:ln>
            <a:solidFill>
              <a:schemeClr val="tx1"/>
            </a:solidFill>
          </a:ln>
        </p:spPr>
      </p:pic>
      <p:sp>
        <p:nvSpPr>
          <p:cNvPr id="48" name="Text Placeholder 20">
            <a:extLst>
              <a:ext uri="{FF2B5EF4-FFF2-40B4-BE49-F238E27FC236}">
                <a16:creationId xmlns:a16="http://schemas.microsoft.com/office/drawing/2014/main" id="{82254700-545C-418F-AFEF-FCD93FB4160C}"/>
              </a:ext>
            </a:extLst>
          </p:cNvPr>
          <p:cNvSpPr txBox="1">
            <a:spLocks/>
          </p:cNvSpPr>
          <p:nvPr/>
        </p:nvSpPr>
        <p:spPr>
          <a:xfrm>
            <a:off x="6897334" y="668685"/>
            <a:ext cx="2717799" cy="867559"/>
          </a:xfrm>
          <a:prstGeom prst="rect">
            <a:avLst/>
          </a:prstGeom>
        </p:spPr>
        <p:txBody>
          <a:bodyPr lIns="0" tIns="0" rIns="0" bIns="0" anchor="t" anchorCtr="0">
            <a:no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sz="1200" i="1" kern="1200" baseline="0">
                <a:solidFill>
                  <a:schemeClr val="accent2">
                    <a:lumMod val="75000"/>
                  </a:schemeClr>
                </a:solidFill>
                <a:latin typeface="+mn-lt"/>
                <a:ea typeface="+mn-ea"/>
                <a:cs typeface="+mn-cs"/>
              </a:defRPr>
            </a:lvl1pPr>
            <a:lvl2pPr marL="0" indent="0" algn="l" defTabSz="914400" rtl="0" eaLnBrk="1" latinLnBrk="0" hangingPunct="1">
              <a:lnSpc>
                <a:spcPct val="100000"/>
              </a:lnSpc>
              <a:spcBef>
                <a:spcPts val="1000"/>
              </a:spcBef>
              <a:buFont typeface="Arial" panose="020B0604020202020204" pitchFamily="34" charset="0"/>
              <a:buNone/>
              <a:defRPr sz="1000" kern="1200">
                <a:solidFill>
                  <a:schemeClr val="tx1"/>
                </a:solidFill>
                <a:latin typeface="+mn-lt"/>
                <a:ea typeface="+mn-ea"/>
                <a:cs typeface="+mn-cs"/>
              </a:defRPr>
            </a:lvl2pPr>
            <a:lvl3pPr marL="0" indent="0" algn="l" defTabSz="914400" rtl="0" eaLnBrk="1" latinLnBrk="0" hangingPunct="1">
              <a:lnSpc>
                <a:spcPct val="100000"/>
              </a:lnSpc>
              <a:spcBef>
                <a:spcPts val="1000"/>
              </a:spcBef>
              <a:buFont typeface="Arial" panose="020B0604020202020204" pitchFamily="34" charset="0"/>
              <a:buNone/>
              <a:defRPr sz="1000" kern="1200">
                <a:solidFill>
                  <a:schemeClr val="tx1"/>
                </a:solidFill>
                <a:latin typeface="+mn-lt"/>
                <a:ea typeface="+mn-ea"/>
                <a:cs typeface="+mn-cs"/>
              </a:defRPr>
            </a:lvl3pPr>
            <a:lvl4pPr marL="0" indent="0" algn="l" defTabSz="914400" rtl="0" eaLnBrk="1" latinLnBrk="0" hangingPunct="1">
              <a:lnSpc>
                <a:spcPct val="100000"/>
              </a:lnSpc>
              <a:spcBef>
                <a:spcPts val="1000"/>
              </a:spcBef>
              <a:buFont typeface="Arial" panose="020B0604020202020204" pitchFamily="34" charset="0"/>
              <a:buNone/>
              <a:defRPr sz="1000" kern="1200">
                <a:solidFill>
                  <a:schemeClr val="tx1"/>
                </a:solidFill>
                <a:latin typeface="+mn-lt"/>
                <a:ea typeface="+mn-ea"/>
                <a:cs typeface="+mn-cs"/>
              </a:defRPr>
            </a:lvl4pPr>
            <a:lvl5pPr marL="0" indent="0" algn="l" defTabSz="914400" rtl="0" eaLnBrk="1" latinLnBrk="0" hangingPunct="1">
              <a:lnSpc>
                <a:spcPct val="100000"/>
              </a:lnSpc>
              <a:spcBef>
                <a:spcPts val="1000"/>
              </a:spcBef>
              <a:buFont typeface="Arial" panose="020B0604020202020204" pitchFamily="34" charset="0"/>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altLang="zh-CN" sz="1400" dirty="0"/>
              <a:t>" Als ich die App installiert habe, musste ich Sie testen und bin sofort losgelaufen. Einfach Klasse!"</a:t>
            </a:r>
            <a:br>
              <a:rPr lang="de-DE" altLang="zh-CN" sz="1400" dirty="0"/>
            </a:br>
            <a:r>
              <a:rPr lang="de-DE" altLang="zh-CN" sz="1400" dirty="0"/>
              <a:t> – Tim</a:t>
            </a:r>
          </a:p>
        </p:txBody>
      </p:sp>
      <p:sp>
        <p:nvSpPr>
          <p:cNvPr id="59" name="Textfeld 58">
            <a:extLst>
              <a:ext uri="{FF2B5EF4-FFF2-40B4-BE49-F238E27FC236}">
                <a16:creationId xmlns:a16="http://schemas.microsoft.com/office/drawing/2014/main" id="{93CC4090-DA01-4D50-9761-49FEC915F08D}"/>
              </a:ext>
            </a:extLst>
          </p:cNvPr>
          <p:cNvSpPr txBox="1"/>
          <p:nvPr/>
        </p:nvSpPr>
        <p:spPr>
          <a:xfrm>
            <a:off x="3523639" y="-39201"/>
            <a:ext cx="2943179" cy="830997"/>
          </a:xfrm>
          <a:prstGeom prst="rect">
            <a:avLst/>
          </a:prstGeom>
          <a:noFill/>
        </p:spPr>
        <p:txBody>
          <a:bodyPr wrap="square" rtlCol="0">
            <a:spAutoFit/>
          </a:bodyPr>
          <a:lstStyle/>
          <a:p>
            <a:r>
              <a:rPr lang="de-DE" sz="2400" b="1" i="1" dirty="0">
                <a:solidFill>
                  <a:srgbClr val="2A4762"/>
                </a:solidFill>
                <a:effectLst>
                  <a:outerShdw blurRad="38100" dist="38100" dir="2700000" algn="tl">
                    <a:srgbClr val="000000">
                      <a:alpha val="43137"/>
                    </a:srgbClr>
                  </a:outerShdw>
                </a:effectLst>
              </a:rPr>
              <a:t>Das bietet die Run App</a:t>
            </a:r>
          </a:p>
        </p:txBody>
      </p:sp>
      <p:sp>
        <p:nvSpPr>
          <p:cNvPr id="60" name="Textfeld 59">
            <a:extLst>
              <a:ext uri="{FF2B5EF4-FFF2-40B4-BE49-F238E27FC236}">
                <a16:creationId xmlns:a16="http://schemas.microsoft.com/office/drawing/2014/main" id="{E138BADD-E18B-47DE-ACD5-05BD6FB78219}"/>
              </a:ext>
            </a:extLst>
          </p:cNvPr>
          <p:cNvSpPr txBox="1"/>
          <p:nvPr/>
        </p:nvSpPr>
        <p:spPr>
          <a:xfrm>
            <a:off x="3445103" y="929898"/>
            <a:ext cx="3021707" cy="800219"/>
          </a:xfrm>
          <a:prstGeom prst="rect">
            <a:avLst/>
          </a:prstGeom>
          <a:noFill/>
        </p:spPr>
        <p:txBody>
          <a:bodyPr wrap="square" rtlCol="0">
            <a:spAutoFit/>
          </a:bodyPr>
          <a:lstStyle/>
          <a:p>
            <a:r>
              <a:rPr lang="de-DE" sz="2800" b="1" dirty="0">
                <a:solidFill>
                  <a:srgbClr val="FF0000"/>
                </a:solidFill>
              </a:rPr>
              <a:t>1. </a:t>
            </a:r>
            <a:r>
              <a:rPr lang="de-DE" dirty="0"/>
              <a:t>Anzeigen der zurückgelegten Strecke</a:t>
            </a:r>
          </a:p>
        </p:txBody>
      </p:sp>
      <p:sp>
        <p:nvSpPr>
          <p:cNvPr id="61" name="Textfeld 60">
            <a:extLst>
              <a:ext uri="{FF2B5EF4-FFF2-40B4-BE49-F238E27FC236}">
                <a16:creationId xmlns:a16="http://schemas.microsoft.com/office/drawing/2014/main" id="{D69654AD-96AB-4629-8CC0-AFF5A7CA999C}"/>
              </a:ext>
            </a:extLst>
          </p:cNvPr>
          <p:cNvSpPr txBox="1"/>
          <p:nvPr/>
        </p:nvSpPr>
        <p:spPr>
          <a:xfrm>
            <a:off x="3445103" y="1852465"/>
            <a:ext cx="2791959" cy="523220"/>
          </a:xfrm>
          <a:prstGeom prst="rect">
            <a:avLst/>
          </a:prstGeom>
          <a:noFill/>
        </p:spPr>
        <p:txBody>
          <a:bodyPr wrap="square" rtlCol="0">
            <a:spAutoFit/>
          </a:bodyPr>
          <a:lstStyle/>
          <a:p>
            <a:r>
              <a:rPr lang="de-DE" sz="2800" b="1" dirty="0">
                <a:solidFill>
                  <a:srgbClr val="FF0000"/>
                </a:solidFill>
              </a:rPr>
              <a:t>2. </a:t>
            </a:r>
            <a:r>
              <a:rPr lang="de-DE" dirty="0"/>
              <a:t>Aktiver Schrittzähler</a:t>
            </a:r>
          </a:p>
        </p:txBody>
      </p:sp>
      <p:sp>
        <p:nvSpPr>
          <p:cNvPr id="62" name="Textfeld 61">
            <a:extLst>
              <a:ext uri="{FF2B5EF4-FFF2-40B4-BE49-F238E27FC236}">
                <a16:creationId xmlns:a16="http://schemas.microsoft.com/office/drawing/2014/main" id="{7DF1D7DB-D2CF-48BE-96D6-F71E38D555EC}"/>
              </a:ext>
            </a:extLst>
          </p:cNvPr>
          <p:cNvSpPr txBox="1"/>
          <p:nvPr/>
        </p:nvSpPr>
        <p:spPr>
          <a:xfrm>
            <a:off x="3445102" y="2543461"/>
            <a:ext cx="3155439" cy="969496"/>
          </a:xfrm>
          <a:prstGeom prst="rect">
            <a:avLst/>
          </a:prstGeom>
          <a:noFill/>
        </p:spPr>
        <p:txBody>
          <a:bodyPr wrap="square" rtlCol="0">
            <a:spAutoFit/>
          </a:bodyPr>
          <a:lstStyle/>
          <a:p>
            <a:r>
              <a:rPr lang="de-DE" sz="2800" b="1" dirty="0">
                <a:solidFill>
                  <a:srgbClr val="FF0000"/>
                </a:solidFill>
              </a:rPr>
              <a:t>3. </a:t>
            </a:r>
            <a:r>
              <a:rPr lang="de-DE" dirty="0"/>
              <a:t>Berechnung der verbrannten Kalorien</a:t>
            </a:r>
          </a:p>
          <a:p>
            <a:r>
              <a:rPr lang="de-DE" sz="1100" dirty="0"/>
              <a:t>(individuell auf Dich angepasst)</a:t>
            </a:r>
          </a:p>
        </p:txBody>
      </p:sp>
      <p:sp>
        <p:nvSpPr>
          <p:cNvPr id="63" name="Textfeld 62">
            <a:extLst>
              <a:ext uri="{FF2B5EF4-FFF2-40B4-BE49-F238E27FC236}">
                <a16:creationId xmlns:a16="http://schemas.microsoft.com/office/drawing/2014/main" id="{D49012CB-0340-486E-9F91-7EBC9E3898C1}"/>
              </a:ext>
            </a:extLst>
          </p:cNvPr>
          <p:cNvSpPr txBox="1"/>
          <p:nvPr/>
        </p:nvSpPr>
        <p:spPr>
          <a:xfrm>
            <a:off x="3445103" y="3687286"/>
            <a:ext cx="2708798" cy="800219"/>
          </a:xfrm>
          <a:prstGeom prst="rect">
            <a:avLst/>
          </a:prstGeom>
          <a:noFill/>
        </p:spPr>
        <p:txBody>
          <a:bodyPr wrap="square" rtlCol="0">
            <a:spAutoFit/>
          </a:bodyPr>
          <a:lstStyle/>
          <a:p>
            <a:r>
              <a:rPr lang="de-DE" sz="2800" b="1" dirty="0">
                <a:solidFill>
                  <a:srgbClr val="FF0000"/>
                </a:solidFill>
              </a:rPr>
              <a:t>4. </a:t>
            </a:r>
            <a:r>
              <a:rPr lang="de-DE" dirty="0"/>
              <a:t>Anzeige der aktuellen Laufzeit </a:t>
            </a:r>
            <a:endParaRPr lang="de-DE" sz="2800" b="1" dirty="0"/>
          </a:p>
        </p:txBody>
      </p:sp>
      <p:sp>
        <p:nvSpPr>
          <p:cNvPr id="1025" name="Textfeld 1024">
            <a:extLst>
              <a:ext uri="{FF2B5EF4-FFF2-40B4-BE49-F238E27FC236}">
                <a16:creationId xmlns:a16="http://schemas.microsoft.com/office/drawing/2014/main" id="{947A3529-ED8C-4C72-891B-BBE0EA872C07}"/>
              </a:ext>
            </a:extLst>
          </p:cNvPr>
          <p:cNvSpPr txBox="1"/>
          <p:nvPr/>
        </p:nvSpPr>
        <p:spPr>
          <a:xfrm>
            <a:off x="3444471" y="4539087"/>
            <a:ext cx="3021706" cy="800219"/>
          </a:xfrm>
          <a:prstGeom prst="rect">
            <a:avLst/>
          </a:prstGeom>
          <a:noFill/>
        </p:spPr>
        <p:txBody>
          <a:bodyPr wrap="square" rtlCol="0">
            <a:spAutoFit/>
          </a:bodyPr>
          <a:lstStyle/>
          <a:p>
            <a:r>
              <a:rPr lang="de-DE" sz="2800" b="1" dirty="0">
                <a:solidFill>
                  <a:srgbClr val="FF0000"/>
                </a:solidFill>
              </a:rPr>
              <a:t>5. </a:t>
            </a:r>
            <a:r>
              <a:rPr lang="de-DE" dirty="0"/>
              <a:t>Anzeige der aktuellen Geschwindigkeit </a:t>
            </a:r>
          </a:p>
        </p:txBody>
      </p:sp>
      <p:sp>
        <p:nvSpPr>
          <p:cNvPr id="1027" name="Textfeld 1026">
            <a:extLst>
              <a:ext uri="{FF2B5EF4-FFF2-40B4-BE49-F238E27FC236}">
                <a16:creationId xmlns:a16="http://schemas.microsoft.com/office/drawing/2014/main" id="{871A54E2-D5BC-4B43-A08B-A5D84CDA1FBF}"/>
              </a:ext>
            </a:extLst>
          </p:cNvPr>
          <p:cNvSpPr txBox="1"/>
          <p:nvPr/>
        </p:nvSpPr>
        <p:spPr>
          <a:xfrm>
            <a:off x="3444471" y="5418124"/>
            <a:ext cx="2640415" cy="800219"/>
          </a:xfrm>
          <a:prstGeom prst="rect">
            <a:avLst/>
          </a:prstGeom>
          <a:noFill/>
        </p:spPr>
        <p:txBody>
          <a:bodyPr wrap="square" rtlCol="0">
            <a:spAutoFit/>
          </a:bodyPr>
          <a:lstStyle/>
          <a:p>
            <a:r>
              <a:rPr lang="de-DE" sz="2800" b="1" dirty="0">
                <a:solidFill>
                  <a:srgbClr val="FF0000"/>
                </a:solidFill>
              </a:rPr>
              <a:t>6. </a:t>
            </a:r>
            <a:r>
              <a:rPr lang="de-DE" dirty="0">
                <a:solidFill>
                  <a:schemeClr val="tx1">
                    <a:lumMod val="95000"/>
                    <a:lumOff val="5000"/>
                  </a:schemeClr>
                </a:solidFill>
              </a:rPr>
              <a:t>Angabe der Länge der zurückgelegten Strecke</a:t>
            </a:r>
          </a:p>
        </p:txBody>
      </p:sp>
    </p:spTree>
    <p:extLst>
      <p:ext uri="{BB962C8B-B14F-4D97-AF65-F5344CB8AC3E}">
        <p14:creationId xmlns:p14="http://schemas.microsoft.com/office/powerpoint/2010/main" val="4074006636"/>
      </p:ext>
    </p:extLst>
  </p:cSld>
  <p:clrMapOvr>
    <a:masterClrMapping/>
  </p:clrMapOvr>
</p:sld>
</file>

<file path=ppt/theme/theme1.xml><?xml version="1.0" encoding="utf-8"?>
<a:theme xmlns:a="http://schemas.openxmlformats.org/drawingml/2006/main" name="Offic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ochures_Business brochure - Tri fold_version2.pptx" id="{89ABBEDC-8C50-40B0-A6CC-2D3BB419D7C0}" vid="{601B08EB-813D-48CC-820E-4C238EE46F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Broschüre 3-fach gefaltet</Template>
  <TotalTime>0</TotalTime>
  <Words>186</Words>
  <Application>Microsoft Office PowerPoint</Application>
  <PresentationFormat>A4-Papier (210 x 297 mm)</PresentationFormat>
  <Paragraphs>23</Paragraphs>
  <Slides>2</Slides>
  <Notes>2</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vt:i4>
      </vt:variant>
    </vt:vector>
  </HeadingPairs>
  <TitlesOfParts>
    <vt:vector size="10" baseType="lpstr">
      <vt:lpstr>宋体</vt:lpstr>
      <vt:lpstr>Arial</vt:lpstr>
      <vt:lpstr>Arial Unicode MS</vt:lpstr>
      <vt:lpstr>Bahnschrift Condensed</vt:lpstr>
      <vt:lpstr>Calibri</vt:lpstr>
      <vt:lpstr>Segoe UI</vt:lpstr>
      <vt:lpstr>Segoe UI Light</vt:lpstr>
      <vt:lpstr>Office</vt:lpstr>
      <vt:lpstr>PowerPoint-Präsentation</vt:lpstr>
      <vt:lpstr>PowerPoint-Präsentation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kilian</dc:creator>
  <cp:lastModifiedBy>kilian</cp:lastModifiedBy>
  <cp:revision>12</cp:revision>
  <dcterms:created xsi:type="dcterms:W3CDTF">2022-06-02T14:22:59Z</dcterms:created>
  <dcterms:modified xsi:type="dcterms:W3CDTF">2022-06-04T16:32:01Z</dcterms:modified>
</cp:coreProperties>
</file>