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48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29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26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36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6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68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20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31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08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77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E439-ADCA-4637-A357-F77D047B806C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54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最終報告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くろき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520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分析背景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美容業界の課題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人件費の占める割合が</a:t>
            </a:r>
            <a:r>
              <a:rPr kumimoji="1" lang="en-US" altLang="ja-JP" dirty="0" smtClean="0"/>
              <a:t>40%</a:t>
            </a:r>
            <a:r>
              <a:rPr kumimoji="1" lang="ja-JP" altLang="en-US" dirty="0" smtClean="0"/>
              <a:t>と大きい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最低限のスタッフによるシフト最適化が望まれる。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 smtClean="0"/>
              <a:t>このように、中期の需要予測は重要な課題である。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6892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モデリング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解釈性の高い統計的モデリングを考える</a:t>
                </a:r>
                <a:endParaRPr lang="en-US" altLang="ja-JP" dirty="0" smtClean="0"/>
              </a:p>
              <a:p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𝛽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(1+(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降水量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ja-JP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b="0" dirty="0" smtClean="0"/>
                  <a:t>	</a:t>
                </a:r>
                <a:r>
                  <a:rPr lang="ja-JP" altLang="en-US" b="0" dirty="0" smtClean="0"/>
                  <a:t>売上</a:t>
                </a:r>
                <a:endParaRPr lang="en-US" altLang="ja-JP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b="0" dirty="0" smtClean="0"/>
                  <a:t>	</a:t>
                </a:r>
                <a:r>
                  <a:rPr lang="ja-JP" altLang="en-US" b="0" dirty="0" smtClean="0"/>
                  <a:t>トレンド</a:t>
                </a:r>
                <a:endParaRPr lang="en-US" altLang="ja-JP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b="0" dirty="0" smtClean="0"/>
                  <a:t>	</a:t>
                </a:r>
                <a:r>
                  <a:rPr lang="ja-JP" altLang="en-US" dirty="0" smtClean="0"/>
                  <a:t>季節</a:t>
                </a:r>
                <a:r>
                  <a:rPr lang="ja-JP" altLang="en-US" dirty="0"/>
                  <a:t>周期</a:t>
                </a:r>
                <a:endParaRPr lang="en-US" altLang="ja-JP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b="0" dirty="0" smtClean="0"/>
                  <a:t>	</a:t>
                </a:r>
                <a:r>
                  <a:rPr lang="ja-JP" altLang="en-US" b="0" dirty="0" smtClean="0"/>
                  <a:t>祝日効果</a:t>
                </a:r>
                <a:endParaRPr lang="en-US" altLang="ja-JP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b="0" dirty="0" smtClean="0"/>
                  <a:t>	</a:t>
                </a:r>
                <a:r>
                  <a:rPr lang="ja-JP" altLang="en-US" dirty="0"/>
                  <a:t>撹乱項</a:t>
                </a:r>
                <a:endParaRPr lang="en-US" altLang="ja-JP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b="0" dirty="0" smtClean="0"/>
                  <a:t>	</a:t>
                </a:r>
                <a:r>
                  <a:rPr lang="ja-JP" altLang="en-US" dirty="0" smtClean="0"/>
                  <a:t>降水量の係数パラメータ</a:t>
                </a:r>
                <a:endParaRPr lang="en-US" altLang="ja-JP" b="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04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トレンド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成長、ベースラインを表す</a:t>
                </a:r>
                <a:endParaRPr lang="en-US" altLang="ja-JP" dirty="0" smtClean="0"/>
              </a:p>
              <a:p>
                <a:r>
                  <a:rPr kumimoji="1" lang="ja-JP" altLang="en-US" dirty="0" smtClean="0"/>
                  <a:t>線形関数 </a:t>
                </a:r>
                <a:r>
                  <a:rPr kumimoji="1" lang="en-US" altLang="ja-JP" dirty="0" smtClean="0"/>
                  <a:t>or </a:t>
                </a:r>
                <a:r>
                  <a:rPr kumimoji="1" lang="ja-JP" altLang="en-US" dirty="0" smtClean="0"/>
                  <a:t>シグモイド関数（飽和成長）</a:t>
                </a:r>
                <a:endParaRPr kumimoji="1" lang="en-US" altLang="ja-JP" dirty="0" smtClean="0"/>
              </a:p>
              <a:p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kumimoji="1" lang="en-US" altLang="ja-JP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ja-JP" altLang="en-US" b="0" dirty="0" smtClean="0"/>
                  <a:t>：</a:t>
                </a:r>
                <a:endParaRPr kumimoji="1" lang="en-US" altLang="ja-JP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 b="0" dirty="0" smtClean="0"/>
                  <a:t>：オフセット</a:t>
                </a:r>
                <a:endParaRPr kumimoji="1" lang="en-US" altLang="ja-JP" b="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11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変化点の導入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ja-JP" altLang="en-US" dirty="0" smtClean="0"/>
                  <a:t>一つの線形関数 </a:t>
                </a:r>
                <a:r>
                  <a:rPr lang="en-US" altLang="ja-JP" dirty="0" smtClean="0"/>
                  <a:t>or </a:t>
                </a:r>
                <a:r>
                  <a:rPr lang="ja-JP" altLang="en-US" dirty="0" smtClean="0"/>
                  <a:t>シグモイド関数では難しい</a:t>
                </a:r>
                <a:endParaRPr lang="en-US" altLang="ja-JP" dirty="0" smtClean="0"/>
              </a:p>
              <a:p>
                <a:r>
                  <a:rPr kumimoji="1" lang="ja-JP" altLang="en-US" dirty="0" smtClean="0"/>
                  <a:t>変化点を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dirty="0" smtClean="0"/>
                  <a:t>とすると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b="1" i="0" smtClean="0">
                                      <a:latin typeface="Cambria Math" panose="02040503050406030204" pitchFamily="18" charset="0"/>
                                    </a:rPr>
                                    <m:t>𝐚</m:t>
                                  </m:r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))(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b="0" dirty="0" smtClean="0"/>
              </a:p>
              <a:p>
                <a:pPr marL="0" indent="0">
                  <a:buNone/>
                </a:pPr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b="0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 1  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 0 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type m:val="noBar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b="0" dirty="0" smtClean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51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変化点の導入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また、線形関数は同様に</a:t>
                </a:r>
                <a:endParaRPr kumimoji="1" lang="en-US" altLang="ja-JP" dirty="0" smtClean="0"/>
              </a:p>
              <a:p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1">
                              <a:latin typeface="Cambria Math" panose="02040503050406030204" pitchFamily="18" charset="0"/>
                            </a:rPr>
                            <m:t>𝐚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dirty="0" smtClean="0"/>
              </a:p>
              <a:p>
                <a:r>
                  <a:rPr lang="ja-JP" altLang="en-US" dirty="0" smtClean="0"/>
                  <a:t>変化点の候補を予め多数用意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Laplace</m:t>
                      </m:r>
                      <m:d>
                        <m:dPr>
                          <m:ctrl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  <a:p>
                <a:endParaRPr lang="en-US" altLang="ja-JP" dirty="0" smtClean="0"/>
              </a:p>
              <a:p>
                <a:r>
                  <a:rPr lang="ja-JP" altLang="en-US" dirty="0" smtClean="0"/>
                  <a:t>柔軟に変化点を予測できる（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ja-JP" altLang="en-US" dirty="0" smtClean="0"/>
                  <a:t>は正則化パラメータに相当）</a:t>
                </a:r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77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季節周期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フーリエ級数の打ち切りによる表現を考える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dirty="0" smtClean="0"/>
                  <a:t>個の三角関数の重ね合わせ</a:t>
                </a:r>
                <a:endParaRPr kumimoji="1" lang="en-US" altLang="ja-JP" dirty="0" smtClean="0"/>
              </a:p>
              <a:p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𝑛𝑡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𝑛𝑡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週の周期では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年の周期</a:t>
                </a:r>
                <a:r>
                  <a:rPr lang="ja-JP" altLang="en-US" dirty="0"/>
                  <a:t>（うるう年以外）</a:t>
                </a:r>
                <a:r>
                  <a:rPr lang="ja-JP" altLang="en-US" dirty="0" smtClean="0"/>
                  <a:t>では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=365</m:t>
                    </m:r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kumimoji="1" lang="ja-JP" altLang="en-US" dirty="0" smtClean="0"/>
                  <a:t>係数パラメータ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941" b="-8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49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祝日効果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同種の祝日効果は一定だと仮定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「平日かつ祝日」、「平日かつ祝前日」を用意</a:t>
                </a:r>
                <a:endParaRPr lang="en-US" altLang="ja-JP" dirty="0" smtClean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ja-JP" dirty="0" smtClean="0"/>
              </a:p>
              <a:p>
                <a:pPr marL="0" indent="0">
                  <a:buNone/>
                </a:pP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 smtClean="0"/>
                  <a:t>平日かつ祝日を表すダミー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lang="ja-JP" altLang="en-US" dirty="0" smtClean="0"/>
                  <a:t>平日かつ祝前日を表すダミー</a:t>
                </a:r>
                <a:endParaRPr lang="en-US" altLang="ja-JP" dirty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25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9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161</Words>
  <Application>Microsoft Office PowerPoint</Application>
  <PresentationFormat>ワイド画面</PresentationFormat>
  <Paragraphs>60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Cambria Math</vt:lpstr>
      <vt:lpstr>Wingdings</vt:lpstr>
      <vt:lpstr>Office テーマ</vt:lpstr>
      <vt:lpstr>最終報告</vt:lpstr>
      <vt:lpstr>分析背景</vt:lpstr>
      <vt:lpstr>モデリング</vt:lpstr>
      <vt:lpstr>トレンドg(t)</vt:lpstr>
      <vt:lpstr>変化点の導入</vt:lpstr>
      <vt:lpstr>変化点の導入</vt:lpstr>
      <vt:lpstr>季節周期s(t)</vt:lpstr>
      <vt:lpstr>祝日効果h(t)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最終報告</dc:title>
  <dc:creator>SHIO-160412-1</dc:creator>
  <cp:lastModifiedBy>SHIO-160412-1</cp:lastModifiedBy>
  <cp:revision>10</cp:revision>
  <dcterms:created xsi:type="dcterms:W3CDTF">2018-02-12T14:22:59Z</dcterms:created>
  <dcterms:modified xsi:type="dcterms:W3CDTF">2018-02-13T00:19:50Z</dcterms:modified>
</cp:coreProperties>
</file>