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7B8E3D-DDAD-024F-BDC5-44CE60A91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88D54451-CD28-FC44-846E-159B95BE0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B8E113-2191-B240-846E-F5689999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24DC-AB8F-6342-ABF3-44E7CA6C4AC6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282F91-AFBB-AB4C-9602-B3DEA244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6D5769-5C0B-A743-A1D3-502C3F4B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A987-261D-8948-86CC-58980A13C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26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4FF09C-8186-ED41-B54D-FD19F825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16B2BF-A544-A343-A369-9937F8F6D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AABCFC-C9C5-654F-8804-5DF3671A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24DC-AB8F-6342-ABF3-44E7CA6C4AC6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9B560B-E39C-DA40-B8AA-7B588579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C79FD9-8998-4544-B8A7-0249F745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A987-261D-8948-86CC-58980A13C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62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70BD841-522C-BB45-96FA-07EFF9E68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3738DC-F7CC-6446-8A7D-EAD7846B6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089BD2-9268-1C40-B3C3-1A56FBF9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24DC-AB8F-6342-ABF3-44E7CA6C4AC6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EFD85C-2BBB-264F-849C-01E5E26E6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EF0D6A-B28E-864B-937E-2F712AB31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A987-261D-8948-86CC-58980A13C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20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341752-E988-EA47-AFAC-2A619565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C8D8BD-8CCF-6046-9C1E-762725103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48C017-829E-C94E-9AAB-A4D1D9779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24DC-AB8F-6342-ABF3-44E7CA6C4AC6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1ED796-30F5-7D41-8A4D-7BB09BF2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D1472F-358D-1142-B804-6EBF995C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A987-261D-8948-86CC-58980A13C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86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DCE1EF-C83C-9D4D-BB4C-DAA42F21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5A5E63-F17E-894A-8BDC-892E85C03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F3D6F5-4698-CB46-A097-D3A93786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24DC-AB8F-6342-ABF3-44E7CA6C4AC6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65833A-9407-5A4E-A94B-32F42110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F05EB6-FDD6-0D43-89C5-979AA3C3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A987-261D-8948-86CC-58980A13C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26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68D570-1EFE-7E4D-A9FD-FE2A6879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FCC124-5714-414B-9FA4-871918D03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BF1935-C051-1A44-9B2C-BA1A67FDE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F5C7BF-8075-284A-827D-05FF2FB8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24DC-AB8F-6342-ABF3-44E7CA6C4AC6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4673F7-FD9E-E74A-B400-CC37D918C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7CD1A5-0941-0942-9185-851F8C97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A987-261D-8948-86CC-58980A13C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55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88D015-D8BC-0640-A0FB-EBAE23DE0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69F47C-8F7D-A644-B541-1639E7B9E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B1732D-48E5-8340-8377-D334F826B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6A0BE61-8067-1B4A-A144-CD7921825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9FFFF33-E9C2-1046-AA90-E2713A325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E3BB519-7B21-F743-8448-E93B3B95E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24DC-AB8F-6342-ABF3-44E7CA6C4AC6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293D7D-0237-354C-8076-381EB9DC9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23E8B4A-BA36-CD45-9DEA-D375DE3E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A987-261D-8948-86CC-58980A13C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27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EE2B3-9ECE-5846-94FA-0CDDFFA2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8B74E1D-F2E4-C94B-8DC8-9CC345D84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24DC-AB8F-6342-ABF3-44E7CA6C4AC6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D0F7139-C49F-B345-B427-FDBF5F08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A52CF2-30FD-CE40-A3E3-A5126F0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A987-261D-8948-86CC-58980A13C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49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EEEE3E-95AC-EE47-9338-75045765D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24DC-AB8F-6342-ABF3-44E7CA6C4AC6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5ACF1D5-0B59-C247-B218-BB1949AA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1EFB55-F254-2142-A15C-FE8DEA1B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A987-261D-8948-86CC-58980A13C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24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399684-FA10-A848-969D-DF0678770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BDEE51-2D85-974E-9A12-535C5719B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5D5AD7-A842-0444-904D-21AFB3CE7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A30B70-395F-BE47-B29B-861DE351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24DC-AB8F-6342-ABF3-44E7CA6C4AC6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77BDAF-2311-704E-B4EF-1F09C90E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D6CC33-7573-F443-B524-10296595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A987-261D-8948-86CC-58980A13C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64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6F394-66AD-084F-A0C8-D1F9F1E7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1FFC189-CF6D-D24F-83AA-9E6EBC70F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DB4412-1012-104D-86B6-082BCC418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63C482-8819-4749-967C-90D35D00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24DC-AB8F-6342-ABF3-44E7CA6C4AC6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108C42-831B-E24D-B477-8744441F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14463D-4423-E04F-B6A3-975199B3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A987-261D-8948-86CC-58980A13C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59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3D0B64B-306C-1645-BBC7-2114B38C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0B1108-DE83-C148-BFC2-4A7BCF01F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D6BD6E-5A94-BA43-9936-5CDB19603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024DC-AB8F-6342-ABF3-44E7CA6C4AC6}" type="datetimeFigureOut">
              <a:rPr kumimoji="1" lang="ja-JP" altLang="en-US" smtClean="0"/>
              <a:t>2018/5/11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150689-DEA6-CB46-BD84-1F6B71154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D94AE0-A8B5-D74A-A995-892B2091E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6A987-261D-8948-86CC-58980A13C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9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F729E9-FCE2-3E46-9D47-FDACBE86B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C5462E8D-0741-4F4B-9B3C-1E38DC7CB4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22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22474A8-3E55-104E-8973-B7E29C0B300B}"/>
              </a:ext>
            </a:extLst>
          </p:cNvPr>
          <p:cNvGrpSpPr/>
          <p:nvPr/>
        </p:nvGrpSpPr>
        <p:grpSpPr>
          <a:xfrm>
            <a:off x="3312263" y="1906642"/>
            <a:ext cx="3600000" cy="3361071"/>
            <a:chOff x="3312263" y="1906642"/>
            <a:chExt cx="3600000" cy="3361071"/>
          </a:xfrm>
        </p:grpSpPr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BF79E701-C01F-C84B-ADA2-42FC10FA16BC}"/>
                </a:ext>
              </a:extLst>
            </p:cNvPr>
            <p:cNvSpPr/>
            <p:nvPr/>
          </p:nvSpPr>
          <p:spPr>
            <a:xfrm>
              <a:off x="3312263" y="1906642"/>
              <a:ext cx="1800000" cy="180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>
              <a:extLst>
                <a:ext uri="{FF2B5EF4-FFF2-40B4-BE49-F238E27FC236}">
                  <a16:creationId xmlns:a16="http://schemas.microsoft.com/office/drawing/2014/main" id="{B8596E7F-F9C8-944C-B14E-27830B68F4E7}"/>
                </a:ext>
              </a:extLst>
            </p:cNvPr>
            <p:cNvSpPr/>
            <p:nvPr/>
          </p:nvSpPr>
          <p:spPr>
            <a:xfrm>
              <a:off x="4212263" y="3467713"/>
              <a:ext cx="1800000" cy="180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4B96BDB2-B2DA-774D-A6C6-7614290023F1}"/>
                </a:ext>
              </a:extLst>
            </p:cNvPr>
            <p:cNvSpPr/>
            <p:nvPr/>
          </p:nvSpPr>
          <p:spPr>
            <a:xfrm>
              <a:off x="5112263" y="1906642"/>
              <a:ext cx="1800000" cy="180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E1A24F38-62D7-0E4F-BB34-6E1E8A30C35D}"/>
              </a:ext>
            </a:extLst>
          </p:cNvPr>
          <p:cNvGrpSpPr/>
          <p:nvPr/>
        </p:nvGrpSpPr>
        <p:grpSpPr>
          <a:xfrm>
            <a:off x="7322470" y="1758359"/>
            <a:ext cx="3888000" cy="3649071"/>
            <a:chOff x="7381753" y="1906640"/>
            <a:chExt cx="3888000" cy="3649071"/>
          </a:xfrm>
        </p:grpSpPr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FBD146F3-4D32-2C4E-8582-4F7F60B3FBB1}"/>
                </a:ext>
              </a:extLst>
            </p:cNvPr>
            <p:cNvSpPr/>
            <p:nvPr/>
          </p:nvSpPr>
          <p:spPr>
            <a:xfrm>
              <a:off x="7381753" y="1906640"/>
              <a:ext cx="2088000" cy="2088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AE6C087F-545C-D14D-880B-FDB77A7B1384}"/>
                </a:ext>
              </a:extLst>
            </p:cNvPr>
            <p:cNvSpPr/>
            <p:nvPr/>
          </p:nvSpPr>
          <p:spPr>
            <a:xfrm>
              <a:off x="8281753" y="3467711"/>
              <a:ext cx="2088000" cy="2088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>
              <a:extLst>
                <a:ext uri="{FF2B5EF4-FFF2-40B4-BE49-F238E27FC236}">
                  <a16:creationId xmlns:a16="http://schemas.microsoft.com/office/drawing/2014/main" id="{2CEB806C-BEDC-BD48-B452-8D4C955D1F1C}"/>
                </a:ext>
              </a:extLst>
            </p:cNvPr>
            <p:cNvSpPr/>
            <p:nvPr/>
          </p:nvSpPr>
          <p:spPr>
            <a:xfrm>
              <a:off x="9181753" y="1906640"/>
              <a:ext cx="2088000" cy="2088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A7CC72CD-6C9C-CA4E-847C-17297F66F371}"/>
              </a:ext>
            </a:extLst>
          </p:cNvPr>
          <p:cNvGrpSpPr/>
          <p:nvPr/>
        </p:nvGrpSpPr>
        <p:grpSpPr>
          <a:xfrm>
            <a:off x="432263" y="2700881"/>
            <a:ext cx="1980000" cy="1741071"/>
            <a:chOff x="342263" y="3216459"/>
            <a:chExt cx="1980000" cy="1741071"/>
          </a:xfrm>
        </p:grpSpPr>
        <p:sp>
          <p:nvSpPr>
            <p:cNvPr id="29" name="円/楕円 28">
              <a:extLst>
                <a:ext uri="{FF2B5EF4-FFF2-40B4-BE49-F238E27FC236}">
                  <a16:creationId xmlns:a16="http://schemas.microsoft.com/office/drawing/2014/main" id="{E00CF0CA-2F04-8E46-ADA5-8F845AF1E9EB}"/>
                </a:ext>
              </a:extLst>
            </p:cNvPr>
            <p:cNvSpPr/>
            <p:nvPr/>
          </p:nvSpPr>
          <p:spPr>
            <a:xfrm>
              <a:off x="342263" y="3216459"/>
              <a:ext cx="180000" cy="18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389F9F30-C968-7B41-9F8C-17A5BEA5DD9E}"/>
                </a:ext>
              </a:extLst>
            </p:cNvPr>
            <p:cNvSpPr/>
            <p:nvPr/>
          </p:nvSpPr>
          <p:spPr>
            <a:xfrm>
              <a:off x="1242263" y="4777530"/>
              <a:ext cx="180000" cy="18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>
              <a:extLst>
                <a:ext uri="{FF2B5EF4-FFF2-40B4-BE49-F238E27FC236}">
                  <a16:creationId xmlns:a16="http://schemas.microsoft.com/office/drawing/2014/main" id="{540CC742-F015-FE49-BA2C-C289791F8E4A}"/>
                </a:ext>
              </a:extLst>
            </p:cNvPr>
            <p:cNvSpPr/>
            <p:nvPr/>
          </p:nvSpPr>
          <p:spPr>
            <a:xfrm>
              <a:off x="2142263" y="3216459"/>
              <a:ext cx="180000" cy="18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370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Macintosh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黒木　裕鷹</dc:creator>
  <cp:lastModifiedBy>黒木　裕鷹</cp:lastModifiedBy>
  <cp:revision>3</cp:revision>
  <dcterms:created xsi:type="dcterms:W3CDTF">2018-05-10T17:29:59Z</dcterms:created>
  <dcterms:modified xsi:type="dcterms:W3CDTF">2018-05-10T18:25:27Z</dcterms:modified>
</cp:coreProperties>
</file>