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616F1D-A285-4865-86A4-756441B16499}" v="2" dt="2021-03-08T06:43:08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Zheng" userId="b686bdd543508924" providerId="LiveId" clId="{6D616F1D-A285-4865-86A4-756441B16499}"/>
    <pc:docChg chg="undo custSel addSld modSld sldOrd">
      <pc:chgData name="David Zheng" userId="b686bdd543508924" providerId="LiveId" clId="{6D616F1D-A285-4865-86A4-756441B16499}" dt="2021-03-08T06:48:32.576" v="1216" actId="20577"/>
      <pc:docMkLst>
        <pc:docMk/>
      </pc:docMkLst>
      <pc:sldChg chg="addSp delSp modSp new mod">
        <pc:chgData name="David Zheng" userId="b686bdd543508924" providerId="LiveId" clId="{6D616F1D-A285-4865-86A4-756441B16499}" dt="2021-03-08T06:27:58.120" v="484" actId="20577"/>
        <pc:sldMkLst>
          <pc:docMk/>
          <pc:sldMk cId="2293472298" sldId="258"/>
        </pc:sldMkLst>
        <pc:spChg chg="mod">
          <ac:chgData name="David Zheng" userId="b686bdd543508924" providerId="LiveId" clId="{6D616F1D-A285-4865-86A4-756441B16499}" dt="2021-03-08T06:24:49.690" v="17" actId="14100"/>
          <ac:spMkLst>
            <pc:docMk/>
            <pc:sldMk cId="2293472298" sldId="258"/>
            <ac:spMk id="2" creationId="{7DF9A29F-66FC-46F8-A8A8-26A6B92B6A04}"/>
          </ac:spMkLst>
        </pc:spChg>
        <pc:spChg chg="add del mod">
          <ac:chgData name="David Zheng" userId="b686bdd543508924" providerId="LiveId" clId="{6D616F1D-A285-4865-86A4-756441B16499}" dt="2021-03-08T06:27:58.120" v="484" actId="20577"/>
          <ac:spMkLst>
            <pc:docMk/>
            <pc:sldMk cId="2293472298" sldId="258"/>
            <ac:spMk id="3" creationId="{CE13F7E9-63A9-4E20-8AA2-5918F3778C60}"/>
          </ac:spMkLst>
        </pc:spChg>
        <pc:picChg chg="add del mod ord">
          <ac:chgData name="David Zheng" userId="b686bdd543508924" providerId="LiveId" clId="{6D616F1D-A285-4865-86A4-756441B16499}" dt="2021-03-08T06:25:25.113" v="23" actId="22"/>
          <ac:picMkLst>
            <pc:docMk/>
            <pc:sldMk cId="2293472298" sldId="258"/>
            <ac:picMk id="5" creationId="{891079EE-13AA-4817-B394-7EBE6D342660}"/>
          </ac:picMkLst>
        </pc:picChg>
        <pc:picChg chg="add mod">
          <ac:chgData name="David Zheng" userId="b686bdd543508924" providerId="LiveId" clId="{6D616F1D-A285-4865-86A4-756441B16499}" dt="2021-03-08T06:25:37.061" v="26" actId="1076"/>
          <ac:picMkLst>
            <pc:docMk/>
            <pc:sldMk cId="2293472298" sldId="258"/>
            <ac:picMk id="7" creationId="{5D45D406-9DB7-40F1-A3AF-3B3025FFEC67}"/>
          </ac:picMkLst>
        </pc:picChg>
      </pc:sldChg>
      <pc:sldChg chg="addSp delSp modSp add mod">
        <pc:chgData name="David Zheng" userId="b686bdd543508924" providerId="LiveId" clId="{6D616F1D-A285-4865-86A4-756441B16499}" dt="2021-03-08T06:48:32.576" v="1216" actId="20577"/>
        <pc:sldMkLst>
          <pc:docMk/>
          <pc:sldMk cId="1603547903" sldId="259"/>
        </pc:sldMkLst>
        <pc:spChg chg="mod">
          <ac:chgData name="David Zheng" userId="b686bdd543508924" providerId="LiveId" clId="{6D616F1D-A285-4865-86A4-756441B16499}" dt="2021-03-08T06:32:42.984" v="501" actId="20577"/>
          <ac:spMkLst>
            <pc:docMk/>
            <pc:sldMk cId="1603547903" sldId="259"/>
            <ac:spMk id="2" creationId="{7DF9A29F-66FC-46F8-A8A8-26A6B92B6A04}"/>
          </ac:spMkLst>
        </pc:spChg>
        <pc:spChg chg="mod">
          <ac:chgData name="David Zheng" userId="b686bdd543508924" providerId="LiveId" clId="{6D616F1D-A285-4865-86A4-756441B16499}" dt="2021-03-08T06:48:32.576" v="1216" actId="20577"/>
          <ac:spMkLst>
            <pc:docMk/>
            <pc:sldMk cId="1603547903" sldId="259"/>
            <ac:spMk id="3" creationId="{CE13F7E9-63A9-4E20-8AA2-5918F3778C60}"/>
          </ac:spMkLst>
        </pc:spChg>
        <pc:picChg chg="add mod">
          <ac:chgData name="David Zheng" userId="b686bdd543508924" providerId="LiveId" clId="{6D616F1D-A285-4865-86A4-756441B16499}" dt="2021-03-08T06:36:25.275" v="667" actId="1076"/>
          <ac:picMkLst>
            <pc:docMk/>
            <pc:sldMk cId="1603547903" sldId="259"/>
            <ac:picMk id="5" creationId="{36AF77AA-58A8-4651-BD35-94BF3FC60C4A}"/>
          </ac:picMkLst>
        </pc:picChg>
        <pc:picChg chg="del">
          <ac:chgData name="David Zheng" userId="b686bdd543508924" providerId="LiveId" clId="{6D616F1D-A285-4865-86A4-756441B16499}" dt="2021-03-08T06:32:34.877" v="486" actId="478"/>
          <ac:picMkLst>
            <pc:docMk/>
            <pc:sldMk cId="1603547903" sldId="259"/>
            <ac:picMk id="7" creationId="{5D45D406-9DB7-40F1-A3AF-3B3025FFEC67}"/>
          </ac:picMkLst>
        </pc:picChg>
        <pc:picChg chg="add mod">
          <ac:chgData name="David Zheng" userId="b686bdd543508924" providerId="LiveId" clId="{6D616F1D-A285-4865-86A4-756441B16499}" dt="2021-03-08T06:36:42.558" v="670" actId="14100"/>
          <ac:picMkLst>
            <pc:docMk/>
            <pc:sldMk cId="1603547903" sldId="259"/>
            <ac:picMk id="8" creationId="{30D677A9-36ED-4FEB-B9CC-480355C4FC41}"/>
          </ac:picMkLst>
        </pc:picChg>
      </pc:sldChg>
      <pc:sldChg chg="addSp delSp modSp add mod ord">
        <pc:chgData name="David Zheng" userId="b686bdd543508924" providerId="LiveId" clId="{6D616F1D-A285-4865-86A4-756441B16499}" dt="2021-03-08T06:46:25.551" v="1164" actId="14100"/>
        <pc:sldMkLst>
          <pc:docMk/>
          <pc:sldMk cId="58226049" sldId="260"/>
        </pc:sldMkLst>
        <pc:spChg chg="mod">
          <ac:chgData name="David Zheng" userId="b686bdd543508924" providerId="LiveId" clId="{6D616F1D-A285-4865-86A4-756441B16499}" dt="2021-03-08T06:43:14.420" v="796" actId="6549"/>
          <ac:spMkLst>
            <pc:docMk/>
            <pc:sldMk cId="58226049" sldId="260"/>
            <ac:spMk id="2" creationId="{7DF9A29F-66FC-46F8-A8A8-26A6B92B6A04}"/>
          </ac:spMkLst>
        </pc:spChg>
        <pc:spChg chg="mod">
          <ac:chgData name="David Zheng" userId="b686bdd543508924" providerId="LiveId" clId="{6D616F1D-A285-4865-86A4-756441B16499}" dt="2021-03-08T06:46:25.551" v="1164" actId="14100"/>
          <ac:spMkLst>
            <pc:docMk/>
            <pc:sldMk cId="58226049" sldId="260"/>
            <ac:spMk id="3" creationId="{CE13F7E9-63A9-4E20-8AA2-5918F3778C60}"/>
          </ac:spMkLst>
        </pc:spChg>
        <pc:picChg chg="add mod">
          <ac:chgData name="David Zheng" userId="b686bdd543508924" providerId="LiveId" clId="{6D616F1D-A285-4865-86A4-756441B16499}" dt="2021-03-08T06:43:03.949" v="793" actId="1076"/>
          <ac:picMkLst>
            <pc:docMk/>
            <pc:sldMk cId="58226049" sldId="260"/>
            <ac:picMk id="5" creationId="{46AC745D-4E2A-4FFC-9C75-61DD4CAE099C}"/>
          </ac:picMkLst>
        </pc:picChg>
        <pc:picChg chg="del">
          <ac:chgData name="David Zheng" userId="b686bdd543508924" providerId="LiveId" clId="{6D616F1D-A285-4865-86A4-756441B16499}" dt="2021-03-08T06:42:16.631" v="786" actId="478"/>
          <ac:picMkLst>
            <pc:docMk/>
            <pc:sldMk cId="58226049" sldId="260"/>
            <ac:picMk id="7" creationId="{5D45D406-9DB7-40F1-A3AF-3B3025FFEC67}"/>
          </ac:picMkLst>
        </pc:picChg>
        <pc:picChg chg="add mod">
          <ac:chgData name="David Zheng" userId="b686bdd543508924" providerId="LiveId" clId="{6D616F1D-A285-4865-86A4-756441B16499}" dt="2021-03-08T06:43:39.150" v="803" actId="1076"/>
          <ac:picMkLst>
            <pc:docMk/>
            <pc:sldMk cId="58226049" sldId="260"/>
            <ac:picMk id="8" creationId="{9FA973BB-4BEB-4420-A259-5B14F6916D33}"/>
          </ac:picMkLst>
        </pc:picChg>
      </pc:sldChg>
      <pc:sldChg chg="delSp modSp new mod">
        <pc:chgData name="David Zheng" userId="b686bdd543508924" providerId="LiveId" clId="{6D616F1D-A285-4865-86A4-756441B16499}" dt="2021-03-08T06:46:41.598" v="1181" actId="20577"/>
        <pc:sldMkLst>
          <pc:docMk/>
          <pc:sldMk cId="2208234542" sldId="261"/>
        </pc:sldMkLst>
        <pc:spChg chg="mod">
          <ac:chgData name="David Zheng" userId="b686bdd543508924" providerId="LiveId" clId="{6D616F1D-A285-4865-86A4-756441B16499}" dt="2021-03-08T06:46:41.598" v="1181" actId="20577"/>
          <ac:spMkLst>
            <pc:docMk/>
            <pc:sldMk cId="2208234542" sldId="261"/>
            <ac:spMk id="2" creationId="{9F882B9F-BA5F-49CC-9879-A6B410B70F20}"/>
          </ac:spMkLst>
        </pc:spChg>
        <pc:spChg chg="del">
          <ac:chgData name="David Zheng" userId="b686bdd543508924" providerId="LiveId" clId="{6D616F1D-A285-4865-86A4-756441B16499}" dt="2021-03-08T06:46:36.475" v="1166" actId="478"/>
          <ac:spMkLst>
            <pc:docMk/>
            <pc:sldMk cId="2208234542" sldId="261"/>
            <ac:spMk id="3" creationId="{2F1B2BB2-B9BB-447C-9026-B1FAD070AD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8095-5A75-4EB4-B073-79FE99A9F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2E31E-265A-4CB8-B686-F56A28DC6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9931F-0AA2-47A2-B72C-95E0BD6C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BFA9-7948-4295-A64C-60AB8B33E21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FDE60-5C1A-41C5-A58A-94B6B981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C5EBC-59B2-49F3-806A-6AAC480D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243C-EDCB-4BC0-9903-CCC1C4391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4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5F48-AF96-4D9B-96EB-C5D54F5B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CE8E2-4416-46D7-B7C3-31F8FBA89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A5F5C-B0C7-401C-A895-FABDDB55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BFA9-7948-4295-A64C-60AB8B33E21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64B0F-54E2-4850-B6D6-FE14DD53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AC30E-1D29-4846-87C0-88CCB9BB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243C-EDCB-4BC0-9903-CCC1C4391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1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725A4-7C96-48BC-9850-7487BF8A0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B2666-1EA9-47CA-ACE3-E1492810B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C82D6-6762-44D5-8C07-E62FCFAB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BFA9-7948-4295-A64C-60AB8B33E21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C3BA4-3F28-48FF-B03B-080105C9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E8304-8A08-40A8-A1F9-BB57CC0C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243C-EDCB-4BC0-9903-CCC1C4391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6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AD75-6195-4628-A1E2-CC95B1E9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9E5EA-3133-4740-B426-2B3D0166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4D216-25B1-4833-8B77-461831AD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BFA9-7948-4295-A64C-60AB8B33E21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B6E1E-3B62-4A09-B452-E2F68A41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E7C18-AD18-4242-A425-01BADDF9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243C-EDCB-4BC0-9903-CCC1C4391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8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1091-FBB4-468C-BA88-5123441F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DCF59-A2D7-4E0B-BCED-4044DF584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12F61-83E4-4641-98BB-3D62F624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BFA9-7948-4295-A64C-60AB8B33E21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0D1BE-51CF-470C-84F0-8ADE8D33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65720-2495-405A-8E7A-8CA97D9F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243C-EDCB-4BC0-9903-CCC1C4391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0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82AB-9DD7-40CC-B39B-0E80D5F8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5CDD3-B58E-46BE-9AFC-C78DFB5DF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51D42-4673-4366-A252-9FA911C19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F4489-454D-48C4-B374-E7C344C0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BFA9-7948-4295-A64C-60AB8B33E21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A8FCA-B9D8-4305-8EEE-91EAF74E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2D7D5-3229-4C6C-ABBE-7B84567D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243C-EDCB-4BC0-9903-CCC1C4391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3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F8BB-D1AD-420F-9A7A-FC152ED5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C3FA7-CBEF-47BE-906F-9B84E2B33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F3961-C3E4-45B5-AA91-CCAE0BEC2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2390D-DDED-4CCB-802B-4D3E14CB7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3E65E-3973-43C6-9CF6-173B75521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AB2B4-2EBE-45AF-8752-BDAA1EAF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BFA9-7948-4295-A64C-60AB8B33E21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28564-7F6A-420B-B680-93C70926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87A6A-64DD-4A3F-9C0B-5F80CC0A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243C-EDCB-4BC0-9903-CCC1C4391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0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423A-45E2-43E1-BFC4-E786AF24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5080A-6108-4819-A99D-6101BC79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BFA9-7948-4295-A64C-60AB8B33E21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F887B-A945-489C-B345-96CBBC86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72C3D-7BFB-4024-96E2-2B662BF0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243C-EDCB-4BC0-9903-CCC1C4391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7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CFD91-A87D-40ED-877E-C9731E22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BFA9-7948-4295-A64C-60AB8B33E21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70D07-E8CA-49E1-A0AA-848AA5F2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E2E8D-9F5E-495A-BDE6-64AD989B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243C-EDCB-4BC0-9903-CCC1C4391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5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79F4-AC42-4684-8222-016C664C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DF78F-12B2-4336-97EA-176541AD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6E466-31BF-46D1-9DB2-540D1EB1A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BFCB3-0F25-4A0D-87BE-83E1147B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BFA9-7948-4295-A64C-60AB8B33E21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964C9-76AB-4C7A-ABA9-B6300AEB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15704-981B-4642-9262-43FF9FD1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243C-EDCB-4BC0-9903-CCC1C4391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0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E99-B7B8-40A2-A7C1-7AC20E98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55340-B6B9-46E0-834E-3016408D0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E83E2-DCE8-46D2-B4AB-CDF9E8B21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4BE5E-9453-4D7F-A667-E243EAAB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BFA9-7948-4295-A64C-60AB8B33E21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B476E-E607-4E9E-8A1A-9BB225B7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A342F-CEF6-4586-B91B-7F55834B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243C-EDCB-4BC0-9903-CCC1C4391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53635-F730-4E56-90D5-4B26F599D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EA4B6-C4C2-463B-873C-A87AD7DE5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111F3-CC06-48BA-87A2-3820A119C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EBFA9-7948-4295-A64C-60AB8B33E214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A6C1F-02D0-40D2-AEDD-D32311DFB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0FDB6-CB76-4CD4-B772-32133A397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9243C-EDCB-4BC0-9903-CCC1C4391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4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A2E5-9A47-4022-9B50-C66B149EC8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Modify a Circuit </a:t>
            </a:r>
            <a:br>
              <a:rPr lang="en-US" dirty="0"/>
            </a:br>
            <a:r>
              <a:rPr lang="en-US" dirty="0"/>
              <a:t>to Measure Current</a:t>
            </a:r>
          </a:p>
        </p:txBody>
      </p:sp>
    </p:spTree>
    <p:extLst>
      <p:ext uri="{BB962C8B-B14F-4D97-AF65-F5344CB8AC3E}">
        <p14:creationId xmlns:p14="http://schemas.microsoft.com/office/powerpoint/2010/main" val="247321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6870-7175-4242-A2E5-7465295A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a circuit to measure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0730-CFC7-4004-9CA4-7EEDB7DF9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measure current flowing through an element, pick an inflow or outflow node, divide the node into two sub-nodes, and insert DMM between the two sub-nodes.</a:t>
            </a:r>
          </a:p>
          <a:p>
            <a:r>
              <a:rPr lang="en-US" dirty="0"/>
              <a:t>Sometimes the inflow or outflow node cannot be easily divided.</a:t>
            </a:r>
          </a:p>
          <a:p>
            <a:r>
              <a:rPr lang="en-US" dirty="0"/>
              <a:t>Then you need to modify the circuit by repositioning some elements as needed, and expanding some nodes as needed.</a:t>
            </a:r>
          </a:p>
        </p:txBody>
      </p:sp>
    </p:spTree>
    <p:extLst>
      <p:ext uri="{BB962C8B-B14F-4D97-AF65-F5344CB8AC3E}">
        <p14:creationId xmlns:p14="http://schemas.microsoft.com/office/powerpoint/2010/main" val="74354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A29F-66FC-46F8-A8A8-26A6B92B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/>
          </a:bodyPr>
          <a:lstStyle/>
          <a:p>
            <a:r>
              <a:rPr lang="en-US" sz="3600" dirty="0"/>
              <a:t>Example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3F7E9-63A9-4E20-8AA2-5918F377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654"/>
            <a:ext cx="3541295" cy="5166309"/>
          </a:xfrm>
        </p:spPr>
        <p:txBody>
          <a:bodyPr>
            <a:normAutofit/>
          </a:bodyPr>
          <a:lstStyle/>
          <a:p>
            <a:r>
              <a:rPr lang="en-US" sz="2000" dirty="0"/>
              <a:t>This circuit has a 1k resistor in parallel with a 5k resistor, followed by a 10k resistor in series with the two parallel resistors</a:t>
            </a:r>
          </a:p>
          <a:p>
            <a:r>
              <a:rPr lang="en-US" sz="2000" dirty="0"/>
              <a:t>Use DMM to measure the current flowing through each resistor</a:t>
            </a:r>
          </a:p>
          <a:p>
            <a:r>
              <a:rPr lang="en-US" sz="2000" dirty="0"/>
              <a:t>You need to modify the circuit by repositioning the resistors and expanding nodes as needed</a:t>
            </a:r>
          </a:p>
          <a:p>
            <a:r>
              <a:rPr lang="en-US" sz="2000" dirty="0"/>
              <a:t>Only then can you insert DMMs the usual way in order to measure currents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45D406-9DB7-40F1-A3AF-3B3025FFE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636" y="1760094"/>
            <a:ext cx="6556164" cy="333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7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A29F-66FC-46F8-A8A8-26A6B92B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/>
          </a:bodyPr>
          <a:lstStyle/>
          <a:p>
            <a:r>
              <a:rPr lang="en-US" sz="3600" dirty="0"/>
              <a:t>Modified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3F7E9-63A9-4E20-8AA2-5918F377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654"/>
            <a:ext cx="3541295" cy="5166309"/>
          </a:xfrm>
        </p:spPr>
        <p:txBody>
          <a:bodyPr>
            <a:normAutofit/>
          </a:bodyPr>
          <a:lstStyle/>
          <a:p>
            <a:r>
              <a:rPr lang="en-US" sz="2000" dirty="0"/>
              <a:t>The original top circuit has been modified into the bottom circuit by repositioning the resistors and expanding nodes as needed</a:t>
            </a:r>
          </a:p>
          <a:p>
            <a:r>
              <a:rPr lang="en-US" sz="2000" dirty="0"/>
              <a:t>The modified bottom circuit is still the same as the original top circuit, but now we can easily measure current of each resistor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F77AA-58A8-4651-BD35-94BF3FC60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04" y="3576770"/>
            <a:ext cx="6157696" cy="29161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D677A9-36ED-4FEB-B9CC-480355C4F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941" y="415659"/>
            <a:ext cx="6147859" cy="312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4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A29F-66FC-46F8-A8A8-26A6B92B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/>
          </a:bodyPr>
          <a:lstStyle/>
          <a:p>
            <a:r>
              <a:rPr lang="en-US" sz="3600" dirty="0"/>
              <a:t>Current measured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3F7E9-63A9-4E20-8AA2-5918F377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654"/>
            <a:ext cx="4503821" cy="5166309"/>
          </a:xfrm>
        </p:spPr>
        <p:txBody>
          <a:bodyPr>
            <a:normAutofit/>
          </a:bodyPr>
          <a:lstStyle/>
          <a:p>
            <a:r>
              <a:rPr lang="en-US" sz="2000" dirty="0"/>
              <a:t>For each resistor of the modified circuit, select either an input node or an output node, divide the node into two sub-nodes, and insert a DMM between the two sub-nodes to measure the current</a:t>
            </a:r>
          </a:p>
          <a:p>
            <a:r>
              <a:rPr lang="en-US" sz="2000" dirty="0"/>
              <a:t>The current values are shown to verify that the measurement is valid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C745D-4E2A-4FFC-9C75-61DD4CAE0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52666"/>
            <a:ext cx="5084005" cy="2940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A973BB-4BEB-4420-A259-5B14F6916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620" y="845946"/>
            <a:ext cx="5193286" cy="24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82B9F-BA5F-49CC-9879-A6B410B7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0823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240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Modify a Circuit  to Measure Current</vt:lpstr>
      <vt:lpstr>Modify a circuit to measure current</vt:lpstr>
      <vt:lpstr>Example circuit</vt:lpstr>
      <vt:lpstr>Modified circuit</vt:lpstr>
      <vt:lpstr>Current measured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Modify a Circuit  to Measure Current</dc:title>
  <dc:creator>David Zheng</dc:creator>
  <cp:lastModifiedBy>David Zheng</cp:lastModifiedBy>
  <cp:revision>1</cp:revision>
  <dcterms:created xsi:type="dcterms:W3CDTF">2021-03-08T06:15:51Z</dcterms:created>
  <dcterms:modified xsi:type="dcterms:W3CDTF">2021-03-08T06:48:57Z</dcterms:modified>
</cp:coreProperties>
</file>