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1"/>
    <p:restoredTop sz="92456"/>
  </p:normalViewPr>
  <p:slideViewPr>
    <p:cSldViewPr snapToGrid="0" snapToObjects="1">
      <p:cViewPr varScale="1">
        <p:scale>
          <a:sx n="81" d="100"/>
          <a:sy n="81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468A-C831-DF4B-96A3-545617A3A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EFEA8-B3B9-0E47-AD3C-E59C15744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6EA-505A-1247-B900-535FD9D3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0735-EC4E-9942-B499-825FEB4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AE2D-5A77-3C46-B299-C93E060F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795F-EA28-174D-AB6D-586E5F39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CB1A-88EF-6B4C-93E2-5321D99C2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BED3-B7C7-074F-9683-91004292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0047-95D5-6649-B708-2C0BEDD7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1D1F-1571-9642-A22A-BCADC8CC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C0C30-DC49-064F-BF6C-4639CD93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6A652-A179-0141-A684-2B0754926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E15F-2162-AD47-8C7B-37D7FED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ADC2-5BE9-4044-AF0D-7E2B94D9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26F7C-5686-B042-91A7-678D350E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559A-9B4E-3B4D-B004-7485BF2E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DA4D-CF03-274A-90D4-B4C79895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FA81-BEA9-5641-97B0-2F2D99C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1E26-BA7C-E545-A7BF-AA98AC3D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12E8-F848-694B-B1EA-4B84C5A9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5C58-3FF3-6642-A8F2-8C4A63D1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EB68-4849-6D40-B9D1-112E801C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D094-7C48-6847-8D49-68E626B3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8637-2E03-8B4E-A99B-486C9C39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94C9-BEA0-1A4B-B8CE-EE524DE2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1972-8DCF-FD47-8609-1581A42C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8767-282A-9B4B-9CE9-6AD66073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DAFD-7E51-0343-91C5-4F120418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0A1F5-2DFD-6B47-8433-8156F44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905B-9B81-B54A-B46E-F021799E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8243B-8EDA-8B43-BC47-C481F9AB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AB9E-D88D-0B4A-9CE1-6BD0A147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4D2F-123A-6343-9B17-4E957F2C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7FBB2-F116-DC44-ABB6-FCDBC1AF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52CD4-9C7D-7746-85FE-6CA698746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E4F5-8E13-8648-839B-CD1085C6D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1E14A-4149-F04E-AB4D-EC5EDE7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E6176-B41A-5E44-A085-183208A8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7DFAF-5BA4-6942-9CBE-3A571B3B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4257-2277-9243-8FDC-24800ECB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BDFC2-FA8C-B94A-95BF-CB6D75D3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BD3EE-C050-0046-9164-860B4CF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EFC3C-3075-FD47-8F8C-04D80D9B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96EAD-74FA-EE4B-B359-350E1D63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8C997-3C2C-5B42-800B-D491ABF6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2C76A-C3EE-754C-B49C-A0763B3C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D85A-8533-104F-9CFC-755B34CA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B45B-0BDD-0542-A5B8-95F5BCBA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050DB-F1EB-C04C-BDC6-FB2C41F9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3AC1-C0D8-F64C-ABE2-3E0C99EE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5635F-BAE0-5E40-9A59-4A672689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3F7B-60E6-5448-9E69-A494FC1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DBE-6354-C041-9A48-30DE9332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DDDAD-80DE-AA48-B94C-40722ADC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B14A6-EB6C-B84F-8625-791CB6E9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B114-A79C-574B-96EA-6A125D31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EA-E54C-F544-A8E3-30743CE1B1E0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B3AA2-C289-9443-AA36-174144F0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A935-09A5-C64F-8AD8-42A0DF94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F4B1-DD67-4942-BC1F-31E0B99B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7E70C-9259-3D44-8066-C3D6F887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93052-EE55-E74C-A145-37825B98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61F8-CC83-C546-BDA5-68AAB37DA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751781EA-E54C-F544-A8E3-30743CE1B1E0}" type="datetimeFigureOut">
              <a:rPr lang="en-US" smtClean="0"/>
              <a:pPr/>
              <a:t>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B3D9-F85F-5941-AD92-53D4FDAAA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38AE-8016-BB45-9383-B0ABD94C1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00C9F4B1-DD67-4942-BC1F-31E0B99B86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5FF-DDE1-F341-A143-F0B517760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EGF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D0FD4-7177-B241-B04C-C8050E3E8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Kurama</a:t>
            </a:r>
            <a:r>
              <a:rPr lang="en-US" dirty="0">
                <a:cs typeface="Arial" panose="020B0604020202020204" pitchFamily="34" charset="0"/>
              </a:rPr>
              <a:t> OKUBO</a:t>
            </a:r>
          </a:p>
        </p:txBody>
      </p:sp>
    </p:spTree>
    <p:extLst>
      <p:ext uri="{BB962C8B-B14F-4D97-AF65-F5344CB8AC3E}">
        <p14:creationId xmlns:p14="http://schemas.microsoft.com/office/powerpoint/2010/main" val="3102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05AD9-1F29-0749-BA17-AAAFFE3F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3" y="762080"/>
            <a:ext cx="7071832" cy="60959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4CDC68-401E-854E-8DDD-AE209E10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Couple of earthquake events at 1991 North California.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8F36C-2D2A-3840-A9AB-CD9E3479A2F0}"/>
              </a:ext>
            </a:extLst>
          </p:cNvPr>
          <p:cNvSpPr txBox="1"/>
          <p:nvPr/>
        </p:nvSpPr>
        <p:spPr>
          <a:xfrm>
            <a:off x="7844106" y="1732548"/>
            <a:ext cx="389574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Condition of good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eGF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to estimate large event: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with each other.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(to cancel out path effect.)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focal mechanism.</a:t>
            </a:r>
            <a:b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(to cancel out radiation pattern)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too small.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(Mw 3.0 ~ due to the assumption with element faults. )</a:t>
            </a:r>
          </a:p>
        </p:txBody>
      </p:sp>
    </p:spTree>
    <p:extLst>
      <p:ext uri="{BB962C8B-B14F-4D97-AF65-F5344CB8AC3E}">
        <p14:creationId xmlns:p14="http://schemas.microsoft.com/office/powerpoint/2010/main" val="2003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89AC57-AA65-2B41-96AE-1ABF4082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Comparison of two 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400D0-543B-C649-B675-87F012DB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21DA7-34C1-C14A-89D5-B0737D7E6FBB}"/>
              </a:ext>
            </a:extLst>
          </p:cNvPr>
          <p:cNvSpPr txBox="1"/>
          <p:nvPr/>
        </p:nvSpPr>
        <p:spPr>
          <a:xfrm>
            <a:off x="1932953" y="1893853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egular"/>
                <a:cs typeface="Arial" panose="020B0604020202020204" pitchFamily="34" charset="0"/>
              </a:rPr>
              <a:t>Small event Mw 4.3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1405F-8046-AF4D-8F99-DEE75FEC968F}"/>
              </a:ext>
            </a:extLst>
          </p:cNvPr>
          <p:cNvSpPr txBox="1"/>
          <p:nvPr/>
        </p:nvSpPr>
        <p:spPr>
          <a:xfrm>
            <a:off x="7683138" y="193128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egular"/>
                <a:cs typeface="Arial" panose="020B0604020202020204" pitchFamily="34" charset="0"/>
              </a:rPr>
              <a:t>Large event Mw6.2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B46D2D-5C3E-4241-A1C4-75FEA47F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92946"/>
            <a:ext cx="5486400" cy="3657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BDB78A-2647-1542-A4D0-FED23874D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924" y="23929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B040E15-027A-6440-80A7-D89292E9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Comparison of two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F1F8-881C-0647-81F5-9B5263CEF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9"/>
          <a:stretch/>
        </p:blipFill>
        <p:spPr>
          <a:xfrm>
            <a:off x="3941380" y="1367220"/>
            <a:ext cx="6000750" cy="5128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82465-D21B-4848-B069-8A95B92B15A4}"/>
              </a:ext>
            </a:extLst>
          </p:cNvPr>
          <p:cNvSpPr txBox="1"/>
          <p:nvPr/>
        </p:nvSpPr>
        <p:spPr>
          <a:xfrm rot="16200000">
            <a:off x="4067505" y="36300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0CFB5-A237-F349-8AC5-08CF4B8FE293}"/>
              </a:ext>
            </a:extLst>
          </p:cNvPr>
          <p:cNvCxnSpPr/>
          <p:nvPr/>
        </p:nvCxnSpPr>
        <p:spPr>
          <a:xfrm>
            <a:off x="5255667" y="2774731"/>
            <a:ext cx="0" cy="11508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A702C-B6DC-DF42-B6CD-4691BD11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508" y="1992097"/>
            <a:ext cx="828959" cy="7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C02358-E163-EC47-9B7C-CB4E79E5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24" y="1191820"/>
            <a:ext cx="6649734" cy="4063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B5E06-73ED-6F4E-BFAD-6C36FEB2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04" y="5754414"/>
            <a:ext cx="5571364" cy="955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58248-1394-BE48-B31B-0E2F6B8208C7}"/>
              </a:ext>
            </a:extLst>
          </p:cNvPr>
          <p:cNvSpPr txBox="1"/>
          <p:nvPr/>
        </p:nvSpPr>
        <p:spPr>
          <a:xfrm>
            <a:off x="5297213" y="5234152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 Regular"/>
                <a:cs typeface="Arial" panose="020B0604020202020204" pitchFamily="34" charset="0"/>
              </a:rPr>
              <a:t>Wössner</a:t>
            </a:r>
            <a:r>
              <a:rPr lang="en-US" sz="1600" dirty="0">
                <a:latin typeface="Arial Regular"/>
                <a:cs typeface="Arial" panose="020B0604020202020204" pitchFamily="34" charset="0"/>
              </a:rPr>
              <a:t> et al. (2002)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D2E9AFC-C0A8-C840-88FA-F69E9D6C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1" y="-155137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8D5F3-78AB-2640-9F06-ED85188020C8}"/>
              </a:ext>
            </a:extLst>
          </p:cNvPr>
          <p:cNvSpPr txBox="1"/>
          <p:nvPr/>
        </p:nvSpPr>
        <p:spPr>
          <a:xfrm>
            <a:off x="7581555" y="952002"/>
            <a:ext cx="38957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use a waveform of small Event (e.g. after shocks) as Empirical Green’s function.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Thus we assume that every element fault radiates in a same way with small event.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Compute time delay due to the rupture propagation and rise time.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9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99D-91EA-9546-AA90-DA6C499B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Synthetic result: No filtering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D9CE3-4369-1645-8E40-DF37BF59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94" y="1690688"/>
            <a:ext cx="6858000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110F9-A1E4-3B45-BCBD-D38455A5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47888"/>
            <a:ext cx="548640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CBD33C-F424-0941-9194-FDA66B118D33}"/>
              </a:ext>
            </a:extLst>
          </p:cNvPr>
          <p:cNvSpPr txBox="1"/>
          <p:nvPr/>
        </p:nvSpPr>
        <p:spPr>
          <a:xfrm rot="16200000">
            <a:off x="6637283" y="3792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</p:spTree>
    <p:extLst>
      <p:ext uri="{BB962C8B-B14F-4D97-AF65-F5344CB8AC3E}">
        <p14:creationId xmlns:p14="http://schemas.microsoft.com/office/powerpoint/2010/main" val="81224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99D-91EA-9546-AA90-DA6C499B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Synthetic result: Bandpass filtering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2F183-4331-AC49-90F8-99D50E82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10" y="1690688"/>
            <a:ext cx="6858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577F5-E417-B746-A779-6E0D149C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47888"/>
            <a:ext cx="548640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968CC2-A03B-334C-8ADC-847765FA8224}"/>
              </a:ext>
            </a:extLst>
          </p:cNvPr>
          <p:cNvSpPr txBox="1"/>
          <p:nvPr/>
        </p:nvSpPr>
        <p:spPr>
          <a:xfrm rot="16200000">
            <a:off x="6637283" y="3792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</p:spTree>
    <p:extLst>
      <p:ext uri="{BB962C8B-B14F-4D97-AF65-F5344CB8AC3E}">
        <p14:creationId xmlns:p14="http://schemas.microsoft.com/office/powerpoint/2010/main" val="1650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99D-91EA-9546-AA90-DA6C499B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Synthetic result: Imposing Omega square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CBD3-0A04-E64E-B721-DA542253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10" y="1690688"/>
            <a:ext cx="6858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909AF5-D1EA-D74C-835C-C58D9D431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2147888"/>
            <a:ext cx="54864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86114-D381-F444-876F-484B43C7F363}"/>
              </a:ext>
            </a:extLst>
          </p:cNvPr>
          <p:cNvSpPr txBox="1"/>
          <p:nvPr/>
        </p:nvSpPr>
        <p:spPr>
          <a:xfrm rot="16200000">
            <a:off x="6637283" y="3792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C58E5-9A7C-5344-B7BC-52FE11FEE21C}"/>
              </a:ext>
            </a:extLst>
          </p:cNvPr>
          <p:cNvSpPr txBox="1"/>
          <p:nvPr/>
        </p:nvSpPr>
        <p:spPr>
          <a:xfrm>
            <a:off x="1404929" y="6060400"/>
            <a:ext cx="3895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Bug with FFT and IFFT </a:t>
            </a:r>
          </a:p>
        </p:txBody>
      </p:sp>
    </p:spTree>
    <p:extLst>
      <p:ext uri="{BB962C8B-B14F-4D97-AF65-F5344CB8AC3E}">
        <p14:creationId xmlns:p14="http://schemas.microsoft.com/office/powerpoint/2010/main" val="244317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130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Regular</vt:lpstr>
      <vt:lpstr>Arial</vt:lpstr>
      <vt:lpstr>Office Theme</vt:lpstr>
      <vt:lpstr>EGF exercise</vt:lpstr>
      <vt:lpstr>Couple of earthquake events at 1991 North California.</vt:lpstr>
      <vt:lpstr>Comparison of two events</vt:lpstr>
      <vt:lpstr>Comparison of two events</vt:lpstr>
      <vt:lpstr>Methodology</vt:lpstr>
      <vt:lpstr>Synthetic result: No filtering</vt:lpstr>
      <vt:lpstr>Synthetic result: Bandpass filtering</vt:lpstr>
      <vt:lpstr>Synthetic result: Imposing Omega square model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2019-02-04T01:43:56Z</dcterms:created>
  <dcterms:modified xsi:type="dcterms:W3CDTF">2019-02-04T03:27:18Z</dcterms:modified>
</cp:coreProperties>
</file>