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3/27/2025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3/27/2025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F134C-6BB9-4813-6557-98DB63756633}"/>
              </a:ext>
            </a:extLst>
          </p:cNvPr>
          <p:cNvSpPr>
            <a:spLocks noGrp="1"/>
          </p:cNvSpPr>
          <p:nvPr>
            <p:ph type="ctrTitle"/>
          </p:nvPr>
        </p:nvSpPr>
        <p:spPr/>
        <p:txBody>
          <a:bodyPr/>
          <a:lstStyle/>
          <a:p>
            <a:pPr algn="ctr"/>
            <a:r>
              <a:rPr lang="en-US" dirty="0"/>
              <a:t>Mood Tracker</a:t>
            </a:r>
          </a:p>
        </p:txBody>
      </p:sp>
      <p:sp>
        <p:nvSpPr>
          <p:cNvPr id="3" name="Subtitle 2">
            <a:extLst>
              <a:ext uri="{FF2B5EF4-FFF2-40B4-BE49-F238E27FC236}">
                <a16:creationId xmlns:a16="http://schemas.microsoft.com/office/drawing/2014/main" id="{FB187721-7DBB-820D-1389-EBE9FACA5587}"/>
              </a:ext>
            </a:extLst>
          </p:cNvPr>
          <p:cNvSpPr>
            <a:spLocks noGrp="1"/>
          </p:cNvSpPr>
          <p:nvPr>
            <p:ph type="subTitle" idx="1"/>
          </p:nvPr>
        </p:nvSpPr>
        <p:spPr/>
        <p:txBody>
          <a:bodyPr/>
          <a:lstStyle/>
          <a:p>
            <a:pPr algn="ctr"/>
            <a:r>
              <a:rPr lang="en-US" dirty="0"/>
              <a:t>Your personal mood tracker</a:t>
            </a:r>
          </a:p>
        </p:txBody>
      </p:sp>
    </p:spTree>
    <p:extLst>
      <p:ext uri="{BB962C8B-B14F-4D97-AF65-F5344CB8AC3E}">
        <p14:creationId xmlns:p14="http://schemas.microsoft.com/office/powerpoint/2010/main" val="3613101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D53F2-7046-07AE-A645-BB7A03EA4D6E}"/>
              </a:ext>
            </a:extLst>
          </p:cNvPr>
          <p:cNvSpPr>
            <a:spLocks noGrp="1"/>
          </p:cNvSpPr>
          <p:nvPr>
            <p:ph type="title"/>
          </p:nvPr>
        </p:nvSpPr>
        <p:spPr/>
        <p:txBody>
          <a:bodyPr/>
          <a:lstStyle/>
          <a:p>
            <a:r>
              <a:rPr lang="en-US" dirty="0"/>
              <a:t>What is mood tracker?</a:t>
            </a:r>
          </a:p>
        </p:txBody>
      </p:sp>
      <p:sp>
        <p:nvSpPr>
          <p:cNvPr id="3" name="Content Placeholder 2">
            <a:extLst>
              <a:ext uri="{FF2B5EF4-FFF2-40B4-BE49-F238E27FC236}">
                <a16:creationId xmlns:a16="http://schemas.microsoft.com/office/drawing/2014/main" id="{028E1136-3D30-7154-970B-1B41AD378540}"/>
              </a:ext>
            </a:extLst>
          </p:cNvPr>
          <p:cNvSpPr>
            <a:spLocks noGrp="1"/>
          </p:cNvSpPr>
          <p:nvPr>
            <p:ph idx="1"/>
          </p:nvPr>
        </p:nvSpPr>
        <p:spPr/>
        <p:txBody>
          <a:bodyPr/>
          <a:lstStyle/>
          <a:p>
            <a:pPr marL="0" indent="0">
              <a:buNone/>
            </a:pPr>
            <a:r>
              <a:rPr lang="en-US" dirty="0"/>
              <a:t>Mood Tracker is a free website that helps you track your moods. When you open it, it gives you 8 moods to choose from. When you select a mood, it registers that in the data and saves it. You can look at what mood you had, and it shows you when you made the entry.</a:t>
            </a:r>
          </a:p>
        </p:txBody>
      </p:sp>
    </p:spTree>
    <p:extLst>
      <p:ext uri="{BB962C8B-B14F-4D97-AF65-F5344CB8AC3E}">
        <p14:creationId xmlns:p14="http://schemas.microsoft.com/office/powerpoint/2010/main" val="215695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3B17-E6DD-C3DD-128C-5AEFD7824CCD}"/>
              </a:ext>
            </a:extLst>
          </p:cNvPr>
          <p:cNvSpPr>
            <a:spLocks noGrp="1"/>
          </p:cNvSpPr>
          <p:nvPr>
            <p:ph type="title"/>
          </p:nvPr>
        </p:nvSpPr>
        <p:spPr/>
        <p:txBody>
          <a:bodyPr/>
          <a:lstStyle/>
          <a:p>
            <a:r>
              <a:rPr lang="en-US" dirty="0"/>
              <a:t>How does it affect you?</a:t>
            </a:r>
          </a:p>
        </p:txBody>
      </p:sp>
      <p:sp>
        <p:nvSpPr>
          <p:cNvPr id="3" name="Content Placeholder 2">
            <a:extLst>
              <a:ext uri="{FF2B5EF4-FFF2-40B4-BE49-F238E27FC236}">
                <a16:creationId xmlns:a16="http://schemas.microsoft.com/office/drawing/2014/main" id="{DF2B62AA-76CB-CBBA-AC08-4EA6551EB2BD}"/>
              </a:ext>
            </a:extLst>
          </p:cNvPr>
          <p:cNvSpPr>
            <a:spLocks noGrp="1"/>
          </p:cNvSpPr>
          <p:nvPr>
            <p:ph idx="1"/>
          </p:nvPr>
        </p:nvSpPr>
        <p:spPr/>
        <p:txBody>
          <a:bodyPr/>
          <a:lstStyle/>
          <a:p>
            <a:pPr marL="0" indent="0">
              <a:buNone/>
            </a:pPr>
            <a:r>
              <a:rPr lang="en-US" dirty="0"/>
              <a:t>If you want to be less angry, you can see when you are angry, think back to the past, and think about what made you angry. You can use this information to reduce your anger or reflect on your day better.</a:t>
            </a:r>
          </a:p>
        </p:txBody>
      </p:sp>
    </p:spTree>
    <p:extLst>
      <p:ext uri="{BB962C8B-B14F-4D97-AF65-F5344CB8AC3E}">
        <p14:creationId xmlns:p14="http://schemas.microsoft.com/office/powerpoint/2010/main" val="268565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54F2433-7B20-DDC6-8D39-34ECE5C1D789}"/>
              </a:ext>
            </a:extLst>
          </p:cNvPr>
          <p:cNvSpPr>
            <a:spLocks noGrp="1"/>
          </p:cNvSpPr>
          <p:nvPr>
            <p:ph type="ctrTitle"/>
          </p:nvPr>
        </p:nvSpPr>
        <p:spPr/>
        <p:txBody>
          <a:bodyPr/>
          <a:lstStyle/>
          <a:p>
            <a:pPr algn="ctr"/>
            <a:r>
              <a:rPr lang="en-US" dirty="0"/>
              <a:t>The END!</a:t>
            </a:r>
          </a:p>
        </p:txBody>
      </p:sp>
      <p:sp>
        <p:nvSpPr>
          <p:cNvPr id="9" name="Subtitle 8">
            <a:extLst>
              <a:ext uri="{FF2B5EF4-FFF2-40B4-BE49-F238E27FC236}">
                <a16:creationId xmlns:a16="http://schemas.microsoft.com/office/drawing/2014/main" id="{E71B8124-5180-E83B-BF32-6EA9A2AF3A44}"/>
              </a:ext>
            </a:extLst>
          </p:cNvPr>
          <p:cNvSpPr>
            <a:spLocks noGrp="1"/>
          </p:cNvSpPr>
          <p:nvPr>
            <p:ph type="subTitle" idx="1"/>
          </p:nvPr>
        </p:nvSpPr>
        <p:spPr/>
        <p:txBody>
          <a:bodyPr/>
          <a:lstStyle/>
          <a:p>
            <a:pPr algn="ctr"/>
            <a:r>
              <a:rPr lang="en-US" dirty="0"/>
              <a:t>Thank you for listening!</a:t>
            </a:r>
          </a:p>
        </p:txBody>
      </p:sp>
    </p:spTree>
    <p:extLst>
      <p:ext uri="{BB962C8B-B14F-4D97-AF65-F5344CB8AC3E}">
        <p14:creationId xmlns:p14="http://schemas.microsoft.com/office/powerpoint/2010/main" val="637915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11</TotalTime>
  <Words>133</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Tw Cen MT</vt:lpstr>
      <vt:lpstr>Circuit</vt:lpstr>
      <vt:lpstr>Mood Tracker</vt:lpstr>
      <vt:lpstr>What is mood tracker?</vt:lpstr>
      <vt:lpstr>How does it affect you?</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Dhruv</dc:creator>
  <cp:lastModifiedBy>Dhruv</cp:lastModifiedBy>
  <cp:revision>1</cp:revision>
  <dcterms:created xsi:type="dcterms:W3CDTF">2025-03-27T22:53:48Z</dcterms:created>
  <dcterms:modified xsi:type="dcterms:W3CDTF">2025-03-27T23:04:52Z</dcterms:modified>
</cp:coreProperties>
</file>