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5" r:id="rId3"/>
    <p:sldId id="258" r:id="rId4"/>
    <p:sldId id="259" r:id="rId5"/>
    <p:sldId id="261" r:id="rId6"/>
    <p:sldId id="262" r:id="rId7"/>
    <p:sldId id="265" r:id="rId8"/>
    <p:sldId id="266" r:id="rId9"/>
    <p:sldId id="270" r:id="rId10"/>
    <p:sldId id="272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c69a2056f905b0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A997-0A22-4CB8-B381-7D6E57C8BA8A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EDF2-C04C-4894-ADC9-E98C41032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docs/messenger-platform" TargetMode="External"/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aw.io/" TargetMode="External"/><Relationship Id="rId4" Type="http://schemas.openxmlformats.org/officeDocument/2006/relationships/hyperlink" Target="https://socket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198" y="947352"/>
            <a:ext cx="8825658" cy="95476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Kurakani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675" y="2421563"/>
            <a:ext cx="8871594" cy="383095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chatting application as Minor Project 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Bhattarai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Baniya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Krishna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Khadka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4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60324" y="6194854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Figure : Login UI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cdn.discordapp.com/attachments/673787143658799104/1107018870121824488/jscrambler-blog-creating-forms-react-native-formik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777875"/>
            <a:ext cx="2857500" cy="530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71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https://nodejs.org/en/docs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for Developers.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Messenger Platform Overview. Retrieved from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developers.facebook.com/docs/messenger-platform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IO: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https://socket.io/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https://draw.io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0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3762"/>
            <a:ext cx="10515600" cy="93692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7275"/>
            <a:ext cx="10515600" cy="35696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52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41" y="1179659"/>
            <a:ext cx="9404723" cy="7002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36" y="2215978"/>
            <a:ext cx="8946541" cy="38594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has become an integral part of our daily lives, and social media and messaging apps have revolutionized the way we connect with others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aims to combine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Messenger's simplicity and ease of use with Instagram's visual and social features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include private messages, group chats,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news feed to browse content from friends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9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6" y="642552"/>
            <a:ext cx="9358856" cy="105444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23" y="1797545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messaging apps have some issues that need to be addressed, such as the lack of features to meet changing user needs and privacy and security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apps lack the features needed to meet the changing needs and expectations of mobile users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may find it difficult to navigate the cluttered interfaces and complex settings of existing messaging apps.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99" y="518985"/>
            <a:ext cx="9404723" cy="80730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9" y="1533934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limited audience or with the public.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post content with friends.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7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800" y="675503"/>
            <a:ext cx="9404723" cy="9555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242" y="183703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various providing an easy and accessible way to connect with friends and family (Hampton et 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2016).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privacy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security issues related to chat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 (</a:t>
            </a:r>
            <a:r>
              <a:rPr lang="en-US" sz="2400" dirty="0" err="1"/>
              <a:t>Stieger</a:t>
            </a:r>
            <a:r>
              <a:rPr lang="en-US" sz="2400" dirty="0"/>
              <a:t> </a:t>
            </a:r>
            <a:r>
              <a:rPr lang="en-US" sz="2400" dirty="0" smtClean="0"/>
              <a:t>et al.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2017). </a:t>
            </a: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found that social media users are more likely to consume ads that are personalized and relevant to their interests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Krasnova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916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30" y="469193"/>
            <a:ext cx="9404723" cy="12195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92" y="1754659"/>
            <a:ext cx="8946541" cy="37173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our system, the following tools will be used accordingly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– For mobile app development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backend development 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storing the data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- For coding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– For coding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MS-PowerPoint – For preparing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0287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57" y="493907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Content Placeholder 4" descr="C:\Users\DeLL\Desktop\usecaseproposal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5" y="1825625"/>
            <a:ext cx="36829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26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(ER Diagram)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C:\Users\DeLL\Desktop\Kurakani october\erdiagram_october.drawi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5" y="1359242"/>
            <a:ext cx="9934832" cy="5498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56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8722" y="6309290"/>
            <a:ext cx="675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37030" marR="1859915" algn="ctr">
              <a:spcBef>
                <a:spcPts val="770"/>
              </a:spcBef>
              <a:spcAft>
                <a:spcPts val="0"/>
              </a:spcAft>
            </a:pPr>
            <a:r>
              <a:rPr lang="en-US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Figure :Message UI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246" y="1825625"/>
            <a:ext cx="2157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361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Kurakani</vt:lpstr>
      <vt:lpstr>Introduction</vt:lpstr>
      <vt:lpstr>Problem Statement</vt:lpstr>
      <vt:lpstr>Objectives</vt:lpstr>
      <vt:lpstr>Literature Review</vt:lpstr>
      <vt:lpstr>Required Tools</vt:lpstr>
      <vt:lpstr>Use Case Diagram</vt:lpstr>
      <vt:lpstr>Entity Relationship Diagram (ER Diagram) </vt:lpstr>
      <vt:lpstr>Wireframe</vt:lpstr>
      <vt:lpstr>PowerPoint Presentation</vt:lpstr>
      <vt:lpstr>Bibliography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Microsoft account</dc:creator>
  <cp:lastModifiedBy>Microsoft account</cp:lastModifiedBy>
  <cp:revision>51</cp:revision>
  <dcterms:created xsi:type="dcterms:W3CDTF">2022-06-15T15:50:18Z</dcterms:created>
  <dcterms:modified xsi:type="dcterms:W3CDTF">2023-10-07T11:07:52Z</dcterms:modified>
</cp:coreProperties>
</file>