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1A2B-7379-41BD-8D5F-9149540A6DF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601-D973-4F68-B199-2748B25CE6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1A2B-7379-41BD-8D5F-9149540A6DF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601-D973-4F68-B199-2748B25CE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1A2B-7379-41BD-8D5F-9149540A6DF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601-D973-4F68-B199-2748B25CE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1A2B-7379-41BD-8D5F-9149540A6DF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601-D973-4F68-B199-2748B25CE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1A2B-7379-41BD-8D5F-9149540A6DF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601-D973-4F68-B199-2748B25CE6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1A2B-7379-41BD-8D5F-9149540A6DF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601-D973-4F68-B199-2748B25CE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1A2B-7379-41BD-8D5F-9149540A6DF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601-D973-4F68-B199-2748B25CE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1A2B-7379-41BD-8D5F-9149540A6DF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601-D973-4F68-B199-2748B25CE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1A2B-7379-41BD-8D5F-9149540A6DF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601-D973-4F68-B199-2748B25CE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1A2B-7379-41BD-8D5F-9149540A6DF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601-D973-4F68-B199-2748B25CE6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1A2B-7379-41BD-8D5F-9149540A6DF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601-D973-4F68-B199-2748B25CE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681A2B-7379-41BD-8D5F-9149540A6DF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5BBF601-D973-4F68-B199-2748B25CE6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Trigger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: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Increment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7698"/>
              </p:ext>
            </p:extLst>
          </p:nvPr>
        </p:nvGraphicFramePr>
        <p:xfrm>
          <a:off x="1219200" y="2590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Kode_barang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Nama_barang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Anggur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Belimbing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Pengurangan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43676"/>
              </p:ext>
            </p:extLst>
          </p:nvPr>
        </p:nvGraphicFramePr>
        <p:xfrm>
          <a:off x="1524000" y="23926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Kode_barang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Nama_barang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Anggur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Belimbing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31513"/>
              </p:ext>
            </p:extLst>
          </p:nvPr>
        </p:nvGraphicFramePr>
        <p:xfrm>
          <a:off x="1524000" y="4419600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Kode_transaksi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Kode_barang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4572000" y="35052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: </a:t>
            </a:r>
            <a:r>
              <a:rPr lang="en-US" dirty="0" err="1" smtClean="0"/>
              <a:t>Klasemen</a:t>
            </a:r>
            <a:r>
              <a:rPr lang="en-US" dirty="0"/>
              <a:t> </a:t>
            </a:r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02551"/>
              </p:ext>
            </p:extLst>
          </p:nvPr>
        </p:nvGraphicFramePr>
        <p:xfrm>
          <a:off x="1371600" y="2590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Kode_tim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Nama_tim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Juventus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 Milan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645340"/>
              </p:ext>
            </p:extLst>
          </p:nvPr>
        </p:nvGraphicFramePr>
        <p:xfrm>
          <a:off x="914400" y="4724400"/>
          <a:ext cx="685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Tim_kandang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Tim_tandang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Gol</a:t>
                      </a:r>
                      <a:r>
                        <a:rPr lang="en-US" baseline="0" dirty="0" err="1" smtClean="0"/>
                        <a:t>_kandang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Gol_tandang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9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206</TotalTime>
  <Words>72</Words>
  <Application>Microsoft Office PowerPoint</Application>
  <PresentationFormat>On-screen Show (4:3)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Clarity</vt:lpstr>
      <vt:lpstr>Penggunaan Trigger</vt:lpstr>
      <vt:lpstr>Studi Kasus : Penjualan Barang</vt:lpstr>
      <vt:lpstr>PowerPoint Presentation</vt:lpstr>
      <vt:lpstr>Studi Kasus : Klasemen Tim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Penggunaan Trigger</dc:title>
  <dc:creator>Andika Sundawijaya</dc:creator>
  <cp:lastModifiedBy>Iklas</cp:lastModifiedBy>
  <cp:revision>5</cp:revision>
  <dcterms:created xsi:type="dcterms:W3CDTF">2015-05-19T00:17:32Z</dcterms:created>
  <dcterms:modified xsi:type="dcterms:W3CDTF">2015-06-19T03:54:53Z</dcterms:modified>
</cp:coreProperties>
</file>