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82" r:id="rId4"/>
    <p:sldId id="284" r:id="rId5"/>
    <p:sldId id="286" r:id="rId6"/>
    <p:sldId id="257" r:id="rId7"/>
    <p:sldId id="285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60" r:id="rId16"/>
    <p:sldId id="275" r:id="rId17"/>
    <p:sldId id="276" r:id="rId18"/>
    <p:sldId id="261" r:id="rId19"/>
    <p:sldId id="262" r:id="rId20"/>
    <p:sldId id="263" r:id="rId21"/>
    <p:sldId id="264" r:id="rId22"/>
    <p:sldId id="266" r:id="rId23"/>
    <p:sldId id="265" r:id="rId24"/>
    <p:sldId id="267" r:id="rId25"/>
    <p:sldId id="269" r:id="rId26"/>
    <p:sldId id="270" r:id="rId27"/>
    <p:sldId id="271" r:id="rId28"/>
    <p:sldId id="272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1547C-0444-4903-A6E5-2F4FC1F410E6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753372C-BDC9-42A1-AEED-47A87C5BB089}">
      <dgm:prSet phldrT="[Text]"/>
      <dgm:spPr/>
      <dgm:t>
        <a:bodyPr/>
        <a:lstStyle/>
        <a:p>
          <a:r>
            <a:rPr lang="id-ID" dirty="0" smtClean="0"/>
            <a:t>Ciri</a:t>
          </a:r>
          <a:endParaRPr lang="id-ID" dirty="0"/>
        </a:p>
      </dgm:t>
    </dgm:pt>
    <dgm:pt modelId="{2F70D79F-638E-4338-87EF-1AA862BC242D}" type="parTrans" cxnId="{38D232ED-3F0C-4B5A-8ABC-6BA73DECC973}">
      <dgm:prSet/>
      <dgm:spPr/>
      <dgm:t>
        <a:bodyPr/>
        <a:lstStyle/>
        <a:p>
          <a:endParaRPr lang="id-ID"/>
        </a:p>
      </dgm:t>
    </dgm:pt>
    <dgm:pt modelId="{CC3AB8A7-9765-44C9-8D34-2C06E5641B13}" type="sibTrans" cxnId="{38D232ED-3F0C-4B5A-8ABC-6BA73DECC973}">
      <dgm:prSet/>
      <dgm:spPr/>
      <dgm:t>
        <a:bodyPr/>
        <a:lstStyle/>
        <a:p>
          <a:endParaRPr lang="id-ID"/>
        </a:p>
      </dgm:t>
    </dgm:pt>
    <dgm:pt modelId="{940A618D-2877-44C7-A8A1-6CF6D5FDA570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192E34F0-72F7-4286-A642-7055C1FDF670}" type="parTrans" cxnId="{C16BE289-CAC8-4A25-BFEE-19FA64642732}">
      <dgm:prSet/>
      <dgm:spPr/>
      <dgm:t>
        <a:bodyPr/>
        <a:lstStyle/>
        <a:p>
          <a:endParaRPr lang="id-ID"/>
        </a:p>
      </dgm:t>
    </dgm:pt>
    <dgm:pt modelId="{94232CD8-8A89-442C-9DB5-31F1B085BFF7}" type="sibTrans" cxnId="{C16BE289-CAC8-4A25-BFEE-19FA64642732}">
      <dgm:prSet/>
      <dgm:spPr/>
      <dgm:t>
        <a:bodyPr/>
        <a:lstStyle/>
        <a:p>
          <a:endParaRPr lang="id-ID"/>
        </a:p>
      </dgm:t>
    </dgm:pt>
    <dgm:pt modelId="{34040617-9403-458D-BAE2-E664824495CF}">
      <dgm:prSet phldrT="[Text]"/>
      <dgm:spPr/>
      <dgm:t>
        <a:bodyPr/>
        <a:lstStyle/>
        <a:p>
          <a:r>
            <a:rPr lang="id-ID" dirty="0" smtClean="0"/>
            <a:t>Kelakuan</a:t>
          </a:r>
          <a:endParaRPr lang="id-ID" dirty="0"/>
        </a:p>
      </dgm:t>
    </dgm:pt>
    <dgm:pt modelId="{30660F1E-6598-43CE-8F68-1C53648D3439}" type="parTrans" cxnId="{E10243B1-3F25-4642-BFB5-F1D872293A40}">
      <dgm:prSet/>
      <dgm:spPr/>
      <dgm:t>
        <a:bodyPr/>
        <a:lstStyle/>
        <a:p>
          <a:endParaRPr lang="id-ID"/>
        </a:p>
      </dgm:t>
    </dgm:pt>
    <dgm:pt modelId="{9235E712-18A0-4A4F-9EF9-E442712CD86F}" type="sibTrans" cxnId="{E10243B1-3F25-4642-BFB5-F1D872293A40}">
      <dgm:prSet/>
      <dgm:spPr/>
      <dgm:t>
        <a:bodyPr/>
        <a:lstStyle/>
        <a:p>
          <a:endParaRPr lang="id-ID"/>
        </a:p>
      </dgm:t>
    </dgm:pt>
    <dgm:pt modelId="{6DE8C0A1-1242-4129-B491-260E23F6E2A8}">
      <dgm:prSet phldrT="[Text]"/>
      <dgm:spPr/>
      <dgm:t>
        <a:bodyPr/>
        <a:lstStyle/>
        <a:p>
          <a:r>
            <a:rPr lang="id-ID" dirty="0" smtClean="0"/>
            <a:t>Nangis</a:t>
          </a:r>
          <a:endParaRPr lang="id-ID" dirty="0"/>
        </a:p>
      </dgm:t>
    </dgm:pt>
    <dgm:pt modelId="{DC622C28-8ABD-4802-9336-348826BC883A}" type="parTrans" cxnId="{1BB42AFD-19EB-4AC8-8CAD-71DD285A591B}">
      <dgm:prSet/>
      <dgm:spPr/>
      <dgm:t>
        <a:bodyPr/>
        <a:lstStyle/>
        <a:p>
          <a:endParaRPr lang="id-ID"/>
        </a:p>
      </dgm:t>
    </dgm:pt>
    <dgm:pt modelId="{070D02B7-A03B-499E-AA66-FF308052DB46}" type="sibTrans" cxnId="{1BB42AFD-19EB-4AC8-8CAD-71DD285A591B}">
      <dgm:prSet/>
      <dgm:spPr/>
      <dgm:t>
        <a:bodyPr/>
        <a:lstStyle/>
        <a:p>
          <a:endParaRPr lang="id-ID"/>
        </a:p>
      </dgm:t>
    </dgm:pt>
    <dgm:pt modelId="{CC651FCD-8BD4-402B-AD27-E9AF715DC9DA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EA482C69-BE8C-4AF0-B61E-15CB421D9CFB}" type="parTrans" cxnId="{59043ABD-F885-4FEB-9C87-136FC225E516}">
      <dgm:prSet/>
      <dgm:spPr/>
      <dgm:t>
        <a:bodyPr/>
        <a:lstStyle/>
        <a:p>
          <a:endParaRPr lang="id-ID"/>
        </a:p>
      </dgm:t>
    </dgm:pt>
    <dgm:pt modelId="{D2B64200-EF22-4E96-8F40-8A195B712D5A}" type="sibTrans" cxnId="{59043ABD-F885-4FEB-9C87-136FC225E516}">
      <dgm:prSet/>
      <dgm:spPr/>
      <dgm:t>
        <a:bodyPr/>
        <a:lstStyle/>
        <a:p>
          <a:endParaRPr lang="id-ID"/>
        </a:p>
      </dgm:t>
    </dgm:pt>
    <dgm:pt modelId="{26778754-CE93-4390-9529-DC205BCBE06A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AADF713A-ACAB-4C03-B8D7-2316F915147E}" type="parTrans" cxnId="{CD00DDF2-881A-44AB-A1FE-89A313489A2D}">
      <dgm:prSet/>
      <dgm:spPr/>
      <dgm:t>
        <a:bodyPr/>
        <a:lstStyle/>
        <a:p>
          <a:endParaRPr lang="id-ID"/>
        </a:p>
      </dgm:t>
    </dgm:pt>
    <dgm:pt modelId="{15C1B9F3-1FAA-4930-BD67-7E391EF545DC}" type="sibTrans" cxnId="{CD00DDF2-881A-44AB-A1FE-89A313489A2D}">
      <dgm:prSet/>
      <dgm:spPr/>
      <dgm:t>
        <a:bodyPr/>
        <a:lstStyle/>
        <a:p>
          <a:endParaRPr lang="id-ID"/>
        </a:p>
      </dgm:t>
    </dgm:pt>
    <dgm:pt modelId="{5854A054-FDB6-4F6C-8F9A-12ED69C37E6A}">
      <dgm:prSet phldrT="[Text]"/>
      <dgm:spPr/>
      <dgm:t>
        <a:bodyPr/>
        <a:lstStyle/>
        <a:p>
          <a:r>
            <a:rPr lang="id-ID" dirty="0" smtClean="0"/>
            <a:t>JenisKelamin</a:t>
          </a:r>
          <a:endParaRPr lang="id-ID" dirty="0"/>
        </a:p>
      </dgm:t>
    </dgm:pt>
    <dgm:pt modelId="{7E2FAD79-50CD-4924-A426-AF902A39B21C}" type="parTrans" cxnId="{B1C0D783-E23D-4361-B10D-3501747B5225}">
      <dgm:prSet/>
      <dgm:spPr/>
      <dgm:t>
        <a:bodyPr/>
        <a:lstStyle/>
        <a:p>
          <a:endParaRPr lang="id-ID"/>
        </a:p>
      </dgm:t>
    </dgm:pt>
    <dgm:pt modelId="{17499400-7EAD-46FE-AE81-B665290E6CAF}" type="sibTrans" cxnId="{B1C0D783-E23D-4361-B10D-3501747B5225}">
      <dgm:prSet/>
      <dgm:spPr/>
      <dgm:t>
        <a:bodyPr/>
        <a:lstStyle/>
        <a:p>
          <a:endParaRPr lang="id-ID"/>
        </a:p>
      </dgm:t>
    </dgm:pt>
    <dgm:pt modelId="{70FE183D-D248-403F-8201-63C89B2BF98C}">
      <dgm:prSet phldrT="[Text]"/>
      <dgm:spPr/>
      <dgm:t>
        <a:bodyPr/>
        <a:lstStyle/>
        <a:p>
          <a:r>
            <a:rPr lang="id-ID" dirty="0" smtClean="0"/>
            <a:t>Tertawa</a:t>
          </a:r>
          <a:endParaRPr lang="id-ID" dirty="0"/>
        </a:p>
      </dgm:t>
    </dgm:pt>
    <dgm:pt modelId="{13314C58-BD60-49A8-B602-8BCE5EAA7FBC}" type="parTrans" cxnId="{8C50807F-E2C6-46DF-8DA1-BFC405E5D76E}">
      <dgm:prSet/>
      <dgm:spPr/>
      <dgm:t>
        <a:bodyPr/>
        <a:lstStyle/>
        <a:p>
          <a:endParaRPr lang="id-ID"/>
        </a:p>
      </dgm:t>
    </dgm:pt>
    <dgm:pt modelId="{C009AABD-9D0E-428C-B161-947F3F5206CC}" type="sibTrans" cxnId="{8C50807F-E2C6-46DF-8DA1-BFC405E5D76E}">
      <dgm:prSet/>
      <dgm:spPr/>
      <dgm:t>
        <a:bodyPr/>
        <a:lstStyle/>
        <a:p>
          <a:endParaRPr lang="id-ID"/>
        </a:p>
      </dgm:t>
    </dgm:pt>
    <dgm:pt modelId="{199C8A6A-142B-4F08-B264-AA233B6AECDE}">
      <dgm:prSet phldrT="[Text]"/>
      <dgm:spPr/>
      <dgm:t>
        <a:bodyPr/>
        <a:lstStyle/>
        <a:p>
          <a:r>
            <a:rPr lang="id-ID" dirty="0" smtClean="0"/>
            <a:t>Bicara</a:t>
          </a:r>
          <a:endParaRPr lang="id-ID" dirty="0"/>
        </a:p>
      </dgm:t>
    </dgm:pt>
    <dgm:pt modelId="{08BB5D39-7C3A-461D-87E5-2DD3782DDD5D}" type="parTrans" cxnId="{31E4CA81-844A-4694-86D0-C0F570514222}">
      <dgm:prSet/>
      <dgm:spPr/>
      <dgm:t>
        <a:bodyPr/>
        <a:lstStyle/>
        <a:p>
          <a:endParaRPr lang="id-ID"/>
        </a:p>
      </dgm:t>
    </dgm:pt>
    <dgm:pt modelId="{5641C838-3318-412F-99D5-8DF0ACE576A0}" type="sibTrans" cxnId="{31E4CA81-844A-4694-86D0-C0F570514222}">
      <dgm:prSet/>
      <dgm:spPr/>
      <dgm:t>
        <a:bodyPr/>
        <a:lstStyle/>
        <a:p>
          <a:endParaRPr lang="id-ID"/>
        </a:p>
      </dgm:t>
    </dgm:pt>
    <dgm:pt modelId="{5E44BDEF-A1B3-4206-A2CC-A886320C7977}" type="pres">
      <dgm:prSet presAssocID="{2D01547C-0444-4903-A6E5-2F4FC1F41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955007E-C2D0-47A5-8832-3A46E06A7A1A}" type="pres">
      <dgm:prSet presAssocID="{F753372C-BDC9-42A1-AEED-47A87C5BB089}" presName="linNode" presStyleCnt="0"/>
      <dgm:spPr/>
    </dgm:pt>
    <dgm:pt modelId="{F71A1F1E-0592-4459-9A55-1C9B2D596188}" type="pres">
      <dgm:prSet presAssocID="{F753372C-BDC9-42A1-AEED-47A87C5BB08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F96850-BD6D-4CE6-8908-C936D6355094}" type="pres">
      <dgm:prSet presAssocID="{F753372C-BDC9-42A1-AEED-47A87C5BB089}" presName="bracket" presStyleLbl="parChTrans1D1" presStyleIdx="0" presStyleCnt="2"/>
      <dgm:spPr/>
    </dgm:pt>
    <dgm:pt modelId="{5EFF8CBF-47ED-409F-819C-58EB484B82AE}" type="pres">
      <dgm:prSet presAssocID="{F753372C-BDC9-42A1-AEED-47A87C5BB089}" presName="spH" presStyleCnt="0"/>
      <dgm:spPr/>
    </dgm:pt>
    <dgm:pt modelId="{5BF2C3DF-67ED-4079-875E-1B0970A3CF83}" type="pres">
      <dgm:prSet presAssocID="{F753372C-BDC9-42A1-AEED-47A87C5BB08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B7A46F-3DF7-41F8-922D-CA882AD19BD5}" type="pres">
      <dgm:prSet presAssocID="{CC3AB8A7-9765-44C9-8D34-2C06E5641B13}" presName="spV" presStyleCnt="0"/>
      <dgm:spPr/>
    </dgm:pt>
    <dgm:pt modelId="{D3AC87B4-3DE7-4250-B742-9B142B06F167}" type="pres">
      <dgm:prSet presAssocID="{34040617-9403-458D-BAE2-E664824495CF}" presName="linNode" presStyleCnt="0"/>
      <dgm:spPr/>
    </dgm:pt>
    <dgm:pt modelId="{DA1D0E03-CB9F-438F-A928-EEAFD84E7F7F}" type="pres">
      <dgm:prSet presAssocID="{34040617-9403-458D-BAE2-E664824495C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7D4550-D7B1-42E3-A929-9898A7705A7B}" type="pres">
      <dgm:prSet presAssocID="{34040617-9403-458D-BAE2-E664824495CF}" presName="bracket" presStyleLbl="parChTrans1D1" presStyleIdx="1" presStyleCnt="2"/>
      <dgm:spPr/>
    </dgm:pt>
    <dgm:pt modelId="{416054F1-EB5F-42B0-AC6B-0CDF9F763E01}" type="pres">
      <dgm:prSet presAssocID="{34040617-9403-458D-BAE2-E664824495CF}" presName="spH" presStyleCnt="0"/>
      <dgm:spPr/>
    </dgm:pt>
    <dgm:pt modelId="{F6283D30-D1AB-4DAD-A5FC-0C8E5C3E8017}" type="pres">
      <dgm:prSet presAssocID="{34040617-9403-458D-BAE2-E664824495C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3F8EEC3-7E61-468E-87AF-05CA3A45B83A}" type="presOf" srcId="{26778754-CE93-4390-9529-DC205BCBE06A}" destId="{5BF2C3DF-67ED-4079-875E-1B0970A3CF83}" srcOrd="0" destOrd="2" presId="urn:diagrams.loki3.com/BracketList+Icon"/>
    <dgm:cxn modelId="{2B31A3DC-85EC-4C37-B08C-BFE19623F8D6}" type="presOf" srcId="{2D01547C-0444-4903-A6E5-2F4FC1F410E6}" destId="{5E44BDEF-A1B3-4206-A2CC-A886320C7977}" srcOrd="0" destOrd="0" presId="urn:diagrams.loki3.com/BracketList+Icon"/>
    <dgm:cxn modelId="{4D6594D4-D391-4D8C-8B66-93083E06DD1B}" type="presOf" srcId="{940A618D-2877-44C7-A8A1-6CF6D5FDA570}" destId="{5BF2C3DF-67ED-4079-875E-1B0970A3CF83}" srcOrd="0" destOrd="0" presId="urn:diagrams.loki3.com/BracketList+Icon"/>
    <dgm:cxn modelId="{877F6129-16E5-43A0-A38D-92D7FA990049}" type="presOf" srcId="{199C8A6A-142B-4F08-B264-AA233B6AECDE}" destId="{F6283D30-D1AB-4DAD-A5FC-0C8E5C3E8017}" srcOrd="0" destOrd="2" presId="urn:diagrams.loki3.com/BracketList+Icon"/>
    <dgm:cxn modelId="{7969F63A-6B48-4C55-85FF-486A74DCAE6A}" type="presOf" srcId="{70FE183D-D248-403F-8201-63C89B2BF98C}" destId="{F6283D30-D1AB-4DAD-A5FC-0C8E5C3E8017}" srcOrd="0" destOrd="1" presId="urn:diagrams.loki3.com/BracketList+Icon"/>
    <dgm:cxn modelId="{CD00DDF2-881A-44AB-A1FE-89A313489A2D}" srcId="{F753372C-BDC9-42A1-AEED-47A87C5BB089}" destId="{26778754-CE93-4390-9529-DC205BCBE06A}" srcOrd="2" destOrd="0" parTransId="{AADF713A-ACAB-4C03-B8D7-2316F915147E}" sibTransId="{15C1B9F3-1FAA-4930-BD67-7E391EF545DC}"/>
    <dgm:cxn modelId="{38D232ED-3F0C-4B5A-8ABC-6BA73DECC973}" srcId="{2D01547C-0444-4903-A6E5-2F4FC1F410E6}" destId="{F753372C-BDC9-42A1-AEED-47A87C5BB089}" srcOrd="0" destOrd="0" parTransId="{2F70D79F-638E-4338-87EF-1AA862BC242D}" sibTransId="{CC3AB8A7-9765-44C9-8D34-2C06E5641B13}"/>
    <dgm:cxn modelId="{E10243B1-3F25-4642-BFB5-F1D872293A40}" srcId="{2D01547C-0444-4903-A6E5-2F4FC1F410E6}" destId="{34040617-9403-458D-BAE2-E664824495CF}" srcOrd="1" destOrd="0" parTransId="{30660F1E-6598-43CE-8F68-1C53648D3439}" sibTransId="{9235E712-18A0-4A4F-9EF9-E442712CD86F}"/>
    <dgm:cxn modelId="{8C50807F-E2C6-46DF-8DA1-BFC405E5D76E}" srcId="{34040617-9403-458D-BAE2-E664824495CF}" destId="{70FE183D-D248-403F-8201-63C89B2BF98C}" srcOrd="1" destOrd="0" parTransId="{13314C58-BD60-49A8-B602-8BCE5EAA7FBC}" sibTransId="{C009AABD-9D0E-428C-B161-947F3F5206CC}"/>
    <dgm:cxn modelId="{59043ABD-F885-4FEB-9C87-136FC225E516}" srcId="{F753372C-BDC9-42A1-AEED-47A87C5BB089}" destId="{CC651FCD-8BD4-402B-AD27-E9AF715DC9DA}" srcOrd="1" destOrd="0" parTransId="{EA482C69-BE8C-4AF0-B61E-15CB421D9CFB}" sibTransId="{D2B64200-EF22-4E96-8F40-8A195B712D5A}"/>
    <dgm:cxn modelId="{72E6D667-CBCF-455F-836E-87565B72CEBC}" type="presOf" srcId="{CC651FCD-8BD4-402B-AD27-E9AF715DC9DA}" destId="{5BF2C3DF-67ED-4079-875E-1B0970A3CF83}" srcOrd="0" destOrd="1" presId="urn:diagrams.loki3.com/BracketList+Icon"/>
    <dgm:cxn modelId="{451CB60E-F1FE-48AF-87CD-3D6A8DA34742}" type="presOf" srcId="{5854A054-FDB6-4F6C-8F9A-12ED69C37E6A}" destId="{5BF2C3DF-67ED-4079-875E-1B0970A3CF83}" srcOrd="0" destOrd="3" presId="urn:diagrams.loki3.com/BracketList+Icon"/>
    <dgm:cxn modelId="{1BB42AFD-19EB-4AC8-8CAD-71DD285A591B}" srcId="{34040617-9403-458D-BAE2-E664824495CF}" destId="{6DE8C0A1-1242-4129-B491-260E23F6E2A8}" srcOrd="0" destOrd="0" parTransId="{DC622C28-8ABD-4802-9336-348826BC883A}" sibTransId="{070D02B7-A03B-499E-AA66-FF308052DB46}"/>
    <dgm:cxn modelId="{31E4CA81-844A-4694-86D0-C0F570514222}" srcId="{34040617-9403-458D-BAE2-E664824495CF}" destId="{199C8A6A-142B-4F08-B264-AA233B6AECDE}" srcOrd="2" destOrd="0" parTransId="{08BB5D39-7C3A-461D-87E5-2DD3782DDD5D}" sibTransId="{5641C838-3318-412F-99D5-8DF0ACE576A0}"/>
    <dgm:cxn modelId="{C16BE289-CAC8-4A25-BFEE-19FA64642732}" srcId="{F753372C-BDC9-42A1-AEED-47A87C5BB089}" destId="{940A618D-2877-44C7-A8A1-6CF6D5FDA570}" srcOrd="0" destOrd="0" parTransId="{192E34F0-72F7-4286-A642-7055C1FDF670}" sibTransId="{94232CD8-8A89-442C-9DB5-31F1B085BFF7}"/>
    <dgm:cxn modelId="{7B946AA5-C248-4676-AE99-5861C5EC23CD}" type="presOf" srcId="{6DE8C0A1-1242-4129-B491-260E23F6E2A8}" destId="{F6283D30-D1AB-4DAD-A5FC-0C8E5C3E8017}" srcOrd="0" destOrd="0" presId="urn:diagrams.loki3.com/BracketList+Icon"/>
    <dgm:cxn modelId="{20D7F1D7-9859-4E3B-9688-CAE68D6EDCE5}" type="presOf" srcId="{F753372C-BDC9-42A1-AEED-47A87C5BB089}" destId="{F71A1F1E-0592-4459-9A55-1C9B2D596188}" srcOrd="0" destOrd="0" presId="urn:diagrams.loki3.com/BracketList+Icon"/>
    <dgm:cxn modelId="{89E69D60-B1E8-489A-A738-5AFC58F8DF32}" type="presOf" srcId="{34040617-9403-458D-BAE2-E664824495CF}" destId="{DA1D0E03-CB9F-438F-A928-EEAFD84E7F7F}" srcOrd="0" destOrd="0" presId="urn:diagrams.loki3.com/BracketList+Icon"/>
    <dgm:cxn modelId="{B1C0D783-E23D-4361-B10D-3501747B5225}" srcId="{F753372C-BDC9-42A1-AEED-47A87C5BB089}" destId="{5854A054-FDB6-4F6C-8F9A-12ED69C37E6A}" srcOrd="3" destOrd="0" parTransId="{7E2FAD79-50CD-4924-A426-AF902A39B21C}" sibTransId="{17499400-7EAD-46FE-AE81-B665290E6CAF}"/>
    <dgm:cxn modelId="{DA582C8A-24E9-4D2B-8811-4A7025B619E6}" type="presParOf" srcId="{5E44BDEF-A1B3-4206-A2CC-A886320C7977}" destId="{B955007E-C2D0-47A5-8832-3A46E06A7A1A}" srcOrd="0" destOrd="0" presId="urn:diagrams.loki3.com/BracketList+Icon"/>
    <dgm:cxn modelId="{29A50BA0-7BD3-4396-BE04-2FA73290BD02}" type="presParOf" srcId="{B955007E-C2D0-47A5-8832-3A46E06A7A1A}" destId="{F71A1F1E-0592-4459-9A55-1C9B2D596188}" srcOrd="0" destOrd="0" presId="urn:diagrams.loki3.com/BracketList+Icon"/>
    <dgm:cxn modelId="{FAF68405-008F-4F32-BAC5-8E1064F54C84}" type="presParOf" srcId="{B955007E-C2D0-47A5-8832-3A46E06A7A1A}" destId="{D2F96850-BD6D-4CE6-8908-C936D6355094}" srcOrd="1" destOrd="0" presId="urn:diagrams.loki3.com/BracketList+Icon"/>
    <dgm:cxn modelId="{F68E5312-4821-47EA-9F6D-B0E6B5AAA0D0}" type="presParOf" srcId="{B955007E-C2D0-47A5-8832-3A46E06A7A1A}" destId="{5EFF8CBF-47ED-409F-819C-58EB484B82AE}" srcOrd="2" destOrd="0" presId="urn:diagrams.loki3.com/BracketList+Icon"/>
    <dgm:cxn modelId="{77A03502-98AC-46B9-900F-930BD3F66158}" type="presParOf" srcId="{B955007E-C2D0-47A5-8832-3A46E06A7A1A}" destId="{5BF2C3DF-67ED-4079-875E-1B0970A3CF83}" srcOrd="3" destOrd="0" presId="urn:diagrams.loki3.com/BracketList+Icon"/>
    <dgm:cxn modelId="{0E8EEB0B-58F7-4E50-8EC6-7D937C6F8924}" type="presParOf" srcId="{5E44BDEF-A1B3-4206-A2CC-A886320C7977}" destId="{0CB7A46F-3DF7-41F8-922D-CA882AD19BD5}" srcOrd="1" destOrd="0" presId="urn:diagrams.loki3.com/BracketList+Icon"/>
    <dgm:cxn modelId="{65747EB2-5FCA-43E6-BE69-B865DA4D0EA1}" type="presParOf" srcId="{5E44BDEF-A1B3-4206-A2CC-A886320C7977}" destId="{D3AC87B4-3DE7-4250-B742-9B142B06F167}" srcOrd="2" destOrd="0" presId="urn:diagrams.loki3.com/BracketList+Icon"/>
    <dgm:cxn modelId="{78B2F7D6-2E46-465F-9490-D8A8725915D3}" type="presParOf" srcId="{D3AC87B4-3DE7-4250-B742-9B142B06F167}" destId="{DA1D0E03-CB9F-438F-A928-EEAFD84E7F7F}" srcOrd="0" destOrd="0" presId="urn:diagrams.loki3.com/BracketList+Icon"/>
    <dgm:cxn modelId="{A5832F1F-671D-4BAC-9D6D-27F87E9C584D}" type="presParOf" srcId="{D3AC87B4-3DE7-4250-B742-9B142B06F167}" destId="{FB7D4550-D7B1-42E3-A929-9898A7705A7B}" srcOrd="1" destOrd="0" presId="urn:diagrams.loki3.com/BracketList+Icon"/>
    <dgm:cxn modelId="{09268F5B-81D1-4DB9-94CE-4E5E7F2414F1}" type="presParOf" srcId="{D3AC87B4-3DE7-4250-B742-9B142B06F167}" destId="{416054F1-EB5F-42B0-AC6B-0CDF9F763E01}" srcOrd="2" destOrd="0" presId="urn:diagrams.loki3.com/BracketList+Icon"/>
    <dgm:cxn modelId="{88143101-BE1E-4370-82E7-993F9930FF8A}" type="presParOf" srcId="{D3AC87B4-3DE7-4250-B742-9B142B06F167}" destId="{F6283D30-D1AB-4DAD-A5FC-0C8E5C3E801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1547C-0444-4903-A6E5-2F4FC1F410E6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753372C-BDC9-42A1-AEED-47A87C5BB089}">
      <dgm:prSet phldrT="[Text]"/>
      <dgm:spPr/>
      <dgm:t>
        <a:bodyPr/>
        <a:lstStyle/>
        <a:p>
          <a:r>
            <a:rPr lang="id-ID" dirty="0" smtClean="0"/>
            <a:t>Atribut</a:t>
          </a:r>
          <a:endParaRPr lang="id-ID" dirty="0"/>
        </a:p>
      </dgm:t>
    </dgm:pt>
    <dgm:pt modelId="{2F70D79F-638E-4338-87EF-1AA862BC242D}" type="parTrans" cxnId="{38D232ED-3F0C-4B5A-8ABC-6BA73DECC973}">
      <dgm:prSet/>
      <dgm:spPr/>
      <dgm:t>
        <a:bodyPr/>
        <a:lstStyle/>
        <a:p>
          <a:endParaRPr lang="id-ID"/>
        </a:p>
      </dgm:t>
    </dgm:pt>
    <dgm:pt modelId="{CC3AB8A7-9765-44C9-8D34-2C06E5641B13}" type="sibTrans" cxnId="{38D232ED-3F0C-4B5A-8ABC-6BA73DECC973}">
      <dgm:prSet/>
      <dgm:spPr/>
      <dgm:t>
        <a:bodyPr/>
        <a:lstStyle/>
        <a:p>
          <a:endParaRPr lang="id-ID"/>
        </a:p>
      </dgm:t>
    </dgm:pt>
    <dgm:pt modelId="{940A618D-2877-44C7-A8A1-6CF6D5FDA570}">
      <dgm:prSet phldrT="[Text]"/>
      <dgm:spPr/>
      <dgm:t>
        <a:bodyPr/>
        <a:lstStyle/>
        <a:p>
          <a:r>
            <a:rPr lang="id-ID" dirty="0" smtClean="0"/>
            <a:t>String nama</a:t>
          </a:r>
          <a:endParaRPr lang="id-ID" dirty="0"/>
        </a:p>
      </dgm:t>
    </dgm:pt>
    <dgm:pt modelId="{192E34F0-72F7-4286-A642-7055C1FDF670}" type="parTrans" cxnId="{C16BE289-CAC8-4A25-BFEE-19FA64642732}">
      <dgm:prSet/>
      <dgm:spPr/>
      <dgm:t>
        <a:bodyPr/>
        <a:lstStyle/>
        <a:p>
          <a:endParaRPr lang="id-ID"/>
        </a:p>
      </dgm:t>
    </dgm:pt>
    <dgm:pt modelId="{94232CD8-8A89-442C-9DB5-31F1B085BFF7}" type="sibTrans" cxnId="{C16BE289-CAC8-4A25-BFEE-19FA64642732}">
      <dgm:prSet/>
      <dgm:spPr/>
      <dgm:t>
        <a:bodyPr/>
        <a:lstStyle/>
        <a:p>
          <a:endParaRPr lang="id-ID"/>
        </a:p>
      </dgm:t>
    </dgm:pt>
    <dgm:pt modelId="{34040617-9403-458D-BAE2-E664824495CF}">
      <dgm:prSet phldrT="[Text]"/>
      <dgm:spPr/>
      <dgm:t>
        <a:bodyPr/>
        <a:lstStyle/>
        <a:p>
          <a:r>
            <a:rPr lang="id-ID" dirty="0" smtClean="0"/>
            <a:t>Method</a:t>
          </a:r>
          <a:endParaRPr lang="id-ID" dirty="0"/>
        </a:p>
      </dgm:t>
    </dgm:pt>
    <dgm:pt modelId="{30660F1E-6598-43CE-8F68-1C53648D3439}" type="parTrans" cxnId="{E10243B1-3F25-4642-BFB5-F1D872293A40}">
      <dgm:prSet/>
      <dgm:spPr/>
      <dgm:t>
        <a:bodyPr/>
        <a:lstStyle/>
        <a:p>
          <a:endParaRPr lang="id-ID"/>
        </a:p>
      </dgm:t>
    </dgm:pt>
    <dgm:pt modelId="{9235E712-18A0-4A4F-9EF9-E442712CD86F}" type="sibTrans" cxnId="{E10243B1-3F25-4642-BFB5-F1D872293A40}">
      <dgm:prSet/>
      <dgm:spPr/>
      <dgm:t>
        <a:bodyPr/>
        <a:lstStyle/>
        <a:p>
          <a:endParaRPr lang="id-ID"/>
        </a:p>
      </dgm:t>
    </dgm:pt>
    <dgm:pt modelId="{6DE8C0A1-1242-4129-B491-260E23F6E2A8}">
      <dgm:prSet phldrT="[Text]"/>
      <dgm:spPr/>
      <dgm:t>
        <a:bodyPr/>
        <a:lstStyle/>
        <a:p>
          <a:r>
            <a:rPr lang="id-ID" dirty="0" smtClean="0"/>
            <a:t>void Nangis()</a:t>
          </a:r>
          <a:endParaRPr lang="id-ID" dirty="0"/>
        </a:p>
      </dgm:t>
    </dgm:pt>
    <dgm:pt modelId="{DC622C28-8ABD-4802-9336-348826BC883A}" type="parTrans" cxnId="{1BB42AFD-19EB-4AC8-8CAD-71DD285A591B}">
      <dgm:prSet/>
      <dgm:spPr/>
      <dgm:t>
        <a:bodyPr/>
        <a:lstStyle/>
        <a:p>
          <a:endParaRPr lang="id-ID"/>
        </a:p>
      </dgm:t>
    </dgm:pt>
    <dgm:pt modelId="{070D02B7-A03B-499E-AA66-FF308052DB46}" type="sibTrans" cxnId="{1BB42AFD-19EB-4AC8-8CAD-71DD285A591B}">
      <dgm:prSet/>
      <dgm:spPr/>
      <dgm:t>
        <a:bodyPr/>
        <a:lstStyle/>
        <a:p>
          <a:endParaRPr lang="id-ID"/>
        </a:p>
      </dgm:t>
    </dgm:pt>
    <dgm:pt modelId="{CC651FCD-8BD4-402B-AD27-E9AF715DC9DA}">
      <dgm:prSet phldrT="[Text]"/>
      <dgm:spPr/>
      <dgm:t>
        <a:bodyPr/>
        <a:lstStyle/>
        <a:p>
          <a:r>
            <a:rPr lang="id-ID" dirty="0" smtClean="0"/>
            <a:t>int beratBadan</a:t>
          </a:r>
          <a:endParaRPr lang="id-ID" dirty="0"/>
        </a:p>
      </dgm:t>
    </dgm:pt>
    <dgm:pt modelId="{EA482C69-BE8C-4AF0-B61E-15CB421D9CFB}" type="parTrans" cxnId="{59043ABD-F885-4FEB-9C87-136FC225E516}">
      <dgm:prSet/>
      <dgm:spPr/>
      <dgm:t>
        <a:bodyPr/>
        <a:lstStyle/>
        <a:p>
          <a:endParaRPr lang="id-ID"/>
        </a:p>
      </dgm:t>
    </dgm:pt>
    <dgm:pt modelId="{D2B64200-EF22-4E96-8F40-8A195B712D5A}" type="sibTrans" cxnId="{59043ABD-F885-4FEB-9C87-136FC225E516}">
      <dgm:prSet/>
      <dgm:spPr/>
      <dgm:t>
        <a:bodyPr/>
        <a:lstStyle/>
        <a:p>
          <a:endParaRPr lang="id-ID"/>
        </a:p>
      </dgm:t>
    </dgm:pt>
    <dgm:pt modelId="{26778754-CE93-4390-9529-DC205BCBE06A}">
      <dgm:prSet phldrT="[Text]"/>
      <dgm:spPr/>
      <dgm:t>
        <a:bodyPr/>
        <a:lstStyle/>
        <a:p>
          <a:r>
            <a:rPr lang="id-ID" dirty="0" smtClean="0"/>
            <a:t>int panjangBadan</a:t>
          </a:r>
          <a:endParaRPr lang="id-ID" dirty="0"/>
        </a:p>
      </dgm:t>
    </dgm:pt>
    <dgm:pt modelId="{AADF713A-ACAB-4C03-B8D7-2316F915147E}" type="parTrans" cxnId="{CD00DDF2-881A-44AB-A1FE-89A313489A2D}">
      <dgm:prSet/>
      <dgm:spPr/>
      <dgm:t>
        <a:bodyPr/>
        <a:lstStyle/>
        <a:p>
          <a:endParaRPr lang="id-ID"/>
        </a:p>
      </dgm:t>
    </dgm:pt>
    <dgm:pt modelId="{15C1B9F3-1FAA-4930-BD67-7E391EF545DC}" type="sibTrans" cxnId="{CD00DDF2-881A-44AB-A1FE-89A313489A2D}">
      <dgm:prSet/>
      <dgm:spPr/>
      <dgm:t>
        <a:bodyPr/>
        <a:lstStyle/>
        <a:p>
          <a:endParaRPr lang="id-ID"/>
        </a:p>
      </dgm:t>
    </dgm:pt>
    <dgm:pt modelId="{5854A054-FDB6-4F6C-8F9A-12ED69C37E6A}">
      <dgm:prSet phldrT="[Text]"/>
      <dgm:spPr/>
      <dgm:t>
        <a:bodyPr/>
        <a:lstStyle/>
        <a:p>
          <a:r>
            <a:rPr lang="id-ID" dirty="0" smtClean="0"/>
            <a:t>char jenisKelamin</a:t>
          </a:r>
          <a:endParaRPr lang="id-ID" dirty="0"/>
        </a:p>
      </dgm:t>
    </dgm:pt>
    <dgm:pt modelId="{7E2FAD79-50CD-4924-A426-AF902A39B21C}" type="parTrans" cxnId="{B1C0D783-E23D-4361-B10D-3501747B5225}">
      <dgm:prSet/>
      <dgm:spPr/>
      <dgm:t>
        <a:bodyPr/>
        <a:lstStyle/>
        <a:p>
          <a:endParaRPr lang="id-ID"/>
        </a:p>
      </dgm:t>
    </dgm:pt>
    <dgm:pt modelId="{17499400-7EAD-46FE-AE81-B665290E6CAF}" type="sibTrans" cxnId="{B1C0D783-E23D-4361-B10D-3501747B5225}">
      <dgm:prSet/>
      <dgm:spPr/>
      <dgm:t>
        <a:bodyPr/>
        <a:lstStyle/>
        <a:p>
          <a:endParaRPr lang="id-ID"/>
        </a:p>
      </dgm:t>
    </dgm:pt>
    <dgm:pt modelId="{70FE183D-D248-403F-8201-63C89B2BF98C}">
      <dgm:prSet phldrT="[Text]"/>
      <dgm:spPr/>
      <dgm:t>
        <a:bodyPr/>
        <a:lstStyle/>
        <a:p>
          <a:r>
            <a:rPr lang="id-ID" dirty="0" smtClean="0"/>
            <a:t>void Tertawa()</a:t>
          </a:r>
          <a:endParaRPr lang="id-ID" dirty="0"/>
        </a:p>
      </dgm:t>
    </dgm:pt>
    <dgm:pt modelId="{13314C58-BD60-49A8-B602-8BCE5EAA7FBC}" type="parTrans" cxnId="{8C50807F-E2C6-46DF-8DA1-BFC405E5D76E}">
      <dgm:prSet/>
      <dgm:spPr/>
      <dgm:t>
        <a:bodyPr/>
        <a:lstStyle/>
        <a:p>
          <a:endParaRPr lang="id-ID"/>
        </a:p>
      </dgm:t>
    </dgm:pt>
    <dgm:pt modelId="{C009AABD-9D0E-428C-B161-947F3F5206CC}" type="sibTrans" cxnId="{8C50807F-E2C6-46DF-8DA1-BFC405E5D76E}">
      <dgm:prSet/>
      <dgm:spPr/>
      <dgm:t>
        <a:bodyPr/>
        <a:lstStyle/>
        <a:p>
          <a:endParaRPr lang="id-ID"/>
        </a:p>
      </dgm:t>
    </dgm:pt>
    <dgm:pt modelId="{199C8A6A-142B-4F08-B264-AA233B6AECDE}">
      <dgm:prSet phldrT="[Text]"/>
      <dgm:spPr/>
      <dgm:t>
        <a:bodyPr/>
        <a:lstStyle/>
        <a:p>
          <a:r>
            <a:rPr lang="id-ID" dirty="0" smtClean="0"/>
            <a:t>void Bicara()</a:t>
          </a:r>
          <a:endParaRPr lang="id-ID" dirty="0"/>
        </a:p>
      </dgm:t>
    </dgm:pt>
    <dgm:pt modelId="{08BB5D39-7C3A-461D-87E5-2DD3782DDD5D}" type="parTrans" cxnId="{31E4CA81-844A-4694-86D0-C0F570514222}">
      <dgm:prSet/>
      <dgm:spPr/>
      <dgm:t>
        <a:bodyPr/>
        <a:lstStyle/>
        <a:p>
          <a:endParaRPr lang="id-ID"/>
        </a:p>
      </dgm:t>
    </dgm:pt>
    <dgm:pt modelId="{5641C838-3318-412F-99D5-8DF0ACE576A0}" type="sibTrans" cxnId="{31E4CA81-844A-4694-86D0-C0F570514222}">
      <dgm:prSet/>
      <dgm:spPr/>
      <dgm:t>
        <a:bodyPr/>
        <a:lstStyle/>
        <a:p>
          <a:endParaRPr lang="id-ID"/>
        </a:p>
      </dgm:t>
    </dgm:pt>
    <dgm:pt modelId="{5E44BDEF-A1B3-4206-A2CC-A886320C7977}" type="pres">
      <dgm:prSet presAssocID="{2D01547C-0444-4903-A6E5-2F4FC1F410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955007E-C2D0-47A5-8832-3A46E06A7A1A}" type="pres">
      <dgm:prSet presAssocID="{F753372C-BDC9-42A1-AEED-47A87C5BB089}" presName="linNode" presStyleCnt="0"/>
      <dgm:spPr/>
    </dgm:pt>
    <dgm:pt modelId="{F71A1F1E-0592-4459-9A55-1C9B2D596188}" type="pres">
      <dgm:prSet presAssocID="{F753372C-BDC9-42A1-AEED-47A87C5BB08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F96850-BD6D-4CE6-8908-C936D6355094}" type="pres">
      <dgm:prSet presAssocID="{F753372C-BDC9-42A1-AEED-47A87C5BB089}" presName="bracket" presStyleLbl="parChTrans1D1" presStyleIdx="0" presStyleCnt="2"/>
      <dgm:spPr/>
    </dgm:pt>
    <dgm:pt modelId="{5EFF8CBF-47ED-409F-819C-58EB484B82AE}" type="pres">
      <dgm:prSet presAssocID="{F753372C-BDC9-42A1-AEED-47A87C5BB089}" presName="spH" presStyleCnt="0"/>
      <dgm:spPr/>
    </dgm:pt>
    <dgm:pt modelId="{5BF2C3DF-67ED-4079-875E-1B0970A3CF83}" type="pres">
      <dgm:prSet presAssocID="{F753372C-BDC9-42A1-AEED-47A87C5BB08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B7A46F-3DF7-41F8-922D-CA882AD19BD5}" type="pres">
      <dgm:prSet presAssocID="{CC3AB8A7-9765-44C9-8D34-2C06E5641B13}" presName="spV" presStyleCnt="0"/>
      <dgm:spPr/>
    </dgm:pt>
    <dgm:pt modelId="{D3AC87B4-3DE7-4250-B742-9B142B06F167}" type="pres">
      <dgm:prSet presAssocID="{34040617-9403-458D-BAE2-E664824495CF}" presName="linNode" presStyleCnt="0"/>
      <dgm:spPr/>
    </dgm:pt>
    <dgm:pt modelId="{DA1D0E03-CB9F-438F-A928-EEAFD84E7F7F}" type="pres">
      <dgm:prSet presAssocID="{34040617-9403-458D-BAE2-E664824495C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7D4550-D7B1-42E3-A929-9898A7705A7B}" type="pres">
      <dgm:prSet presAssocID="{34040617-9403-458D-BAE2-E664824495CF}" presName="bracket" presStyleLbl="parChTrans1D1" presStyleIdx="1" presStyleCnt="2"/>
      <dgm:spPr/>
    </dgm:pt>
    <dgm:pt modelId="{416054F1-EB5F-42B0-AC6B-0CDF9F763E01}" type="pres">
      <dgm:prSet presAssocID="{34040617-9403-458D-BAE2-E664824495CF}" presName="spH" presStyleCnt="0"/>
      <dgm:spPr/>
    </dgm:pt>
    <dgm:pt modelId="{F6283D30-D1AB-4DAD-A5FC-0C8E5C3E8017}" type="pres">
      <dgm:prSet presAssocID="{34040617-9403-458D-BAE2-E664824495C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1AC62A1-9824-4586-BF48-96917F429CDA}" type="presOf" srcId="{CC651FCD-8BD4-402B-AD27-E9AF715DC9DA}" destId="{5BF2C3DF-67ED-4079-875E-1B0970A3CF83}" srcOrd="0" destOrd="1" presId="urn:diagrams.loki3.com/BracketList+Icon"/>
    <dgm:cxn modelId="{B4F6355E-0D46-422B-A17C-82B95F57A913}" type="presOf" srcId="{2D01547C-0444-4903-A6E5-2F4FC1F410E6}" destId="{5E44BDEF-A1B3-4206-A2CC-A886320C7977}" srcOrd="0" destOrd="0" presId="urn:diagrams.loki3.com/BracketList+Icon"/>
    <dgm:cxn modelId="{CD00DDF2-881A-44AB-A1FE-89A313489A2D}" srcId="{F753372C-BDC9-42A1-AEED-47A87C5BB089}" destId="{26778754-CE93-4390-9529-DC205BCBE06A}" srcOrd="2" destOrd="0" parTransId="{AADF713A-ACAB-4C03-B8D7-2316F915147E}" sibTransId="{15C1B9F3-1FAA-4930-BD67-7E391EF545DC}"/>
    <dgm:cxn modelId="{38D232ED-3F0C-4B5A-8ABC-6BA73DECC973}" srcId="{2D01547C-0444-4903-A6E5-2F4FC1F410E6}" destId="{F753372C-BDC9-42A1-AEED-47A87C5BB089}" srcOrd="0" destOrd="0" parTransId="{2F70D79F-638E-4338-87EF-1AA862BC242D}" sibTransId="{CC3AB8A7-9765-44C9-8D34-2C06E5641B13}"/>
    <dgm:cxn modelId="{E10243B1-3F25-4642-BFB5-F1D872293A40}" srcId="{2D01547C-0444-4903-A6E5-2F4FC1F410E6}" destId="{34040617-9403-458D-BAE2-E664824495CF}" srcOrd="1" destOrd="0" parTransId="{30660F1E-6598-43CE-8F68-1C53648D3439}" sibTransId="{9235E712-18A0-4A4F-9EF9-E442712CD86F}"/>
    <dgm:cxn modelId="{8C50807F-E2C6-46DF-8DA1-BFC405E5D76E}" srcId="{34040617-9403-458D-BAE2-E664824495CF}" destId="{70FE183D-D248-403F-8201-63C89B2BF98C}" srcOrd="1" destOrd="0" parTransId="{13314C58-BD60-49A8-B602-8BCE5EAA7FBC}" sibTransId="{C009AABD-9D0E-428C-B161-947F3F5206CC}"/>
    <dgm:cxn modelId="{FA9A8F0D-97B3-464D-B2BB-CDFFB0F04B10}" type="presOf" srcId="{70FE183D-D248-403F-8201-63C89B2BF98C}" destId="{F6283D30-D1AB-4DAD-A5FC-0C8E5C3E8017}" srcOrd="0" destOrd="1" presId="urn:diagrams.loki3.com/BracketList+Icon"/>
    <dgm:cxn modelId="{59043ABD-F885-4FEB-9C87-136FC225E516}" srcId="{F753372C-BDC9-42A1-AEED-47A87C5BB089}" destId="{CC651FCD-8BD4-402B-AD27-E9AF715DC9DA}" srcOrd="1" destOrd="0" parTransId="{EA482C69-BE8C-4AF0-B61E-15CB421D9CFB}" sibTransId="{D2B64200-EF22-4E96-8F40-8A195B712D5A}"/>
    <dgm:cxn modelId="{A12B2385-F7DB-426B-AA5A-AE61F1B4A667}" type="presOf" srcId="{940A618D-2877-44C7-A8A1-6CF6D5FDA570}" destId="{5BF2C3DF-67ED-4079-875E-1B0970A3CF83}" srcOrd="0" destOrd="0" presId="urn:diagrams.loki3.com/BracketList+Icon"/>
    <dgm:cxn modelId="{9F61E87C-6225-4BC0-8822-434C8879C774}" type="presOf" srcId="{26778754-CE93-4390-9529-DC205BCBE06A}" destId="{5BF2C3DF-67ED-4079-875E-1B0970A3CF83}" srcOrd="0" destOrd="2" presId="urn:diagrams.loki3.com/BracketList+Icon"/>
    <dgm:cxn modelId="{D46545CF-167B-4468-83C9-4AC1BE391DE5}" type="presOf" srcId="{34040617-9403-458D-BAE2-E664824495CF}" destId="{DA1D0E03-CB9F-438F-A928-EEAFD84E7F7F}" srcOrd="0" destOrd="0" presId="urn:diagrams.loki3.com/BracketList+Icon"/>
    <dgm:cxn modelId="{B019FEFA-6737-4E74-89B2-6F7EB024312F}" type="presOf" srcId="{5854A054-FDB6-4F6C-8F9A-12ED69C37E6A}" destId="{5BF2C3DF-67ED-4079-875E-1B0970A3CF83}" srcOrd="0" destOrd="3" presId="urn:diagrams.loki3.com/BracketList+Icon"/>
    <dgm:cxn modelId="{1BB42AFD-19EB-4AC8-8CAD-71DD285A591B}" srcId="{34040617-9403-458D-BAE2-E664824495CF}" destId="{6DE8C0A1-1242-4129-B491-260E23F6E2A8}" srcOrd="0" destOrd="0" parTransId="{DC622C28-8ABD-4802-9336-348826BC883A}" sibTransId="{070D02B7-A03B-499E-AA66-FF308052DB46}"/>
    <dgm:cxn modelId="{82F90680-FF57-4594-9513-29E63D510F07}" type="presOf" srcId="{F753372C-BDC9-42A1-AEED-47A87C5BB089}" destId="{F71A1F1E-0592-4459-9A55-1C9B2D596188}" srcOrd="0" destOrd="0" presId="urn:diagrams.loki3.com/BracketList+Icon"/>
    <dgm:cxn modelId="{31E4CA81-844A-4694-86D0-C0F570514222}" srcId="{34040617-9403-458D-BAE2-E664824495CF}" destId="{199C8A6A-142B-4F08-B264-AA233B6AECDE}" srcOrd="2" destOrd="0" parTransId="{08BB5D39-7C3A-461D-87E5-2DD3782DDD5D}" sibTransId="{5641C838-3318-412F-99D5-8DF0ACE576A0}"/>
    <dgm:cxn modelId="{C16BE289-CAC8-4A25-BFEE-19FA64642732}" srcId="{F753372C-BDC9-42A1-AEED-47A87C5BB089}" destId="{940A618D-2877-44C7-A8A1-6CF6D5FDA570}" srcOrd="0" destOrd="0" parTransId="{192E34F0-72F7-4286-A642-7055C1FDF670}" sibTransId="{94232CD8-8A89-442C-9DB5-31F1B085BFF7}"/>
    <dgm:cxn modelId="{F0960A7C-302C-46C7-AC6E-DF945A29F757}" type="presOf" srcId="{6DE8C0A1-1242-4129-B491-260E23F6E2A8}" destId="{F6283D30-D1AB-4DAD-A5FC-0C8E5C3E8017}" srcOrd="0" destOrd="0" presId="urn:diagrams.loki3.com/BracketList+Icon"/>
    <dgm:cxn modelId="{173D2B98-2509-4C06-9B5A-533CB13D798A}" type="presOf" srcId="{199C8A6A-142B-4F08-B264-AA233B6AECDE}" destId="{F6283D30-D1AB-4DAD-A5FC-0C8E5C3E8017}" srcOrd="0" destOrd="2" presId="urn:diagrams.loki3.com/BracketList+Icon"/>
    <dgm:cxn modelId="{B1C0D783-E23D-4361-B10D-3501747B5225}" srcId="{F753372C-BDC9-42A1-AEED-47A87C5BB089}" destId="{5854A054-FDB6-4F6C-8F9A-12ED69C37E6A}" srcOrd="3" destOrd="0" parTransId="{7E2FAD79-50CD-4924-A426-AF902A39B21C}" sibTransId="{17499400-7EAD-46FE-AE81-B665290E6CAF}"/>
    <dgm:cxn modelId="{48FC28C9-3A3F-4ADC-83D6-2C614866F808}" type="presParOf" srcId="{5E44BDEF-A1B3-4206-A2CC-A886320C7977}" destId="{B955007E-C2D0-47A5-8832-3A46E06A7A1A}" srcOrd="0" destOrd="0" presId="urn:diagrams.loki3.com/BracketList+Icon"/>
    <dgm:cxn modelId="{19B2EE12-71F2-4DE8-8F68-D5CF82287649}" type="presParOf" srcId="{B955007E-C2D0-47A5-8832-3A46E06A7A1A}" destId="{F71A1F1E-0592-4459-9A55-1C9B2D596188}" srcOrd="0" destOrd="0" presId="urn:diagrams.loki3.com/BracketList+Icon"/>
    <dgm:cxn modelId="{5661C332-D64B-4AA8-A9C3-C7C6EC081808}" type="presParOf" srcId="{B955007E-C2D0-47A5-8832-3A46E06A7A1A}" destId="{D2F96850-BD6D-4CE6-8908-C936D6355094}" srcOrd="1" destOrd="0" presId="urn:diagrams.loki3.com/BracketList+Icon"/>
    <dgm:cxn modelId="{03574D88-5042-44C7-B324-146AE8DE4A78}" type="presParOf" srcId="{B955007E-C2D0-47A5-8832-3A46E06A7A1A}" destId="{5EFF8CBF-47ED-409F-819C-58EB484B82AE}" srcOrd="2" destOrd="0" presId="urn:diagrams.loki3.com/BracketList+Icon"/>
    <dgm:cxn modelId="{6824526B-C1EE-4485-B865-E89963E7A502}" type="presParOf" srcId="{B955007E-C2D0-47A5-8832-3A46E06A7A1A}" destId="{5BF2C3DF-67ED-4079-875E-1B0970A3CF83}" srcOrd="3" destOrd="0" presId="urn:diagrams.loki3.com/BracketList+Icon"/>
    <dgm:cxn modelId="{32F7220D-A4DB-43B5-8E21-932A34A6B346}" type="presParOf" srcId="{5E44BDEF-A1B3-4206-A2CC-A886320C7977}" destId="{0CB7A46F-3DF7-41F8-922D-CA882AD19BD5}" srcOrd="1" destOrd="0" presId="urn:diagrams.loki3.com/BracketList+Icon"/>
    <dgm:cxn modelId="{44104135-C633-4601-82B8-BF5A05CF4973}" type="presParOf" srcId="{5E44BDEF-A1B3-4206-A2CC-A886320C7977}" destId="{D3AC87B4-3DE7-4250-B742-9B142B06F167}" srcOrd="2" destOrd="0" presId="urn:diagrams.loki3.com/BracketList+Icon"/>
    <dgm:cxn modelId="{453FA0B6-C112-4635-9424-4D050EC1F866}" type="presParOf" srcId="{D3AC87B4-3DE7-4250-B742-9B142B06F167}" destId="{DA1D0E03-CB9F-438F-A928-EEAFD84E7F7F}" srcOrd="0" destOrd="0" presId="urn:diagrams.loki3.com/BracketList+Icon"/>
    <dgm:cxn modelId="{DAA03BC9-DF21-4AC9-A829-3F211DC7AB90}" type="presParOf" srcId="{D3AC87B4-3DE7-4250-B742-9B142B06F167}" destId="{FB7D4550-D7B1-42E3-A929-9898A7705A7B}" srcOrd="1" destOrd="0" presId="urn:diagrams.loki3.com/BracketList+Icon"/>
    <dgm:cxn modelId="{DE12760B-3852-4F65-B201-D5F075B08BBA}" type="presParOf" srcId="{D3AC87B4-3DE7-4250-B742-9B142B06F167}" destId="{416054F1-EB5F-42B0-AC6B-0CDF9F763E01}" srcOrd="2" destOrd="0" presId="urn:diagrams.loki3.com/BracketList+Icon"/>
    <dgm:cxn modelId="{24E257BA-E95F-470F-891F-EE4F0EBE3813}" type="presParOf" srcId="{D3AC87B4-3DE7-4250-B742-9B142B06F167}" destId="{F6283D30-D1AB-4DAD-A5FC-0C8E5C3E801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8AC0D-9087-4425-BE44-2B0C4EE80F5A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103C975-B2BB-4276-9F92-F1456ADEEEC3}">
      <dgm:prSet phldrT="[Text]"/>
      <dgm:spPr/>
      <dgm:t>
        <a:bodyPr/>
        <a:lstStyle/>
        <a:p>
          <a:r>
            <a:rPr lang="id-ID" dirty="0" smtClean="0"/>
            <a:t>Baby1</a:t>
          </a:r>
          <a:endParaRPr lang="id-ID" dirty="0"/>
        </a:p>
      </dgm:t>
    </dgm:pt>
    <dgm:pt modelId="{979A80AA-CFF3-4874-A7BB-95E3B6AED322}" type="parTrans" cxnId="{052C5880-24CB-423D-A0E8-C8AC01B39BD3}">
      <dgm:prSet/>
      <dgm:spPr/>
      <dgm:t>
        <a:bodyPr/>
        <a:lstStyle/>
        <a:p>
          <a:endParaRPr lang="id-ID"/>
        </a:p>
      </dgm:t>
    </dgm:pt>
    <dgm:pt modelId="{292B055A-506E-4572-BE82-05EEDEF410B7}" type="sibTrans" cxnId="{052C5880-24CB-423D-A0E8-C8AC01B39BD3}">
      <dgm:prSet/>
      <dgm:spPr/>
      <dgm:t>
        <a:bodyPr/>
        <a:lstStyle/>
        <a:p>
          <a:endParaRPr lang="id-ID"/>
        </a:p>
      </dgm:t>
    </dgm:pt>
    <dgm:pt modelId="{FE450AC7-A2F7-499F-B471-2F7922991E23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D1CD5986-6E99-43C5-8D26-9CFF8F2B5E03}" type="parTrans" cxnId="{2678FC8B-D728-4A97-A5EE-C989FCDEC670}">
      <dgm:prSet/>
      <dgm:spPr/>
      <dgm:t>
        <a:bodyPr/>
        <a:lstStyle/>
        <a:p>
          <a:endParaRPr lang="id-ID"/>
        </a:p>
      </dgm:t>
    </dgm:pt>
    <dgm:pt modelId="{D5AC7725-D1FA-4559-BF78-31786B1F9B99}" type="sibTrans" cxnId="{2678FC8B-D728-4A97-A5EE-C989FCDEC670}">
      <dgm:prSet/>
      <dgm:spPr/>
      <dgm:t>
        <a:bodyPr/>
        <a:lstStyle/>
        <a:p>
          <a:endParaRPr lang="id-ID"/>
        </a:p>
      </dgm:t>
    </dgm:pt>
    <dgm:pt modelId="{9CFB6BC2-25E3-4B45-B50B-3DA981946CC5}">
      <dgm:prSet phldrT="[Text]"/>
      <dgm:spPr/>
      <dgm:t>
        <a:bodyPr/>
        <a:lstStyle/>
        <a:p>
          <a:r>
            <a:rPr lang="id-ID" dirty="0" smtClean="0"/>
            <a:t>jenKel</a:t>
          </a:r>
          <a:endParaRPr lang="id-ID" dirty="0"/>
        </a:p>
      </dgm:t>
    </dgm:pt>
    <dgm:pt modelId="{EC91BAF2-F5AF-4225-B944-895AED92C71A}" type="parTrans" cxnId="{8362C0BF-7C32-47A7-9E71-D89003E44683}">
      <dgm:prSet/>
      <dgm:spPr/>
      <dgm:t>
        <a:bodyPr/>
        <a:lstStyle/>
        <a:p>
          <a:endParaRPr lang="id-ID"/>
        </a:p>
      </dgm:t>
    </dgm:pt>
    <dgm:pt modelId="{1DE4F57E-A4F1-43EF-921B-BEFD90F35A37}" type="sibTrans" cxnId="{8362C0BF-7C32-47A7-9E71-D89003E44683}">
      <dgm:prSet/>
      <dgm:spPr/>
      <dgm:t>
        <a:bodyPr/>
        <a:lstStyle/>
        <a:p>
          <a:endParaRPr lang="id-ID"/>
        </a:p>
      </dgm:t>
    </dgm:pt>
    <dgm:pt modelId="{7A1E23B1-C0E6-4CFA-93B8-5846D3473FEB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2B1C122D-761F-4B5E-A266-58BC9FB0E9E0}" type="parTrans" cxnId="{F77D7C72-1702-4BC4-A434-86C85C7262A0}">
      <dgm:prSet/>
      <dgm:spPr/>
      <dgm:t>
        <a:bodyPr/>
        <a:lstStyle/>
        <a:p>
          <a:endParaRPr lang="id-ID"/>
        </a:p>
      </dgm:t>
    </dgm:pt>
    <dgm:pt modelId="{CCFB12D7-219F-46FF-A8E8-9B4A03A67732}" type="sibTrans" cxnId="{F77D7C72-1702-4BC4-A434-86C85C7262A0}">
      <dgm:prSet/>
      <dgm:spPr/>
      <dgm:t>
        <a:bodyPr/>
        <a:lstStyle/>
        <a:p>
          <a:endParaRPr lang="id-ID"/>
        </a:p>
      </dgm:t>
    </dgm:pt>
    <dgm:pt modelId="{8FDC30C2-F328-4EEC-BC86-72BD85B1C856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B3982513-0F91-4E2F-9D8E-1B912C9F3C79}" type="parTrans" cxnId="{19DBAB52-4280-40B0-ADC5-2009520B9EC2}">
      <dgm:prSet/>
      <dgm:spPr/>
      <dgm:t>
        <a:bodyPr/>
        <a:lstStyle/>
        <a:p>
          <a:endParaRPr lang="id-ID"/>
        </a:p>
      </dgm:t>
    </dgm:pt>
    <dgm:pt modelId="{CE5E3A1A-3EBF-4655-BB6F-669D2CE28B99}" type="sibTrans" cxnId="{19DBAB52-4280-40B0-ADC5-2009520B9EC2}">
      <dgm:prSet/>
      <dgm:spPr/>
      <dgm:t>
        <a:bodyPr/>
        <a:lstStyle/>
        <a:p>
          <a:endParaRPr lang="id-ID"/>
        </a:p>
      </dgm:t>
    </dgm:pt>
    <dgm:pt modelId="{14C0934B-DC7D-4777-BF77-70B928F8F17D}">
      <dgm:prSet phldrT="[Text]"/>
      <dgm:spPr/>
      <dgm:t>
        <a:bodyPr/>
        <a:lstStyle/>
        <a:p>
          <a:r>
            <a:rPr lang="id-ID" dirty="0" smtClean="0"/>
            <a:t>------------------------</a:t>
          </a:r>
          <a:endParaRPr lang="id-ID" dirty="0"/>
        </a:p>
      </dgm:t>
    </dgm:pt>
    <dgm:pt modelId="{383416F4-A5C9-481A-9240-941FFC6CD989}" type="parTrans" cxnId="{426E2D9E-4ECA-4402-AE46-8502CE377E61}">
      <dgm:prSet/>
      <dgm:spPr/>
      <dgm:t>
        <a:bodyPr/>
        <a:lstStyle/>
        <a:p>
          <a:endParaRPr lang="id-ID"/>
        </a:p>
      </dgm:t>
    </dgm:pt>
    <dgm:pt modelId="{514F74DA-248D-40A7-B720-261CA5590E44}" type="sibTrans" cxnId="{426E2D9E-4ECA-4402-AE46-8502CE377E61}">
      <dgm:prSet/>
      <dgm:spPr/>
      <dgm:t>
        <a:bodyPr/>
        <a:lstStyle/>
        <a:p>
          <a:endParaRPr lang="id-ID"/>
        </a:p>
      </dgm:t>
    </dgm:pt>
    <dgm:pt modelId="{A8858104-9603-446D-BDDB-DAC68985253D}">
      <dgm:prSet phldrT="[Text]"/>
      <dgm:spPr/>
      <dgm:t>
        <a:bodyPr/>
        <a:lstStyle/>
        <a:p>
          <a:r>
            <a:rPr lang="id-ID" dirty="0" smtClean="0"/>
            <a:t>...</a:t>
          </a:r>
          <a:endParaRPr lang="id-ID" dirty="0"/>
        </a:p>
      </dgm:t>
    </dgm:pt>
    <dgm:pt modelId="{121C1755-8305-43D7-909A-873E65C9D128}" type="parTrans" cxnId="{78952A5E-9C8A-446B-BDEC-D1B475C4CCAD}">
      <dgm:prSet/>
      <dgm:spPr/>
      <dgm:t>
        <a:bodyPr/>
        <a:lstStyle/>
        <a:p>
          <a:endParaRPr lang="id-ID"/>
        </a:p>
      </dgm:t>
    </dgm:pt>
    <dgm:pt modelId="{266F2491-9EED-4A7F-9124-154310E4A174}" type="sibTrans" cxnId="{78952A5E-9C8A-446B-BDEC-D1B475C4CCAD}">
      <dgm:prSet/>
      <dgm:spPr/>
      <dgm:t>
        <a:bodyPr/>
        <a:lstStyle/>
        <a:p>
          <a:endParaRPr lang="id-ID"/>
        </a:p>
      </dgm:t>
    </dgm:pt>
    <dgm:pt modelId="{4C3D80C2-9A99-4FEC-AA0E-D9ACF22F9BA6}" type="pres">
      <dgm:prSet presAssocID="{32F8AC0D-9087-4425-BE44-2B0C4EE80F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51AC23-B242-477F-AEE9-9667DDAAFC57}" type="pres">
      <dgm:prSet presAssocID="{8103C975-B2BB-4276-9F92-F1456ADEEEC3}" presName="composite" presStyleCnt="0"/>
      <dgm:spPr/>
    </dgm:pt>
    <dgm:pt modelId="{1107DD8E-EF7C-4D83-A468-56C5167F0064}" type="pres">
      <dgm:prSet presAssocID="{8103C975-B2BB-4276-9F92-F1456ADEEEC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4E82B0-D50D-4A58-929B-CA3FA0AFB952}" type="pres">
      <dgm:prSet presAssocID="{8103C975-B2BB-4276-9F92-F1456ADEEE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678FC8B-D728-4A97-A5EE-C989FCDEC670}" srcId="{8103C975-B2BB-4276-9F92-F1456ADEEEC3}" destId="{FE450AC7-A2F7-499F-B471-2F7922991E23}" srcOrd="0" destOrd="0" parTransId="{D1CD5986-6E99-43C5-8D26-9CFF8F2B5E03}" sibTransId="{D5AC7725-D1FA-4559-BF78-31786B1F9B99}"/>
    <dgm:cxn modelId="{E1E18EB8-C515-4CAF-A378-91279886377C}" type="presOf" srcId="{8103C975-B2BB-4276-9F92-F1456ADEEEC3}" destId="{1107DD8E-EF7C-4D83-A468-56C5167F0064}" srcOrd="0" destOrd="0" presId="urn:microsoft.com/office/officeart/2005/8/layout/hList1"/>
    <dgm:cxn modelId="{426E2D9E-4ECA-4402-AE46-8502CE377E61}" srcId="{8103C975-B2BB-4276-9F92-F1456ADEEEC3}" destId="{14C0934B-DC7D-4777-BF77-70B928F8F17D}" srcOrd="4" destOrd="0" parTransId="{383416F4-A5C9-481A-9240-941FFC6CD989}" sibTransId="{514F74DA-248D-40A7-B720-261CA5590E44}"/>
    <dgm:cxn modelId="{013C279C-97FB-4A70-BB74-5DEA748EDF11}" type="presOf" srcId="{FE450AC7-A2F7-499F-B471-2F7922991E23}" destId="{8A4E82B0-D50D-4A58-929B-CA3FA0AFB952}" srcOrd="0" destOrd="0" presId="urn:microsoft.com/office/officeart/2005/8/layout/hList1"/>
    <dgm:cxn modelId="{78952A5E-9C8A-446B-BDEC-D1B475C4CCAD}" srcId="{8103C975-B2BB-4276-9F92-F1456ADEEEC3}" destId="{A8858104-9603-446D-BDDB-DAC68985253D}" srcOrd="5" destOrd="0" parTransId="{121C1755-8305-43D7-909A-873E65C9D128}" sibTransId="{266F2491-9EED-4A7F-9124-154310E4A174}"/>
    <dgm:cxn modelId="{062624DB-DA7D-40C5-BEB0-765AC95E6816}" type="presOf" srcId="{8FDC30C2-F328-4EEC-BC86-72BD85B1C856}" destId="{8A4E82B0-D50D-4A58-929B-CA3FA0AFB952}" srcOrd="0" destOrd="2" presId="urn:microsoft.com/office/officeart/2005/8/layout/hList1"/>
    <dgm:cxn modelId="{8362C0BF-7C32-47A7-9E71-D89003E44683}" srcId="{8103C975-B2BB-4276-9F92-F1456ADEEEC3}" destId="{9CFB6BC2-25E3-4B45-B50B-3DA981946CC5}" srcOrd="3" destOrd="0" parTransId="{EC91BAF2-F5AF-4225-B944-895AED92C71A}" sibTransId="{1DE4F57E-A4F1-43EF-921B-BEFD90F35A37}"/>
    <dgm:cxn modelId="{19DBAB52-4280-40B0-ADC5-2009520B9EC2}" srcId="{8103C975-B2BB-4276-9F92-F1456ADEEEC3}" destId="{8FDC30C2-F328-4EEC-BC86-72BD85B1C856}" srcOrd="2" destOrd="0" parTransId="{B3982513-0F91-4E2F-9D8E-1B912C9F3C79}" sibTransId="{CE5E3A1A-3EBF-4655-BB6F-669D2CE28B99}"/>
    <dgm:cxn modelId="{EA547B38-2E16-40B5-AEC3-9B5AF42667C4}" type="presOf" srcId="{7A1E23B1-C0E6-4CFA-93B8-5846D3473FEB}" destId="{8A4E82B0-D50D-4A58-929B-CA3FA0AFB952}" srcOrd="0" destOrd="1" presId="urn:microsoft.com/office/officeart/2005/8/layout/hList1"/>
    <dgm:cxn modelId="{052C5880-24CB-423D-A0E8-C8AC01B39BD3}" srcId="{32F8AC0D-9087-4425-BE44-2B0C4EE80F5A}" destId="{8103C975-B2BB-4276-9F92-F1456ADEEEC3}" srcOrd="0" destOrd="0" parTransId="{979A80AA-CFF3-4874-A7BB-95E3B6AED322}" sibTransId="{292B055A-506E-4572-BE82-05EEDEF410B7}"/>
    <dgm:cxn modelId="{F77D7C72-1702-4BC4-A434-86C85C7262A0}" srcId="{8103C975-B2BB-4276-9F92-F1456ADEEEC3}" destId="{7A1E23B1-C0E6-4CFA-93B8-5846D3473FEB}" srcOrd="1" destOrd="0" parTransId="{2B1C122D-761F-4B5E-A266-58BC9FB0E9E0}" sibTransId="{CCFB12D7-219F-46FF-A8E8-9B4A03A67732}"/>
    <dgm:cxn modelId="{212B0808-6EFD-4A0E-BCB2-AE7DBD49ED82}" type="presOf" srcId="{14C0934B-DC7D-4777-BF77-70B928F8F17D}" destId="{8A4E82B0-D50D-4A58-929B-CA3FA0AFB952}" srcOrd="0" destOrd="4" presId="urn:microsoft.com/office/officeart/2005/8/layout/hList1"/>
    <dgm:cxn modelId="{965624F3-B5E8-4290-9084-BCFC0822150E}" type="presOf" srcId="{32F8AC0D-9087-4425-BE44-2B0C4EE80F5A}" destId="{4C3D80C2-9A99-4FEC-AA0E-D9ACF22F9BA6}" srcOrd="0" destOrd="0" presId="urn:microsoft.com/office/officeart/2005/8/layout/hList1"/>
    <dgm:cxn modelId="{FCF52BEF-91D0-470F-8D3F-441EC7CEF9A5}" type="presOf" srcId="{9CFB6BC2-25E3-4B45-B50B-3DA981946CC5}" destId="{8A4E82B0-D50D-4A58-929B-CA3FA0AFB952}" srcOrd="0" destOrd="3" presId="urn:microsoft.com/office/officeart/2005/8/layout/hList1"/>
    <dgm:cxn modelId="{07C754CA-CE08-435C-981A-21411E1E2EA7}" type="presOf" srcId="{A8858104-9603-446D-BDDB-DAC68985253D}" destId="{8A4E82B0-D50D-4A58-929B-CA3FA0AFB952}" srcOrd="0" destOrd="5" presId="urn:microsoft.com/office/officeart/2005/8/layout/hList1"/>
    <dgm:cxn modelId="{09C83DE8-2E61-4382-B29C-BC1593207864}" type="presParOf" srcId="{4C3D80C2-9A99-4FEC-AA0E-D9ACF22F9BA6}" destId="{4551AC23-B242-477F-AEE9-9667DDAAFC57}" srcOrd="0" destOrd="0" presId="urn:microsoft.com/office/officeart/2005/8/layout/hList1"/>
    <dgm:cxn modelId="{28EE06D2-80A4-41FA-AFD9-C2682C816A70}" type="presParOf" srcId="{4551AC23-B242-477F-AEE9-9667DDAAFC57}" destId="{1107DD8E-EF7C-4D83-A468-56C5167F0064}" srcOrd="0" destOrd="0" presId="urn:microsoft.com/office/officeart/2005/8/layout/hList1"/>
    <dgm:cxn modelId="{1842F32B-DF3F-4D32-B871-AE95588412C6}" type="presParOf" srcId="{4551AC23-B242-477F-AEE9-9667DDAAFC57}" destId="{8A4E82B0-D50D-4A58-929B-CA3FA0AFB9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8AC0D-9087-4425-BE44-2B0C4EE80F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103C975-B2BB-4276-9F92-F1456ADEEEC3}">
      <dgm:prSet phldrT="[Text]"/>
      <dgm:spPr/>
      <dgm:t>
        <a:bodyPr/>
        <a:lstStyle/>
        <a:p>
          <a:r>
            <a:rPr lang="id-ID" dirty="0" smtClean="0"/>
            <a:t>Baby1</a:t>
          </a:r>
          <a:endParaRPr lang="id-ID" dirty="0"/>
        </a:p>
      </dgm:t>
    </dgm:pt>
    <dgm:pt modelId="{979A80AA-CFF3-4874-A7BB-95E3B6AED322}" type="parTrans" cxnId="{052C5880-24CB-423D-A0E8-C8AC01B39BD3}">
      <dgm:prSet/>
      <dgm:spPr/>
      <dgm:t>
        <a:bodyPr/>
        <a:lstStyle/>
        <a:p>
          <a:endParaRPr lang="id-ID"/>
        </a:p>
      </dgm:t>
    </dgm:pt>
    <dgm:pt modelId="{292B055A-506E-4572-BE82-05EEDEF410B7}" type="sibTrans" cxnId="{052C5880-24CB-423D-A0E8-C8AC01B39BD3}">
      <dgm:prSet/>
      <dgm:spPr/>
      <dgm:t>
        <a:bodyPr/>
        <a:lstStyle/>
        <a:p>
          <a:endParaRPr lang="id-ID"/>
        </a:p>
      </dgm:t>
    </dgm:pt>
    <dgm:pt modelId="{FE450AC7-A2F7-499F-B471-2F7922991E23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D1CD5986-6E99-43C5-8D26-9CFF8F2B5E03}" type="parTrans" cxnId="{2678FC8B-D728-4A97-A5EE-C989FCDEC670}">
      <dgm:prSet/>
      <dgm:spPr/>
      <dgm:t>
        <a:bodyPr/>
        <a:lstStyle/>
        <a:p>
          <a:endParaRPr lang="id-ID"/>
        </a:p>
      </dgm:t>
    </dgm:pt>
    <dgm:pt modelId="{D5AC7725-D1FA-4559-BF78-31786B1F9B99}" type="sibTrans" cxnId="{2678FC8B-D728-4A97-A5EE-C989FCDEC670}">
      <dgm:prSet/>
      <dgm:spPr/>
      <dgm:t>
        <a:bodyPr/>
        <a:lstStyle/>
        <a:p>
          <a:endParaRPr lang="id-ID"/>
        </a:p>
      </dgm:t>
    </dgm:pt>
    <dgm:pt modelId="{9CFB6BC2-25E3-4B45-B50B-3DA981946CC5}">
      <dgm:prSet phldrT="[Text]"/>
      <dgm:spPr/>
      <dgm:t>
        <a:bodyPr/>
        <a:lstStyle/>
        <a:p>
          <a:r>
            <a:rPr lang="id-ID" dirty="0" smtClean="0"/>
            <a:t>jenKel</a:t>
          </a:r>
          <a:endParaRPr lang="id-ID" dirty="0"/>
        </a:p>
      </dgm:t>
    </dgm:pt>
    <dgm:pt modelId="{EC91BAF2-F5AF-4225-B944-895AED92C71A}" type="parTrans" cxnId="{8362C0BF-7C32-47A7-9E71-D89003E44683}">
      <dgm:prSet/>
      <dgm:spPr/>
      <dgm:t>
        <a:bodyPr/>
        <a:lstStyle/>
        <a:p>
          <a:endParaRPr lang="id-ID"/>
        </a:p>
      </dgm:t>
    </dgm:pt>
    <dgm:pt modelId="{1DE4F57E-A4F1-43EF-921B-BEFD90F35A37}" type="sibTrans" cxnId="{8362C0BF-7C32-47A7-9E71-D89003E44683}">
      <dgm:prSet/>
      <dgm:spPr/>
      <dgm:t>
        <a:bodyPr/>
        <a:lstStyle/>
        <a:p>
          <a:endParaRPr lang="id-ID"/>
        </a:p>
      </dgm:t>
    </dgm:pt>
    <dgm:pt modelId="{7A1E23B1-C0E6-4CFA-93B8-5846D3473FEB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2B1C122D-761F-4B5E-A266-58BC9FB0E9E0}" type="parTrans" cxnId="{F77D7C72-1702-4BC4-A434-86C85C7262A0}">
      <dgm:prSet/>
      <dgm:spPr/>
      <dgm:t>
        <a:bodyPr/>
        <a:lstStyle/>
        <a:p>
          <a:endParaRPr lang="id-ID"/>
        </a:p>
      </dgm:t>
    </dgm:pt>
    <dgm:pt modelId="{CCFB12D7-219F-46FF-A8E8-9B4A03A67732}" type="sibTrans" cxnId="{F77D7C72-1702-4BC4-A434-86C85C7262A0}">
      <dgm:prSet/>
      <dgm:spPr/>
      <dgm:t>
        <a:bodyPr/>
        <a:lstStyle/>
        <a:p>
          <a:endParaRPr lang="id-ID"/>
        </a:p>
      </dgm:t>
    </dgm:pt>
    <dgm:pt modelId="{8FDC30C2-F328-4EEC-BC86-72BD85B1C856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B3982513-0F91-4E2F-9D8E-1B912C9F3C79}" type="parTrans" cxnId="{19DBAB52-4280-40B0-ADC5-2009520B9EC2}">
      <dgm:prSet/>
      <dgm:spPr/>
      <dgm:t>
        <a:bodyPr/>
        <a:lstStyle/>
        <a:p>
          <a:endParaRPr lang="id-ID"/>
        </a:p>
      </dgm:t>
    </dgm:pt>
    <dgm:pt modelId="{CE5E3A1A-3EBF-4655-BB6F-669D2CE28B99}" type="sibTrans" cxnId="{19DBAB52-4280-40B0-ADC5-2009520B9EC2}">
      <dgm:prSet/>
      <dgm:spPr/>
      <dgm:t>
        <a:bodyPr/>
        <a:lstStyle/>
        <a:p>
          <a:endParaRPr lang="id-ID"/>
        </a:p>
      </dgm:t>
    </dgm:pt>
    <dgm:pt modelId="{14C0934B-DC7D-4777-BF77-70B928F8F17D}">
      <dgm:prSet phldrT="[Text]"/>
      <dgm:spPr/>
      <dgm:t>
        <a:bodyPr/>
        <a:lstStyle/>
        <a:p>
          <a:r>
            <a:rPr lang="id-ID" dirty="0" smtClean="0"/>
            <a:t>------------------------</a:t>
          </a:r>
          <a:endParaRPr lang="id-ID" dirty="0"/>
        </a:p>
      </dgm:t>
    </dgm:pt>
    <dgm:pt modelId="{383416F4-A5C9-481A-9240-941FFC6CD989}" type="parTrans" cxnId="{426E2D9E-4ECA-4402-AE46-8502CE377E61}">
      <dgm:prSet/>
      <dgm:spPr/>
      <dgm:t>
        <a:bodyPr/>
        <a:lstStyle/>
        <a:p>
          <a:endParaRPr lang="id-ID"/>
        </a:p>
      </dgm:t>
    </dgm:pt>
    <dgm:pt modelId="{514F74DA-248D-40A7-B720-261CA5590E44}" type="sibTrans" cxnId="{426E2D9E-4ECA-4402-AE46-8502CE377E61}">
      <dgm:prSet/>
      <dgm:spPr/>
      <dgm:t>
        <a:bodyPr/>
        <a:lstStyle/>
        <a:p>
          <a:endParaRPr lang="id-ID"/>
        </a:p>
      </dgm:t>
    </dgm:pt>
    <dgm:pt modelId="{A8858104-9603-446D-BDDB-DAC68985253D}">
      <dgm:prSet phldrT="[Text]"/>
      <dgm:spPr/>
      <dgm:t>
        <a:bodyPr/>
        <a:lstStyle/>
        <a:p>
          <a:r>
            <a:rPr lang="id-ID" dirty="0" smtClean="0"/>
            <a:t>...</a:t>
          </a:r>
          <a:endParaRPr lang="id-ID" dirty="0"/>
        </a:p>
      </dgm:t>
    </dgm:pt>
    <dgm:pt modelId="{121C1755-8305-43D7-909A-873E65C9D128}" type="parTrans" cxnId="{78952A5E-9C8A-446B-BDEC-D1B475C4CCAD}">
      <dgm:prSet/>
      <dgm:spPr/>
      <dgm:t>
        <a:bodyPr/>
        <a:lstStyle/>
        <a:p>
          <a:endParaRPr lang="id-ID"/>
        </a:p>
      </dgm:t>
    </dgm:pt>
    <dgm:pt modelId="{266F2491-9EED-4A7F-9124-154310E4A174}" type="sibTrans" cxnId="{78952A5E-9C8A-446B-BDEC-D1B475C4CCAD}">
      <dgm:prSet/>
      <dgm:spPr/>
      <dgm:t>
        <a:bodyPr/>
        <a:lstStyle/>
        <a:p>
          <a:endParaRPr lang="id-ID"/>
        </a:p>
      </dgm:t>
    </dgm:pt>
    <dgm:pt modelId="{4C3D80C2-9A99-4FEC-AA0E-D9ACF22F9BA6}" type="pres">
      <dgm:prSet presAssocID="{32F8AC0D-9087-4425-BE44-2B0C4EE80F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51AC23-B242-477F-AEE9-9667DDAAFC57}" type="pres">
      <dgm:prSet presAssocID="{8103C975-B2BB-4276-9F92-F1456ADEEEC3}" presName="composite" presStyleCnt="0"/>
      <dgm:spPr/>
    </dgm:pt>
    <dgm:pt modelId="{1107DD8E-EF7C-4D83-A468-56C5167F0064}" type="pres">
      <dgm:prSet presAssocID="{8103C975-B2BB-4276-9F92-F1456ADEEEC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4E82B0-D50D-4A58-929B-CA3FA0AFB952}" type="pres">
      <dgm:prSet presAssocID="{8103C975-B2BB-4276-9F92-F1456ADEEE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3A9372C-C59D-47D3-BCFD-6B1E15CAF1AB}" type="presOf" srcId="{14C0934B-DC7D-4777-BF77-70B928F8F17D}" destId="{8A4E82B0-D50D-4A58-929B-CA3FA0AFB952}" srcOrd="0" destOrd="4" presId="urn:microsoft.com/office/officeart/2005/8/layout/hList1"/>
    <dgm:cxn modelId="{2678FC8B-D728-4A97-A5EE-C989FCDEC670}" srcId="{8103C975-B2BB-4276-9F92-F1456ADEEEC3}" destId="{FE450AC7-A2F7-499F-B471-2F7922991E23}" srcOrd="0" destOrd="0" parTransId="{D1CD5986-6E99-43C5-8D26-9CFF8F2B5E03}" sibTransId="{D5AC7725-D1FA-4559-BF78-31786B1F9B99}"/>
    <dgm:cxn modelId="{426E2D9E-4ECA-4402-AE46-8502CE377E61}" srcId="{8103C975-B2BB-4276-9F92-F1456ADEEEC3}" destId="{14C0934B-DC7D-4777-BF77-70B928F8F17D}" srcOrd="4" destOrd="0" parTransId="{383416F4-A5C9-481A-9240-941FFC6CD989}" sibTransId="{514F74DA-248D-40A7-B720-261CA5590E44}"/>
    <dgm:cxn modelId="{E63844E5-6A23-4A6D-95DC-DCF7672C0037}" type="presOf" srcId="{32F8AC0D-9087-4425-BE44-2B0C4EE80F5A}" destId="{4C3D80C2-9A99-4FEC-AA0E-D9ACF22F9BA6}" srcOrd="0" destOrd="0" presId="urn:microsoft.com/office/officeart/2005/8/layout/hList1"/>
    <dgm:cxn modelId="{78952A5E-9C8A-446B-BDEC-D1B475C4CCAD}" srcId="{8103C975-B2BB-4276-9F92-F1456ADEEEC3}" destId="{A8858104-9603-446D-BDDB-DAC68985253D}" srcOrd="5" destOrd="0" parTransId="{121C1755-8305-43D7-909A-873E65C9D128}" sibTransId="{266F2491-9EED-4A7F-9124-154310E4A174}"/>
    <dgm:cxn modelId="{0525B9C6-5FFF-4D31-89B2-9E305D666A8A}" type="presOf" srcId="{9CFB6BC2-25E3-4B45-B50B-3DA981946CC5}" destId="{8A4E82B0-D50D-4A58-929B-CA3FA0AFB952}" srcOrd="0" destOrd="3" presId="urn:microsoft.com/office/officeart/2005/8/layout/hList1"/>
    <dgm:cxn modelId="{377CBFD7-B078-4E52-B6F1-B57DDB86C07F}" type="presOf" srcId="{A8858104-9603-446D-BDDB-DAC68985253D}" destId="{8A4E82B0-D50D-4A58-929B-CA3FA0AFB952}" srcOrd="0" destOrd="5" presId="urn:microsoft.com/office/officeart/2005/8/layout/hList1"/>
    <dgm:cxn modelId="{8362C0BF-7C32-47A7-9E71-D89003E44683}" srcId="{8103C975-B2BB-4276-9F92-F1456ADEEEC3}" destId="{9CFB6BC2-25E3-4B45-B50B-3DA981946CC5}" srcOrd="3" destOrd="0" parTransId="{EC91BAF2-F5AF-4225-B944-895AED92C71A}" sibTransId="{1DE4F57E-A4F1-43EF-921B-BEFD90F35A37}"/>
    <dgm:cxn modelId="{19DBAB52-4280-40B0-ADC5-2009520B9EC2}" srcId="{8103C975-B2BB-4276-9F92-F1456ADEEEC3}" destId="{8FDC30C2-F328-4EEC-BC86-72BD85B1C856}" srcOrd="2" destOrd="0" parTransId="{B3982513-0F91-4E2F-9D8E-1B912C9F3C79}" sibTransId="{CE5E3A1A-3EBF-4655-BB6F-669D2CE28B99}"/>
    <dgm:cxn modelId="{72BA58DD-4A71-497C-B784-471313E5DD69}" type="presOf" srcId="{FE450AC7-A2F7-499F-B471-2F7922991E23}" destId="{8A4E82B0-D50D-4A58-929B-CA3FA0AFB952}" srcOrd="0" destOrd="0" presId="urn:microsoft.com/office/officeart/2005/8/layout/hList1"/>
    <dgm:cxn modelId="{E79F65DC-F17E-456C-B769-17392FA5C1B0}" type="presOf" srcId="{7A1E23B1-C0E6-4CFA-93B8-5846D3473FEB}" destId="{8A4E82B0-D50D-4A58-929B-CA3FA0AFB952}" srcOrd="0" destOrd="1" presId="urn:microsoft.com/office/officeart/2005/8/layout/hList1"/>
    <dgm:cxn modelId="{052C5880-24CB-423D-A0E8-C8AC01B39BD3}" srcId="{32F8AC0D-9087-4425-BE44-2B0C4EE80F5A}" destId="{8103C975-B2BB-4276-9F92-F1456ADEEEC3}" srcOrd="0" destOrd="0" parTransId="{979A80AA-CFF3-4874-A7BB-95E3B6AED322}" sibTransId="{292B055A-506E-4572-BE82-05EEDEF410B7}"/>
    <dgm:cxn modelId="{F77D7C72-1702-4BC4-A434-86C85C7262A0}" srcId="{8103C975-B2BB-4276-9F92-F1456ADEEEC3}" destId="{7A1E23B1-C0E6-4CFA-93B8-5846D3473FEB}" srcOrd="1" destOrd="0" parTransId="{2B1C122D-761F-4B5E-A266-58BC9FB0E9E0}" sibTransId="{CCFB12D7-219F-46FF-A8E8-9B4A03A67732}"/>
    <dgm:cxn modelId="{F4A49A85-1DA1-4C02-9D5E-6D2CA1458447}" type="presOf" srcId="{8FDC30C2-F328-4EEC-BC86-72BD85B1C856}" destId="{8A4E82B0-D50D-4A58-929B-CA3FA0AFB952}" srcOrd="0" destOrd="2" presId="urn:microsoft.com/office/officeart/2005/8/layout/hList1"/>
    <dgm:cxn modelId="{585C7D9F-AB3C-46F1-BB08-B3A2F41F2357}" type="presOf" srcId="{8103C975-B2BB-4276-9F92-F1456ADEEEC3}" destId="{1107DD8E-EF7C-4D83-A468-56C5167F0064}" srcOrd="0" destOrd="0" presId="urn:microsoft.com/office/officeart/2005/8/layout/hList1"/>
    <dgm:cxn modelId="{E3558ADB-55D4-4E22-9CA3-FD9432A53DE5}" type="presParOf" srcId="{4C3D80C2-9A99-4FEC-AA0E-D9ACF22F9BA6}" destId="{4551AC23-B242-477F-AEE9-9667DDAAFC57}" srcOrd="0" destOrd="0" presId="urn:microsoft.com/office/officeart/2005/8/layout/hList1"/>
    <dgm:cxn modelId="{59F61CCB-FB15-46AF-84D8-B01628031B27}" type="presParOf" srcId="{4551AC23-B242-477F-AEE9-9667DDAAFC57}" destId="{1107DD8E-EF7C-4D83-A468-56C5167F0064}" srcOrd="0" destOrd="0" presId="urn:microsoft.com/office/officeart/2005/8/layout/hList1"/>
    <dgm:cxn modelId="{8C15D43E-3334-422A-9519-2830D5E11340}" type="presParOf" srcId="{4551AC23-B242-477F-AEE9-9667DDAAFC57}" destId="{8A4E82B0-D50D-4A58-929B-CA3FA0AFB9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8AC0D-9087-4425-BE44-2B0C4EE80F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103C975-B2BB-4276-9F92-F1456ADEEEC3}">
      <dgm:prSet phldrT="[Text]"/>
      <dgm:spPr/>
      <dgm:t>
        <a:bodyPr/>
        <a:lstStyle/>
        <a:p>
          <a:r>
            <a:rPr lang="id-ID" dirty="0" smtClean="0"/>
            <a:t>Baby2</a:t>
          </a:r>
          <a:endParaRPr lang="id-ID" dirty="0"/>
        </a:p>
      </dgm:t>
    </dgm:pt>
    <dgm:pt modelId="{979A80AA-CFF3-4874-A7BB-95E3B6AED322}" type="parTrans" cxnId="{052C5880-24CB-423D-A0E8-C8AC01B39BD3}">
      <dgm:prSet/>
      <dgm:spPr/>
      <dgm:t>
        <a:bodyPr/>
        <a:lstStyle/>
        <a:p>
          <a:endParaRPr lang="id-ID"/>
        </a:p>
      </dgm:t>
    </dgm:pt>
    <dgm:pt modelId="{292B055A-506E-4572-BE82-05EEDEF410B7}" type="sibTrans" cxnId="{052C5880-24CB-423D-A0E8-C8AC01B39BD3}">
      <dgm:prSet/>
      <dgm:spPr/>
      <dgm:t>
        <a:bodyPr/>
        <a:lstStyle/>
        <a:p>
          <a:endParaRPr lang="id-ID"/>
        </a:p>
      </dgm:t>
    </dgm:pt>
    <dgm:pt modelId="{FE450AC7-A2F7-499F-B471-2F7922991E23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D1CD5986-6E99-43C5-8D26-9CFF8F2B5E03}" type="parTrans" cxnId="{2678FC8B-D728-4A97-A5EE-C989FCDEC670}">
      <dgm:prSet/>
      <dgm:spPr/>
      <dgm:t>
        <a:bodyPr/>
        <a:lstStyle/>
        <a:p>
          <a:endParaRPr lang="id-ID"/>
        </a:p>
      </dgm:t>
    </dgm:pt>
    <dgm:pt modelId="{D5AC7725-D1FA-4559-BF78-31786B1F9B99}" type="sibTrans" cxnId="{2678FC8B-D728-4A97-A5EE-C989FCDEC670}">
      <dgm:prSet/>
      <dgm:spPr/>
      <dgm:t>
        <a:bodyPr/>
        <a:lstStyle/>
        <a:p>
          <a:endParaRPr lang="id-ID"/>
        </a:p>
      </dgm:t>
    </dgm:pt>
    <dgm:pt modelId="{9CFB6BC2-25E3-4B45-B50B-3DA981946CC5}">
      <dgm:prSet phldrT="[Text]"/>
      <dgm:spPr/>
      <dgm:t>
        <a:bodyPr/>
        <a:lstStyle/>
        <a:p>
          <a:r>
            <a:rPr lang="id-ID" dirty="0" smtClean="0"/>
            <a:t>jenKel</a:t>
          </a:r>
          <a:endParaRPr lang="id-ID" dirty="0"/>
        </a:p>
      </dgm:t>
    </dgm:pt>
    <dgm:pt modelId="{EC91BAF2-F5AF-4225-B944-895AED92C71A}" type="parTrans" cxnId="{8362C0BF-7C32-47A7-9E71-D89003E44683}">
      <dgm:prSet/>
      <dgm:spPr/>
      <dgm:t>
        <a:bodyPr/>
        <a:lstStyle/>
        <a:p>
          <a:endParaRPr lang="id-ID"/>
        </a:p>
      </dgm:t>
    </dgm:pt>
    <dgm:pt modelId="{1DE4F57E-A4F1-43EF-921B-BEFD90F35A37}" type="sibTrans" cxnId="{8362C0BF-7C32-47A7-9E71-D89003E44683}">
      <dgm:prSet/>
      <dgm:spPr/>
      <dgm:t>
        <a:bodyPr/>
        <a:lstStyle/>
        <a:p>
          <a:endParaRPr lang="id-ID"/>
        </a:p>
      </dgm:t>
    </dgm:pt>
    <dgm:pt modelId="{7A1E23B1-C0E6-4CFA-93B8-5846D3473FEB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2B1C122D-761F-4B5E-A266-58BC9FB0E9E0}" type="parTrans" cxnId="{F77D7C72-1702-4BC4-A434-86C85C7262A0}">
      <dgm:prSet/>
      <dgm:spPr/>
      <dgm:t>
        <a:bodyPr/>
        <a:lstStyle/>
        <a:p>
          <a:endParaRPr lang="id-ID"/>
        </a:p>
      </dgm:t>
    </dgm:pt>
    <dgm:pt modelId="{CCFB12D7-219F-46FF-A8E8-9B4A03A67732}" type="sibTrans" cxnId="{F77D7C72-1702-4BC4-A434-86C85C7262A0}">
      <dgm:prSet/>
      <dgm:spPr/>
      <dgm:t>
        <a:bodyPr/>
        <a:lstStyle/>
        <a:p>
          <a:endParaRPr lang="id-ID"/>
        </a:p>
      </dgm:t>
    </dgm:pt>
    <dgm:pt modelId="{8FDC30C2-F328-4EEC-BC86-72BD85B1C856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B3982513-0F91-4E2F-9D8E-1B912C9F3C79}" type="parTrans" cxnId="{19DBAB52-4280-40B0-ADC5-2009520B9EC2}">
      <dgm:prSet/>
      <dgm:spPr/>
      <dgm:t>
        <a:bodyPr/>
        <a:lstStyle/>
        <a:p>
          <a:endParaRPr lang="id-ID"/>
        </a:p>
      </dgm:t>
    </dgm:pt>
    <dgm:pt modelId="{CE5E3A1A-3EBF-4655-BB6F-669D2CE28B99}" type="sibTrans" cxnId="{19DBAB52-4280-40B0-ADC5-2009520B9EC2}">
      <dgm:prSet/>
      <dgm:spPr/>
      <dgm:t>
        <a:bodyPr/>
        <a:lstStyle/>
        <a:p>
          <a:endParaRPr lang="id-ID"/>
        </a:p>
      </dgm:t>
    </dgm:pt>
    <dgm:pt modelId="{14C0934B-DC7D-4777-BF77-70B928F8F17D}">
      <dgm:prSet phldrT="[Text]"/>
      <dgm:spPr/>
      <dgm:t>
        <a:bodyPr/>
        <a:lstStyle/>
        <a:p>
          <a:r>
            <a:rPr lang="id-ID" dirty="0" smtClean="0"/>
            <a:t>------------------------</a:t>
          </a:r>
          <a:endParaRPr lang="id-ID" dirty="0"/>
        </a:p>
      </dgm:t>
    </dgm:pt>
    <dgm:pt modelId="{383416F4-A5C9-481A-9240-941FFC6CD989}" type="parTrans" cxnId="{426E2D9E-4ECA-4402-AE46-8502CE377E61}">
      <dgm:prSet/>
      <dgm:spPr/>
      <dgm:t>
        <a:bodyPr/>
        <a:lstStyle/>
        <a:p>
          <a:endParaRPr lang="id-ID"/>
        </a:p>
      </dgm:t>
    </dgm:pt>
    <dgm:pt modelId="{514F74DA-248D-40A7-B720-261CA5590E44}" type="sibTrans" cxnId="{426E2D9E-4ECA-4402-AE46-8502CE377E61}">
      <dgm:prSet/>
      <dgm:spPr/>
      <dgm:t>
        <a:bodyPr/>
        <a:lstStyle/>
        <a:p>
          <a:endParaRPr lang="id-ID"/>
        </a:p>
      </dgm:t>
    </dgm:pt>
    <dgm:pt modelId="{A8858104-9603-446D-BDDB-DAC68985253D}">
      <dgm:prSet phldrT="[Text]"/>
      <dgm:spPr/>
      <dgm:t>
        <a:bodyPr/>
        <a:lstStyle/>
        <a:p>
          <a:r>
            <a:rPr lang="id-ID" dirty="0" smtClean="0"/>
            <a:t>...</a:t>
          </a:r>
          <a:endParaRPr lang="id-ID" dirty="0"/>
        </a:p>
      </dgm:t>
    </dgm:pt>
    <dgm:pt modelId="{121C1755-8305-43D7-909A-873E65C9D128}" type="parTrans" cxnId="{78952A5E-9C8A-446B-BDEC-D1B475C4CCAD}">
      <dgm:prSet/>
      <dgm:spPr/>
      <dgm:t>
        <a:bodyPr/>
        <a:lstStyle/>
        <a:p>
          <a:endParaRPr lang="id-ID"/>
        </a:p>
      </dgm:t>
    </dgm:pt>
    <dgm:pt modelId="{266F2491-9EED-4A7F-9124-154310E4A174}" type="sibTrans" cxnId="{78952A5E-9C8A-446B-BDEC-D1B475C4CCAD}">
      <dgm:prSet/>
      <dgm:spPr/>
      <dgm:t>
        <a:bodyPr/>
        <a:lstStyle/>
        <a:p>
          <a:endParaRPr lang="id-ID"/>
        </a:p>
      </dgm:t>
    </dgm:pt>
    <dgm:pt modelId="{4C3D80C2-9A99-4FEC-AA0E-D9ACF22F9BA6}" type="pres">
      <dgm:prSet presAssocID="{32F8AC0D-9087-4425-BE44-2B0C4EE80F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51AC23-B242-477F-AEE9-9667DDAAFC57}" type="pres">
      <dgm:prSet presAssocID="{8103C975-B2BB-4276-9F92-F1456ADEEEC3}" presName="composite" presStyleCnt="0"/>
      <dgm:spPr/>
    </dgm:pt>
    <dgm:pt modelId="{1107DD8E-EF7C-4D83-A468-56C5167F0064}" type="pres">
      <dgm:prSet presAssocID="{8103C975-B2BB-4276-9F92-F1456ADEEEC3}" presName="parTx" presStyleLbl="alignNode1" presStyleIdx="0" presStyleCnt="1" custLinFactNeighborX="5496" custLinFactNeighborY="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4E82B0-D50D-4A58-929B-CA3FA0AFB952}" type="pres">
      <dgm:prSet presAssocID="{8103C975-B2BB-4276-9F92-F1456ADEEE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52C5880-24CB-423D-A0E8-C8AC01B39BD3}" srcId="{32F8AC0D-9087-4425-BE44-2B0C4EE80F5A}" destId="{8103C975-B2BB-4276-9F92-F1456ADEEEC3}" srcOrd="0" destOrd="0" parTransId="{979A80AA-CFF3-4874-A7BB-95E3B6AED322}" sibTransId="{292B055A-506E-4572-BE82-05EEDEF410B7}"/>
    <dgm:cxn modelId="{D961F654-174B-4E3F-A8E0-411B0388C864}" type="presOf" srcId="{8103C975-B2BB-4276-9F92-F1456ADEEEC3}" destId="{1107DD8E-EF7C-4D83-A468-56C5167F0064}" srcOrd="0" destOrd="0" presId="urn:microsoft.com/office/officeart/2005/8/layout/hList1"/>
    <dgm:cxn modelId="{D89A7D7B-EB13-44DF-A724-A949757C37A0}" type="presOf" srcId="{FE450AC7-A2F7-499F-B471-2F7922991E23}" destId="{8A4E82B0-D50D-4A58-929B-CA3FA0AFB952}" srcOrd="0" destOrd="0" presId="urn:microsoft.com/office/officeart/2005/8/layout/hList1"/>
    <dgm:cxn modelId="{96413EFF-736D-473E-8DDC-A17C7D2928EE}" type="presOf" srcId="{7A1E23B1-C0E6-4CFA-93B8-5846D3473FEB}" destId="{8A4E82B0-D50D-4A58-929B-CA3FA0AFB952}" srcOrd="0" destOrd="1" presId="urn:microsoft.com/office/officeart/2005/8/layout/hList1"/>
    <dgm:cxn modelId="{8362C0BF-7C32-47A7-9E71-D89003E44683}" srcId="{8103C975-B2BB-4276-9F92-F1456ADEEEC3}" destId="{9CFB6BC2-25E3-4B45-B50B-3DA981946CC5}" srcOrd="3" destOrd="0" parTransId="{EC91BAF2-F5AF-4225-B944-895AED92C71A}" sibTransId="{1DE4F57E-A4F1-43EF-921B-BEFD90F35A37}"/>
    <dgm:cxn modelId="{48552BCD-4AB2-4175-9307-C77C278957E2}" type="presOf" srcId="{8FDC30C2-F328-4EEC-BC86-72BD85B1C856}" destId="{8A4E82B0-D50D-4A58-929B-CA3FA0AFB952}" srcOrd="0" destOrd="2" presId="urn:microsoft.com/office/officeart/2005/8/layout/hList1"/>
    <dgm:cxn modelId="{426E2D9E-4ECA-4402-AE46-8502CE377E61}" srcId="{8103C975-B2BB-4276-9F92-F1456ADEEEC3}" destId="{14C0934B-DC7D-4777-BF77-70B928F8F17D}" srcOrd="4" destOrd="0" parTransId="{383416F4-A5C9-481A-9240-941FFC6CD989}" sibTransId="{514F74DA-248D-40A7-B720-261CA5590E44}"/>
    <dgm:cxn modelId="{97065A36-13D9-49F4-AEBC-A032332ADF82}" type="presOf" srcId="{14C0934B-DC7D-4777-BF77-70B928F8F17D}" destId="{8A4E82B0-D50D-4A58-929B-CA3FA0AFB952}" srcOrd="0" destOrd="4" presId="urn:microsoft.com/office/officeart/2005/8/layout/hList1"/>
    <dgm:cxn modelId="{F77D7C72-1702-4BC4-A434-86C85C7262A0}" srcId="{8103C975-B2BB-4276-9F92-F1456ADEEEC3}" destId="{7A1E23B1-C0E6-4CFA-93B8-5846D3473FEB}" srcOrd="1" destOrd="0" parTransId="{2B1C122D-761F-4B5E-A266-58BC9FB0E9E0}" sibTransId="{CCFB12D7-219F-46FF-A8E8-9B4A03A67732}"/>
    <dgm:cxn modelId="{2678FC8B-D728-4A97-A5EE-C989FCDEC670}" srcId="{8103C975-B2BB-4276-9F92-F1456ADEEEC3}" destId="{FE450AC7-A2F7-499F-B471-2F7922991E23}" srcOrd="0" destOrd="0" parTransId="{D1CD5986-6E99-43C5-8D26-9CFF8F2B5E03}" sibTransId="{D5AC7725-D1FA-4559-BF78-31786B1F9B99}"/>
    <dgm:cxn modelId="{19DBAB52-4280-40B0-ADC5-2009520B9EC2}" srcId="{8103C975-B2BB-4276-9F92-F1456ADEEEC3}" destId="{8FDC30C2-F328-4EEC-BC86-72BD85B1C856}" srcOrd="2" destOrd="0" parTransId="{B3982513-0F91-4E2F-9D8E-1B912C9F3C79}" sibTransId="{CE5E3A1A-3EBF-4655-BB6F-669D2CE28B99}"/>
    <dgm:cxn modelId="{78952A5E-9C8A-446B-BDEC-D1B475C4CCAD}" srcId="{8103C975-B2BB-4276-9F92-F1456ADEEEC3}" destId="{A8858104-9603-446D-BDDB-DAC68985253D}" srcOrd="5" destOrd="0" parTransId="{121C1755-8305-43D7-909A-873E65C9D128}" sibTransId="{266F2491-9EED-4A7F-9124-154310E4A174}"/>
    <dgm:cxn modelId="{6903B99E-E575-402B-8996-60FB76F2FF1D}" type="presOf" srcId="{A8858104-9603-446D-BDDB-DAC68985253D}" destId="{8A4E82B0-D50D-4A58-929B-CA3FA0AFB952}" srcOrd="0" destOrd="5" presId="urn:microsoft.com/office/officeart/2005/8/layout/hList1"/>
    <dgm:cxn modelId="{CB515833-F281-4169-9B9B-FF1C2A0F00A6}" type="presOf" srcId="{32F8AC0D-9087-4425-BE44-2B0C4EE80F5A}" destId="{4C3D80C2-9A99-4FEC-AA0E-D9ACF22F9BA6}" srcOrd="0" destOrd="0" presId="urn:microsoft.com/office/officeart/2005/8/layout/hList1"/>
    <dgm:cxn modelId="{BCBE5CC2-A6E7-4CFB-A931-6C2CBA376DB5}" type="presOf" srcId="{9CFB6BC2-25E3-4B45-B50B-3DA981946CC5}" destId="{8A4E82B0-D50D-4A58-929B-CA3FA0AFB952}" srcOrd="0" destOrd="3" presId="urn:microsoft.com/office/officeart/2005/8/layout/hList1"/>
    <dgm:cxn modelId="{412392DC-BF82-41A0-A9BB-E31464AA9A34}" type="presParOf" srcId="{4C3D80C2-9A99-4FEC-AA0E-D9ACF22F9BA6}" destId="{4551AC23-B242-477F-AEE9-9667DDAAFC57}" srcOrd="0" destOrd="0" presId="urn:microsoft.com/office/officeart/2005/8/layout/hList1"/>
    <dgm:cxn modelId="{C17E1765-9A9A-42FC-8533-06CB9AB1114A}" type="presParOf" srcId="{4551AC23-B242-477F-AEE9-9667DDAAFC57}" destId="{1107DD8E-EF7C-4D83-A468-56C5167F0064}" srcOrd="0" destOrd="0" presId="urn:microsoft.com/office/officeart/2005/8/layout/hList1"/>
    <dgm:cxn modelId="{46BD7218-1AF1-4E68-9279-D277E2EB2C0B}" type="presParOf" srcId="{4551AC23-B242-477F-AEE9-9667DDAAFC57}" destId="{8A4E82B0-D50D-4A58-929B-CA3FA0AFB9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8AC0D-9087-4425-BE44-2B0C4EE80F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103C975-B2BB-4276-9F92-F1456ADEEEC3}">
      <dgm:prSet phldrT="[Text]"/>
      <dgm:spPr/>
      <dgm:t>
        <a:bodyPr/>
        <a:lstStyle/>
        <a:p>
          <a:r>
            <a:rPr lang="id-ID" dirty="0" smtClean="0"/>
            <a:t>Baby3</a:t>
          </a:r>
          <a:endParaRPr lang="id-ID" dirty="0"/>
        </a:p>
      </dgm:t>
    </dgm:pt>
    <dgm:pt modelId="{979A80AA-CFF3-4874-A7BB-95E3B6AED322}" type="parTrans" cxnId="{052C5880-24CB-423D-A0E8-C8AC01B39BD3}">
      <dgm:prSet/>
      <dgm:spPr/>
      <dgm:t>
        <a:bodyPr/>
        <a:lstStyle/>
        <a:p>
          <a:endParaRPr lang="id-ID"/>
        </a:p>
      </dgm:t>
    </dgm:pt>
    <dgm:pt modelId="{292B055A-506E-4572-BE82-05EEDEF410B7}" type="sibTrans" cxnId="{052C5880-24CB-423D-A0E8-C8AC01B39BD3}">
      <dgm:prSet/>
      <dgm:spPr/>
      <dgm:t>
        <a:bodyPr/>
        <a:lstStyle/>
        <a:p>
          <a:endParaRPr lang="id-ID"/>
        </a:p>
      </dgm:t>
    </dgm:pt>
    <dgm:pt modelId="{FE450AC7-A2F7-499F-B471-2F7922991E23}">
      <dgm:prSet phldrT="[Text]"/>
      <dgm:spPr/>
      <dgm:t>
        <a:bodyPr/>
        <a:lstStyle/>
        <a:p>
          <a:r>
            <a:rPr lang="id-ID" dirty="0" smtClean="0"/>
            <a:t>nama</a:t>
          </a:r>
          <a:endParaRPr lang="id-ID" dirty="0"/>
        </a:p>
      </dgm:t>
    </dgm:pt>
    <dgm:pt modelId="{D1CD5986-6E99-43C5-8D26-9CFF8F2B5E03}" type="parTrans" cxnId="{2678FC8B-D728-4A97-A5EE-C989FCDEC670}">
      <dgm:prSet/>
      <dgm:spPr/>
      <dgm:t>
        <a:bodyPr/>
        <a:lstStyle/>
        <a:p>
          <a:endParaRPr lang="id-ID"/>
        </a:p>
      </dgm:t>
    </dgm:pt>
    <dgm:pt modelId="{D5AC7725-D1FA-4559-BF78-31786B1F9B99}" type="sibTrans" cxnId="{2678FC8B-D728-4A97-A5EE-C989FCDEC670}">
      <dgm:prSet/>
      <dgm:spPr/>
      <dgm:t>
        <a:bodyPr/>
        <a:lstStyle/>
        <a:p>
          <a:endParaRPr lang="id-ID"/>
        </a:p>
      </dgm:t>
    </dgm:pt>
    <dgm:pt modelId="{9CFB6BC2-25E3-4B45-B50B-3DA981946CC5}">
      <dgm:prSet phldrT="[Text]"/>
      <dgm:spPr/>
      <dgm:t>
        <a:bodyPr/>
        <a:lstStyle/>
        <a:p>
          <a:r>
            <a:rPr lang="id-ID" dirty="0" smtClean="0"/>
            <a:t>jenKel</a:t>
          </a:r>
          <a:endParaRPr lang="id-ID" dirty="0"/>
        </a:p>
      </dgm:t>
    </dgm:pt>
    <dgm:pt modelId="{EC91BAF2-F5AF-4225-B944-895AED92C71A}" type="parTrans" cxnId="{8362C0BF-7C32-47A7-9E71-D89003E44683}">
      <dgm:prSet/>
      <dgm:spPr/>
      <dgm:t>
        <a:bodyPr/>
        <a:lstStyle/>
        <a:p>
          <a:endParaRPr lang="id-ID"/>
        </a:p>
      </dgm:t>
    </dgm:pt>
    <dgm:pt modelId="{1DE4F57E-A4F1-43EF-921B-BEFD90F35A37}" type="sibTrans" cxnId="{8362C0BF-7C32-47A7-9E71-D89003E44683}">
      <dgm:prSet/>
      <dgm:spPr/>
      <dgm:t>
        <a:bodyPr/>
        <a:lstStyle/>
        <a:p>
          <a:endParaRPr lang="id-ID"/>
        </a:p>
      </dgm:t>
    </dgm:pt>
    <dgm:pt modelId="{7A1E23B1-C0E6-4CFA-93B8-5846D3473FEB}">
      <dgm:prSet phldrT="[Text]"/>
      <dgm:spPr/>
      <dgm:t>
        <a:bodyPr/>
        <a:lstStyle/>
        <a:p>
          <a:r>
            <a:rPr lang="id-ID" dirty="0" smtClean="0"/>
            <a:t>beratBadan</a:t>
          </a:r>
          <a:endParaRPr lang="id-ID" dirty="0"/>
        </a:p>
      </dgm:t>
    </dgm:pt>
    <dgm:pt modelId="{2B1C122D-761F-4B5E-A266-58BC9FB0E9E0}" type="parTrans" cxnId="{F77D7C72-1702-4BC4-A434-86C85C7262A0}">
      <dgm:prSet/>
      <dgm:spPr/>
      <dgm:t>
        <a:bodyPr/>
        <a:lstStyle/>
        <a:p>
          <a:endParaRPr lang="id-ID"/>
        </a:p>
      </dgm:t>
    </dgm:pt>
    <dgm:pt modelId="{CCFB12D7-219F-46FF-A8E8-9B4A03A67732}" type="sibTrans" cxnId="{F77D7C72-1702-4BC4-A434-86C85C7262A0}">
      <dgm:prSet/>
      <dgm:spPr/>
      <dgm:t>
        <a:bodyPr/>
        <a:lstStyle/>
        <a:p>
          <a:endParaRPr lang="id-ID"/>
        </a:p>
      </dgm:t>
    </dgm:pt>
    <dgm:pt modelId="{8FDC30C2-F328-4EEC-BC86-72BD85B1C856}">
      <dgm:prSet phldrT="[Text]"/>
      <dgm:spPr/>
      <dgm:t>
        <a:bodyPr/>
        <a:lstStyle/>
        <a:p>
          <a:r>
            <a:rPr lang="id-ID" dirty="0" smtClean="0"/>
            <a:t>panjangBadan</a:t>
          </a:r>
          <a:endParaRPr lang="id-ID" dirty="0"/>
        </a:p>
      </dgm:t>
    </dgm:pt>
    <dgm:pt modelId="{B3982513-0F91-4E2F-9D8E-1B912C9F3C79}" type="parTrans" cxnId="{19DBAB52-4280-40B0-ADC5-2009520B9EC2}">
      <dgm:prSet/>
      <dgm:spPr/>
      <dgm:t>
        <a:bodyPr/>
        <a:lstStyle/>
        <a:p>
          <a:endParaRPr lang="id-ID"/>
        </a:p>
      </dgm:t>
    </dgm:pt>
    <dgm:pt modelId="{CE5E3A1A-3EBF-4655-BB6F-669D2CE28B99}" type="sibTrans" cxnId="{19DBAB52-4280-40B0-ADC5-2009520B9EC2}">
      <dgm:prSet/>
      <dgm:spPr/>
      <dgm:t>
        <a:bodyPr/>
        <a:lstStyle/>
        <a:p>
          <a:endParaRPr lang="id-ID"/>
        </a:p>
      </dgm:t>
    </dgm:pt>
    <dgm:pt modelId="{14C0934B-DC7D-4777-BF77-70B928F8F17D}">
      <dgm:prSet phldrT="[Text]"/>
      <dgm:spPr/>
      <dgm:t>
        <a:bodyPr/>
        <a:lstStyle/>
        <a:p>
          <a:r>
            <a:rPr lang="id-ID" dirty="0" smtClean="0"/>
            <a:t>------------------------</a:t>
          </a:r>
          <a:endParaRPr lang="id-ID" dirty="0"/>
        </a:p>
      </dgm:t>
    </dgm:pt>
    <dgm:pt modelId="{383416F4-A5C9-481A-9240-941FFC6CD989}" type="parTrans" cxnId="{426E2D9E-4ECA-4402-AE46-8502CE377E61}">
      <dgm:prSet/>
      <dgm:spPr/>
      <dgm:t>
        <a:bodyPr/>
        <a:lstStyle/>
        <a:p>
          <a:endParaRPr lang="id-ID"/>
        </a:p>
      </dgm:t>
    </dgm:pt>
    <dgm:pt modelId="{514F74DA-248D-40A7-B720-261CA5590E44}" type="sibTrans" cxnId="{426E2D9E-4ECA-4402-AE46-8502CE377E61}">
      <dgm:prSet/>
      <dgm:spPr/>
      <dgm:t>
        <a:bodyPr/>
        <a:lstStyle/>
        <a:p>
          <a:endParaRPr lang="id-ID"/>
        </a:p>
      </dgm:t>
    </dgm:pt>
    <dgm:pt modelId="{A8858104-9603-446D-BDDB-DAC68985253D}">
      <dgm:prSet phldrT="[Text]"/>
      <dgm:spPr/>
      <dgm:t>
        <a:bodyPr/>
        <a:lstStyle/>
        <a:p>
          <a:r>
            <a:rPr lang="id-ID" dirty="0" smtClean="0"/>
            <a:t>...</a:t>
          </a:r>
          <a:endParaRPr lang="id-ID" dirty="0"/>
        </a:p>
      </dgm:t>
    </dgm:pt>
    <dgm:pt modelId="{121C1755-8305-43D7-909A-873E65C9D128}" type="parTrans" cxnId="{78952A5E-9C8A-446B-BDEC-D1B475C4CCAD}">
      <dgm:prSet/>
      <dgm:spPr/>
      <dgm:t>
        <a:bodyPr/>
        <a:lstStyle/>
        <a:p>
          <a:endParaRPr lang="id-ID"/>
        </a:p>
      </dgm:t>
    </dgm:pt>
    <dgm:pt modelId="{266F2491-9EED-4A7F-9124-154310E4A174}" type="sibTrans" cxnId="{78952A5E-9C8A-446B-BDEC-D1B475C4CCAD}">
      <dgm:prSet/>
      <dgm:spPr/>
      <dgm:t>
        <a:bodyPr/>
        <a:lstStyle/>
        <a:p>
          <a:endParaRPr lang="id-ID"/>
        </a:p>
      </dgm:t>
    </dgm:pt>
    <dgm:pt modelId="{4C3D80C2-9A99-4FEC-AA0E-D9ACF22F9BA6}" type="pres">
      <dgm:prSet presAssocID="{32F8AC0D-9087-4425-BE44-2B0C4EE80F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51AC23-B242-477F-AEE9-9667DDAAFC57}" type="pres">
      <dgm:prSet presAssocID="{8103C975-B2BB-4276-9F92-F1456ADEEEC3}" presName="composite" presStyleCnt="0"/>
      <dgm:spPr/>
    </dgm:pt>
    <dgm:pt modelId="{1107DD8E-EF7C-4D83-A468-56C5167F0064}" type="pres">
      <dgm:prSet presAssocID="{8103C975-B2BB-4276-9F92-F1456ADEEEC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4E82B0-D50D-4A58-929B-CA3FA0AFB952}" type="pres">
      <dgm:prSet presAssocID="{8103C975-B2BB-4276-9F92-F1456ADEEE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DB0C481-6FA7-41F5-815B-7C3828E11ADF}" type="presOf" srcId="{9CFB6BC2-25E3-4B45-B50B-3DA981946CC5}" destId="{8A4E82B0-D50D-4A58-929B-CA3FA0AFB952}" srcOrd="0" destOrd="3" presId="urn:microsoft.com/office/officeart/2005/8/layout/hList1"/>
    <dgm:cxn modelId="{052C5880-24CB-423D-A0E8-C8AC01B39BD3}" srcId="{32F8AC0D-9087-4425-BE44-2B0C4EE80F5A}" destId="{8103C975-B2BB-4276-9F92-F1456ADEEEC3}" srcOrd="0" destOrd="0" parTransId="{979A80AA-CFF3-4874-A7BB-95E3B6AED322}" sibTransId="{292B055A-506E-4572-BE82-05EEDEF410B7}"/>
    <dgm:cxn modelId="{9DE382E1-A000-4856-BB8F-DA07F4DBA50B}" type="presOf" srcId="{32F8AC0D-9087-4425-BE44-2B0C4EE80F5A}" destId="{4C3D80C2-9A99-4FEC-AA0E-D9ACF22F9BA6}" srcOrd="0" destOrd="0" presId="urn:microsoft.com/office/officeart/2005/8/layout/hList1"/>
    <dgm:cxn modelId="{8362C0BF-7C32-47A7-9E71-D89003E44683}" srcId="{8103C975-B2BB-4276-9F92-F1456ADEEEC3}" destId="{9CFB6BC2-25E3-4B45-B50B-3DA981946CC5}" srcOrd="3" destOrd="0" parTransId="{EC91BAF2-F5AF-4225-B944-895AED92C71A}" sibTransId="{1DE4F57E-A4F1-43EF-921B-BEFD90F35A37}"/>
    <dgm:cxn modelId="{4ADF0922-A8C9-4637-A1E9-6977890F4896}" type="presOf" srcId="{8FDC30C2-F328-4EEC-BC86-72BD85B1C856}" destId="{8A4E82B0-D50D-4A58-929B-CA3FA0AFB952}" srcOrd="0" destOrd="2" presId="urn:microsoft.com/office/officeart/2005/8/layout/hList1"/>
    <dgm:cxn modelId="{4C47C356-C012-4999-AE5D-E23D24487BA7}" type="presOf" srcId="{7A1E23B1-C0E6-4CFA-93B8-5846D3473FEB}" destId="{8A4E82B0-D50D-4A58-929B-CA3FA0AFB952}" srcOrd="0" destOrd="1" presId="urn:microsoft.com/office/officeart/2005/8/layout/hList1"/>
    <dgm:cxn modelId="{6A064EE4-7B8E-422F-AB9F-8B9506A06F70}" type="presOf" srcId="{A8858104-9603-446D-BDDB-DAC68985253D}" destId="{8A4E82B0-D50D-4A58-929B-CA3FA0AFB952}" srcOrd="0" destOrd="5" presId="urn:microsoft.com/office/officeart/2005/8/layout/hList1"/>
    <dgm:cxn modelId="{426E2D9E-4ECA-4402-AE46-8502CE377E61}" srcId="{8103C975-B2BB-4276-9F92-F1456ADEEEC3}" destId="{14C0934B-DC7D-4777-BF77-70B928F8F17D}" srcOrd="4" destOrd="0" parTransId="{383416F4-A5C9-481A-9240-941FFC6CD989}" sibTransId="{514F74DA-248D-40A7-B720-261CA5590E44}"/>
    <dgm:cxn modelId="{F77D7C72-1702-4BC4-A434-86C85C7262A0}" srcId="{8103C975-B2BB-4276-9F92-F1456ADEEEC3}" destId="{7A1E23B1-C0E6-4CFA-93B8-5846D3473FEB}" srcOrd="1" destOrd="0" parTransId="{2B1C122D-761F-4B5E-A266-58BC9FB0E9E0}" sibTransId="{CCFB12D7-219F-46FF-A8E8-9B4A03A67732}"/>
    <dgm:cxn modelId="{209FA28D-7A15-448B-A9B6-B684445991E1}" type="presOf" srcId="{FE450AC7-A2F7-499F-B471-2F7922991E23}" destId="{8A4E82B0-D50D-4A58-929B-CA3FA0AFB952}" srcOrd="0" destOrd="0" presId="urn:microsoft.com/office/officeart/2005/8/layout/hList1"/>
    <dgm:cxn modelId="{2678FC8B-D728-4A97-A5EE-C989FCDEC670}" srcId="{8103C975-B2BB-4276-9F92-F1456ADEEEC3}" destId="{FE450AC7-A2F7-499F-B471-2F7922991E23}" srcOrd="0" destOrd="0" parTransId="{D1CD5986-6E99-43C5-8D26-9CFF8F2B5E03}" sibTransId="{D5AC7725-D1FA-4559-BF78-31786B1F9B99}"/>
    <dgm:cxn modelId="{19DBAB52-4280-40B0-ADC5-2009520B9EC2}" srcId="{8103C975-B2BB-4276-9F92-F1456ADEEEC3}" destId="{8FDC30C2-F328-4EEC-BC86-72BD85B1C856}" srcOrd="2" destOrd="0" parTransId="{B3982513-0F91-4E2F-9D8E-1B912C9F3C79}" sibTransId="{CE5E3A1A-3EBF-4655-BB6F-669D2CE28B99}"/>
    <dgm:cxn modelId="{F1B06046-F588-4DEC-B528-3F73A83AAAE6}" type="presOf" srcId="{8103C975-B2BB-4276-9F92-F1456ADEEEC3}" destId="{1107DD8E-EF7C-4D83-A468-56C5167F0064}" srcOrd="0" destOrd="0" presId="urn:microsoft.com/office/officeart/2005/8/layout/hList1"/>
    <dgm:cxn modelId="{78952A5E-9C8A-446B-BDEC-D1B475C4CCAD}" srcId="{8103C975-B2BB-4276-9F92-F1456ADEEEC3}" destId="{A8858104-9603-446D-BDDB-DAC68985253D}" srcOrd="5" destOrd="0" parTransId="{121C1755-8305-43D7-909A-873E65C9D128}" sibTransId="{266F2491-9EED-4A7F-9124-154310E4A174}"/>
    <dgm:cxn modelId="{676CBBC8-6528-4F5E-859E-2160A6E523AB}" type="presOf" srcId="{14C0934B-DC7D-4777-BF77-70B928F8F17D}" destId="{8A4E82B0-D50D-4A58-929B-CA3FA0AFB952}" srcOrd="0" destOrd="4" presId="urn:microsoft.com/office/officeart/2005/8/layout/hList1"/>
    <dgm:cxn modelId="{EC6461A3-D4D3-45BA-89D4-CEBF0078D6BB}" type="presParOf" srcId="{4C3D80C2-9A99-4FEC-AA0E-D9ACF22F9BA6}" destId="{4551AC23-B242-477F-AEE9-9667DDAAFC57}" srcOrd="0" destOrd="0" presId="urn:microsoft.com/office/officeart/2005/8/layout/hList1"/>
    <dgm:cxn modelId="{2D53B3AC-E1E7-4BE0-8B23-4524DBE573EB}" type="presParOf" srcId="{4551AC23-B242-477F-AEE9-9667DDAAFC57}" destId="{1107DD8E-EF7C-4D83-A468-56C5167F0064}" srcOrd="0" destOrd="0" presId="urn:microsoft.com/office/officeart/2005/8/layout/hList1"/>
    <dgm:cxn modelId="{A16BB0B9-A4BF-4A92-B11F-D22A6018C3E0}" type="presParOf" srcId="{4551AC23-B242-477F-AEE9-9667DDAAFC57}" destId="{8A4E82B0-D50D-4A58-929B-CA3FA0AFB9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74FEC9-068C-44E7-9032-3EC795BB0DB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BF02A7D-9E98-4E88-B968-B17F904EE59D}">
      <dgm:prSet phldrT="[Text]"/>
      <dgm:spPr/>
      <dgm:t>
        <a:bodyPr/>
        <a:lstStyle/>
        <a:p>
          <a:r>
            <a:rPr lang="id-ID" dirty="0" smtClean="0"/>
            <a:t>Baby1</a:t>
          </a:r>
          <a:endParaRPr lang="id-ID" dirty="0"/>
        </a:p>
      </dgm:t>
    </dgm:pt>
    <dgm:pt modelId="{4485CB3C-1D8A-4325-A7BA-840CF6969233}" type="parTrans" cxnId="{80955A9A-7329-414B-A7EF-27950B64F5EE}">
      <dgm:prSet/>
      <dgm:spPr/>
      <dgm:t>
        <a:bodyPr/>
        <a:lstStyle/>
        <a:p>
          <a:endParaRPr lang="id-ID"/>
        </a:p>
      </dgm:t>
    </dgm:pt>
    <dgm:pt modelId="{AB68A849-71CE-4955-BB24-1F29F39D82AF}" type="sibTrans" cxnId="{80955A9A-7329-414B-A7EF-27950B64F5EE}">
      <dgm:prSet/>
      <dgm:spPr/>
      <dgm:t>
        <a:bodyPr/>
        <a:lstStyle/>
        <a:p>
          <a:endParaRPr lang="id-ID"/>
        </a:p>
      </dgm:t>
    </dgm:pt>
    <dgm:pt modelId="{9066F618-36EC-423B-B79D-94622587BBAC}">
      <dgm:prSet phldrT="[Text]"/>
      <dgm:spPr/>
      <dgm:t>
        <a:bodyPr/>
        <a:lstStyle/>
        <a:p>
          <a:r>
            <a:rPr lang="id-ID" dirty="0" smtClean="0"/>
            <a:t>Baby2</a:t>
          </a:r>
          <a:endParaRPr lang="id-ID" dirty="0"/>
        </a:p>
      </dgm:t>
    </dgm:pt>
    <dgm:pt modelId="{7537B008-5E89-4D65-97F4-A90ED96596E8}" type="parTrans" cxnId="{892F80FD-F973-44F0-9517-F9F73B39DC47}">
      <dgm:prSet/>
      <dgm:spPr/>
      <dgm:t>
        <a:bodyPr/>
        <a:lstStyle/>
        <a:p>
          <a:endParaRPr lang="id-ID"/>
        </a:p>
      </dgm:t>
    </dgm:pt>
    <dgm:pt modelId="{EF32DC5D-B4BF-4783-9AFE-329DB58C2D0B}" type="sibTrans" cxnId="{892F80FD-F973-44F0-9517-F9F73B39DC47}">
      <dgm:prSet/>
      <dgm:spPr/>
      <dgm:t>
        <a:bodyPr/>
        <a:lstStyle/>
        <a:p>
          <a:endParaRPr lang="id-ID"/>
        </a:p>
      </dgm:t>
    </dgm:pt>
    <dgm:pt modelId="{24221575-5ADC-4B9F-96F8-E4180BECBE36}">
      <dgm:prSet phldrT="[Text]"/>
      <dgm:spPr/>
      <dgm:t>
        <a:bodyPr/>
        <a:lstStyle/>
        <a:p>
          <a:r>
            <a:rPr lang="id-ID" dirty="0" smtClean="0"/>
            <a:t>Baby3</a:t>
          </a:r>
          <a:endParaRPr lang="id-ID" dirty="0"/>
        </a:p>
      </dgm:t>
    </dgm:pt>
    <dgm:pt modelId="{1F3BF6F7-2FFC-496C-A746-51F6FB105FC0}" type="parTrans" cxnId="{001B4002-BDFE-4A46-ABF1-696E66E7CECF}">
      <dgm:prSet/>
      <dgm:spPr/>
      <dgm:t>
        <a:bodyPr/>
        <a:lstStyle/>
        <a:p>
          <a:endParaRPr lang="id-ID"/>
        </a:p>
      </dgm:t>
    </dgm:pt>
    <dgm:pt modelId="{79B7AC08-C08D-4901-AEDC-1AFAEC8FF971}" type="sibTrans" cxnId="{001B4002-BDFE-4A46-ABF1-696E66E7CECF}">
      <dgm:prSet/>
      <dgm:spPr/>
      <dgm:t>
        <a:bodyPr/>
        <a:lstStyle/>
        <a:p>
          <a:endParaRPr lang="id-ID"/>
        </a:p>
      </dgm:t>
    </dgm:pt>
    <dgm:pt modelId="{E4EE9C66-8505-4070-9D61-5292E446E094}" type="pres">
      <dgm:prSet presAssocID="{ED74FEC9-068C-44E7-9032-3EC795BB0D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6F9EB3C-E262-46CC-B69F-143BFFE4F79A}" type="pres">
      <dgm:prSet presAssocID="{CBF02A7D-9E98-4E88-B968-B17F904EE59D}" presName="composite" presStyleCnt="0"/>
      <dgm:spPr/>
    </dgm:pt>
    <dgm:pt modelId="{5FB12314-4FB4-49EF-B2DF-B70388A83727}" type="pres">
      <dgm:prSet presAssocID="{CBF02A7D-9E98-4E88-B968-B17F904EE5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C018C40-EE2C-4A3E-B72F-F5527F891491}" type="pres">
      <dgm:prSet presAssocID="{CBF02A7D-9E98-4E88-B968-B17F904EE59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BC8A77C-5100-4E5D-92E7-9A5EF560FEF3}" type="pres">
      <dgm:prSet presAssocID="{AB68A849-71CE-4955-BB24-1F29F39D82AF}" presName="space" presStyleCnt="0"/>
      <dgm:spPr/>
    </dgm:pt>
    <dgm:pt modelId="{A290578F-474F-439C-BD52-8EF2E0A12CA4}" type="pres">
      <dgm:prSet presAssocID="{9066F618-36EC-423B-B79D-94622587BBAC}" presName="composite" presStyleCnt="0"/>
      <dgm:spPr/>
    </dgm:pt>
    <dgm:pt modelId="{425CC784-7F7C-4B28-945B-371D78574FAE}" type="pres">
      <dgm:prSet presAssocID="{9066F618-36EC-423B-B79D-94622587BB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371BB6-3093-438F-9596-05FBCF74E78C}" type="pres">
      <dgm:prSet presAssocID="{9066F618-36EC-423B-B79D-94622587BB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D7BE93-DA87-4738-9AA7-9DE4CA9FF216}" type="pres">
      <dgm:prSet presAssocID="{EF32DC5D-B4BF-4783-9AFE-329DB58C2D0B}" presName="space" presStyleCnt="0"/>
      <dgm:spPr/>
    </dgm:pt>
    <dgm:pt modelId="{DC2492AF-D758-4B7F-BBCF-DB135833AC69}" type="pres">
      <dgm:prSet presAssocID="{24221575-5ADC-4B9F-96F8-E4180BECBE36}" presName="composite" presStyleCnt="0"/>
      <dgm:spPr/>
    </dgm:pt>
    <dgm:pt modelId="{90BCDEE2-B0C5-4A52-9800-7D66D7ADB600}" type="pres">
      <dgm:prSet presAssocID="{24221575-5ADC-4B9F-96F8-E4180BECBE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2F0CF9-83BC-4E22-9F59-67E96EC65AA7}" type="pres">
      <dgm:prSet presAssocID="{24221575-5ADC-4B9F-96F8-E4180BECBE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834D7F2-A5B7-4347-92E3-150A732D2ECB}" type="presOf" srcId="{9066F618-36EC-423B-B79D-94622587BBAC}" destId="{425CC784-7F7C-4B28-945B-371D78574FAE}" srcOrd="0" destOrd="0" presId="urn:microsoft.com/office/officeart/2005/8/layout/hList1"/>
    <dgm:cxn modelId="{80AA54B5-D0FA-406E-B6C9-FBA8A422F1F5}" type="presOf" srcId="{24221575-5ADC-4B9F-96F8-E4180BECBE36}" destId="{90BCDEE2-B0C5-4A52-9800-7D66D7ADB600}" srcOrd="0" destOrd="0" presId="urn:microsoft.com/office/officeart/2005/8/layout/hList1"/>
    <dgm:cxn modelId="{8C37A72E-D934-4F02-8158-37C721096FA3}" type="presOf" srcId="{ED74FEC9-068C-44E7-9032-3EC795BB0DB0}" destId="{E4EE9C66-8505-4070-9D61-5292E446E094}" srcOrd="0" destOrd="0" presId="urn:microsoft.com/office/officeart/2005/8/layout/hList1"/>
    <dgm:cxn modelId="{80955A9A-7329-414B-A7EF-27950B64F5EE}" srcId="{ED74FEC9-068C-44E7-9032-3EC795BB0DB0}" destId="{CBF02A7D-9E98-4E88-B968-B17F904EE59D}" srcOrd="0" destOrd="0" parTransId="{4485CB3C-1D8A-4325-A7BA-840CF6969233}" sibTransId="{AB68A849-71CE-4955-BB24-1F29F39D82AF}"/>
    <dgm:cxn modelId="{001B4002-BDFE-4A46-ABF1-696E66E7CECF}" srcId="{ED74FEC9-068C-44E7-9032-3EC795BB0DB0}" destId="{24221575-5ADC-4B9F-96F8-E4180BECBE36}" srcOrd="2" destOrd="0" parTransId="{1F3BF6F7-2FFC-496C-A746-51F6FB105FC0}" sibTransId="{79B7AC08-C08D-4901-AEDC-1AFAEC8FF971}"/>
    <dgm:cxn modelId="{1CB7EA1C-20D1-4D6C-87E4-DFCEAF294084}" type="presOf" srcId="{CBF02A7D-9E98-4E88-B968-B17F904EE59D}" destId="{5FB12314-4FB4-49EF-B2DF-B70388A83727}" srcOrd="0" destOrd="0" presId="urn:microsoft.com/office/officeart/2005/8/layout/hList1"/>
    <dgm:cxn modelId="{892F80FD-F973-44F0-9517-F9F73B39DC47}" srcId="{ED74FEC9-068C-44E7-9032-3EC795BB0DB0}" destId="{9066F618-36EC-423B-B79D-94622587BBAC}" srcOrd="1" destOrd="0" parTransId="{7537B008-5E89-4D65-97F4-A90ED96596E8}" sibTransId="{EF32DC5D-B4BF-4783-9AFE-329DB58C2D0B}"/>
    <dgm:cxn modelId="{34928F0F-93A0-46C4-8134-F602CBF31425}" type="presParOf" srcId="{E4EE9C66-8505-4070-9D61-5292E446E094}" destId="{16F9EB3C-E262-46CC-B69F-143BFFE4F79A}" srcOrd="0" destOrd="0" presId="urn:microsoft.com/office/officeart/2005/8/layout/hList1"/>
    <dgm:cxn modelId="{0A564902-ED80-4244-97E5-705B687851C2}" type="presParOf" srcId="{16F9EB3C-E262-46CC-B69F-143BFFE4F79A}" destId="{5FB12314-4FB4-49EF-B2DF-B70388A83727}" srcOrd="0" destOrd="0" presId="urn:microsoft.com/office/officeart/2005/8/layout/hList1"/>
    <dgm:cxn modelId="{69764735-F66C-4BF6-963B-BB3ACB731D25}" type="presParOf" srcId="{16F9EB3C-E262-46CC-B69F-143BFFE4F79A}" destId="{9C018C40-EE2C-4A3E-B72F-F5527F891491}" srcOrd="1" destOrd="0" presId="urn:microsoft.com/office/officeart/2005/8/layout/hList1"/>
    <dgm:cxn modelId="{3A586717-C794-430D-AA21-0D46EF7C8C59}" type="presParOf" srcId="{E4EE9C66-8505-4070-9D61-5292E446E094}" destId="{2BC8A77C-5100-4E5D-92E7-9A5EF560FEF3}" srcOrd="1" destOrd="0" presId="urn:microsoft.com/office/officeart/2005/8/layout/hList1"/>
    <dgm:cxn modelId="{7594801F-477A-4BE6-9E89-CDE5F413D475}" type="presParOf" srcId="{E4EE9C66-8505-4070-9D61-5292E446E094}" destId="{A290578F-474F-439C-BD52-8EF2E0A12CA4}" srcOrd="2" destOrd="0" presId="urn:microsoft.com/office/officeart/2005/8/layout/hList1"/>
    <dgm:cxn modelId="{05D0BB3C-81F2-4C95-9646-2B95980DCACC}" type="presParOf" srcId="{A290578F-474F-439C-BD52-8EF2E0A12CA4}" destId="{425CC784-7F7C-4B28-945B-371D78574FAE}" srcOrd="0" destOrd="0" presId="urn:microsoft.com/office/officeart/2005/8/layout/hList1"/>
    <dgm:cxn modelId="{9E18DF61-7391-4113-814C-9E6DE66A6C08}" type="presParOf" srcId="{A290578F-474F-439C-BD52-8EF2E0A12CA4}" destId="{91371BB6-3093-438F-9596-05FBCF74E78C}" srcOrd="1" destOrd="0" presId="urn:microsoft.com/office/officeart/2005/8/layout/hList1"/>
    <dgm:cxn modelId="{01F60135-1851-4536-927A-E53B0C930A50}" type="presParOf" srcId="{E4EE9C66-8505-4070-9D61-5292E446E094}" destId="{70D7BE93-DA87-4738-9AA7-9DE4CA9FF216}" srcOrd="3" destOrd="0" presId="urn:microsoft.com/office/officeart/2005/8/layout/hList1"/>
    <dgm:cxn modelId="{ED7016B6-4B7E-4FCF-B502-DC43C81C816C}" type="presParOf" srcId="{E4EE9C66-8505-4070-9D61-5292E446E094}" destId="{DC2492AF-D758-4B7F-BBCF-DB135833AC69}" srcOrd="4" destOrd="0" presId="urn:microsoft.com/office/officeart/2005/8/layout/hList1"/>
    <dgm:cxn modelId="{D383260D-4058-49A7-8515-7538A3C63772}" type="presParOf" srcId="{DC2492AF-D758-4B7F-BBCF-DB135833AC69}" destId="{90BCDEE2-B0C5-4A52-9800-7D66D7ADB600}" srcOrd="0" destOrd="0" presId="urn:microsoft.com/office/officeart/2005/8/layout/hList1"/>
    <dgm:cxn modelId="{4FFE1DBB-E7E9-4810-8A5E-E63123559704}" type="presParOf" srcId="{DC2492AF-D758-4B7F-BBCF-DB135833AC69}" destId="{D92F0CF9-83BC-4E22-9F59-67E96EC65A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74FEC9-068C-44E7-9032-3EC795BB0DB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BF02A7D-9E98-4E88-B968-B17F904EE59D}">
      <dgm:prSet phldrT="[Text]"/>
      <dgm:spPr/>
      <dgm:t>
        <a:bodyPr/>
        <a:lstStyle/>
        <a:p>
          <a:r>
            <a:rPr lang="id-ID" dirty="0" smtClean="0"/>
            <a:t>Baby1</a:t>
          </a:r>
          <a:endParaRPr lang="id-ID" dirty="0"/>
        </a:p>
      </dgm:t>
    </dgm:pt>
    <dgm:pt modelId="{4485CB3C-1D8A-4325-A7BA-840CF6969233}" type="parTrans" cxnId="{80955A9A-7329-414B-A7EF-27950B64F5EE}">
      <dgm:prSet/>
      <dgm:spPr/>
      <dgm:t>
        <a:bodyPr/>
        <a:lstStyle/>
        <a:p>
          <a:endParaRPr lang="id-ID"/>
        </a:p>
      </dgm:t>
    </dgm:pt>
    <dgm:pt modelId="{AB68A849-71CE-4955-BB24-1F29F39D82AF}" type="sibTrans" cxnId="{80955A9A-7329-414B-A7EF-27950B64F5EE}">
      <dgm:prSet/>
      <dgm:spPr/>
      <dgm:t>
        <a:bodyPr/>
        <a:lstStyle/>
        <a:p>
          <a:endParaRPr lang="id-ID"/>
        </a:p>
      </dgm:t>
    </dgm:pt>
    <dgm:pt modelId="{E4EE9C66-8505-4070-9D61-5292E446E094}" type="pres">
      <dgm:prSet presAssocID="{ED74FEC9-068C-44E7-9032-3EC795BB0D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6F9EB3C-E262-46CC-B69F-143BFFE4F79A}" type="pres">
      <dgm:prSet presAssocID="{CBF02A7D-9E98-4E88-B968-B17F904EE59D}" presName="composite" presStyleCnt="0"/>
      <dgm:spPr/>
    </dgm:pt>
    <dgm:pt modelId="{5FB12314-4FB4-49EF-B2DF-B70388A83727}" type="pres">
      <dgm:prSet presAssocID="{CBF02A7D-9E98-4E88-B968-B17F904EE5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C018C40-EE2C-4A3E-B72F-F5527F891491}" type="pres">
      <dgm:prSet presAssocID="{CBF02A7D-9E98-4E88-B968-B17F904EE5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348CA6B-4ECD-4A09-97C3-0705DAC7C60C}" type="presOf" srcId="{CBF02A7D-9E98-4E88-B968-B17F904EE59D}" destId="{5FB12314-4FB4-49EF-B2DF-B70388A83727}" srcOrd="0" destOrd="0" presId="urn:microsoft.com/office/officeart/2005/8/layout/hList1"/>
    <dgm:cxn modelId="{80955A9A-7329-414B-A7EF-27950B64F5EE}" srcId="{ED74FEC9-068C-44E7-9032-3EC795BB0DB0}" destId="{CBF02A7D-9E98-4E88-B968-B17F904EE59D}" srcOrd="0" destOrd="0" parTransId="{4485CB3C-1D8A-4325-A7BA-840CF6969233}" sibTransId="{AB68A849-71CE-4955-BB24-1F29F39D82AF}"/>
    <dgm:cxn modelId="{0646D3CD-DD1B-42BB-A37E-59FABCDC37FB}" type="presOf" srcId="{ED74FEC9-068C-44E7-9032-3EC795BB0DB0}" destId="{E4EE9C66-8505-4070-9D61-5292E446E094}" srcOrd="0" destOrd="0" presId="urn:microsoft.com/office/officeart/2005/8/layout/hList1"/>
    <dgm:cxn modelId="{A2D7CA79-E47A-4A20-B8C8-8B4258CD746A}" type="presParOf" srcId="{E4EE9C66-8505-4070-9D61-5292E446E094}" destId="{16F9EB3C-E262-46CC-B69F-143BFFE4F79A}" srcOrd="0" destOrd="0" presId="urn:microsoft.com/office/officeart/2005/8/layout/hList1"/>
    <dgm:cxn modelId="{28CACC79-4118-4683-B61F-F1F534F85A94}" type="presParOf" srcId="{16F9EB3C-E262-46CC-B69F-143BFFE4F79A}" destId="{5FB12314-4FB4-49EF-B2DF-B70388A83727}" srcOrd="0" destOrd="0" presId="urn:microsoft.com/office/officeart/2005/8/layout/hList1"/>
    <dgm:cxn modelId="{D8A9991B-FFF4-43C9-B648-88A5B6547206}" type="presParOf" srcId="{16F9EB3C-E262-46CC-B69F-143BFFE4F79A}" destId="{9C018C40-EE2C-4A3E-B72F-F5527F8914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1F1E-0592-4459-9A55-1C9B2D596188}">
      <dsp:nvSpPr>
        <dsp:cNvPr id="0" name=""/>
        <dsp:cNvSpPr/>
      </dsp:nvSpPr>
      <dsp:spPr>
        <a:xfrm>
          <a:off x="2566" y="1253500"/>
          <a:ext cx="131286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Ciri</a:t>
          </a:r>
          <a:endParaRPr lang="id-ID" sz="2000" kern="1200" dirty="0"/>
        </a:p>
      </dsp:txBody>
      <dsp:txXfrm>
        <a:off x="2566" y="1253500"/>
        <a:ext cx="1312862" cy="396000"/>
      </dsp:txXfrm>
    </dsp:sp>
    <dsp:sp modelId="{D2F96850-BD6D-4CE6-8908-C936D6355094}">
      <dsp:nvSpPr>
        <dsp:cNvPr id="0" name=""/>
        <dsp:cNvSpPr/>
      </dsp:nvSpPr>
      <dsp:spPr>
        <a:xfrm>
          <a:off x="1315429" y="746124"/>
          <a:ext cx="262572" cy="14107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C3DF-67ED-4079-875E-1B0970A3CF83}">
      <dsp:nvSpPr>
        <dsp:cNvPr id="0" name=""/>
        <dsp:cNvSpPr/>
      </dsp:nvSpPr>
      <dsp:spPr>
        <a:xfrm>
          <a:off x="1683030" y="746124"/>
          <a:ext cx="3570986" cy="1410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Nama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BeratBadan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PanjangBadan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JenisKelamin</a:t>
          </a:r>
          <a:endParaRPr lang="id-ID" sz="2000" kern="1200" dirty="0"/>
        </a:p>
      </dsp:txBody>
      <dsp:txXfrm>
        <a:off x="1683030" y="746124"/>
        <a:ext cx="3570986" cy="1410750"/>
      </dsp:txXfrm>
    </dsp:sp>
    <dsp:sp modelId="{DA1D0E03-CB9F-438F-A928-EEAFD84E7F7F}">
      <dsp:nvSpPr>
        <dsp:cNvPr id="0" name=""/>
        <dsp:cNvSpPr/>
      </dsp:nvSpPr>
      <dsp:spPr>
        <a:xfrm>
          <a:off x="2566" y="2575375"/>
          <a:ext cx="131286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Kelakuan</a:t>
          </a:r>
          <a:endParaRPr lang="id-ID" sz="2000" kern="1200" dirty="0"/>
        </a:p>
      </dsp:txBody>
      <dsp:txXfrm>
        <a:off x="2566" y="2575375"/>
        <a:ext cx="1312862" cy="396000"/>
      </dsp:txXfrm>
    </dsp:sp>
    <dsp:sp modelId="{FB7D4550-D7B1-42E3-A929-9898A7705A7B}">
      <dsp:nvSpPr>
        <dsp:cNvPr id="0" name=""/>
        <dsp:cNvSpPr/>
      </dsp:nvSpPr>
      <dsp:spPr>
        <a:xfrm>
          <a:off x="1315429" y="2228875"/>
          <a:ext cx="262572" cy="1089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3D30-D1AB-4DAD-A5FC-0C8E5C3E8017}">
      <dsp:nvSpPr>
        <dsp:cNvPr id="0" name=""/>
        <dsp:cNvSpPr/>
      </dsp:nvSpPr>
      <dsp:spPr>
        <a:xfrm>
          <a:off x="1683030" y="2228875"/>
          <a:ext cx="3570986" cy="1089000"/>
        </a:xfrm>
        <a:prstGeom prst="rect">
          <a:avLst/>
        </a:prstGeom>
        <a:gradFill rotWithShape="0">
          <a:gsLst>
            <a:gs pos="0">
              <a:schemeClr val="accent4">
                <a:hueOff val="-1975582"/>
                <a:satOff val="22309"/>
                <a:lumOff val="1196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-1975582"/>
                <a:satOff val="22309"/>
                <a:lumOff val="1196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Nangis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Tertawa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Bicara</a:t>
          </a:r>
          <a:endParaRPr lang="id-ID" sz="2000" kern="1200" dirty="0"/>
        </a:p>
      </dsp:txBody>
      <dsp:txXfrm>
        <a:off x="1683030" y="2228875"/>
        <a:ext cx="3570986" cy="108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1F1E-0592-4459-9A55-1C9B2D596188}">
      <dsp:nvSpPr>
        <dsp:cNvPr id="0" name=""/>
        <dsp:cNvSpPr/>
      </dsp:nvSpPr>
      <dsp:spPr>
        <a:xfrm>
          <a:off x="2566" y="1175649"/>
          <a:ext cx="1312862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Atribut</a:t>
          </a:r>
          <a:endParaRPr lang="id-ID" sz="2200" kern="1200" dirty="0"/>
        </a:p>
      </dsp:txBody>
      <dsp:txXfrm>
        <a:off x="2566" y="1175649"/>
        <a:ext cx="1312862" cy="435600"/>
      </dsp:txXfrm>
    </dsp:sp>
    <dsp:sp modelId="{D2F96850-BD6D-4CE6-8908-C936D6355094}">
      <dsp:nvSpPr>
        <dsp:cNvPr id="0" name=""/>
        <dsp:cNvSpPr/>
      </dsp:nvSpPr>
      <dsp:spPr>
        <a:xfrm>
          <a:off x="1315429" y="617537"/>
          <a:ext cx="262572" cy="15518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C3DF-67ED-4079-875E-1B0970A3CF83}">
      <dsp:nvSpPr>
        <dsp:cNvPr id="0" name=""/>
        <dsp:cNvSpPr/>
      </dsp:nvSpPr>
      <dsp:spPr>
        <a:xfrm>
          <a:off x="1683030" y="617537"/>
          <a:ext cx="3570986" cy="15518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String nama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int beratBadan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int panjangBadan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char jenisKelamin</a:t>
          </a:r>
          <a:endParaRPr lang="id-ID" sz="2200" kern="1200" dirty="0"/>
        </a:p>
      </dsp:txBody>
      <dsp:txXfrm>
        <a:off x="1683030" y="617537"/>
        <a:ext cx="3570986" cy="1551825"/>
      </dsp:txXfrm>
    </dsp:sp>
    <dsp:sp modelId="{DA1D0E03-CB9F-438F-A928-EEAFD84E7F7F}">
      <dsp:nvSpPr>
        <dsp:cNvPr id="0" name=""/>
        <dsp:cNvSpPr/>
      </dsp:nvSpPr>
      <dsp:spPr>
        <a:xfrm>
          <a:off x="2566" y="2629712"/>
          <a:ext cx="1312862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Method</a:t>
          </a:r>
          <a:endParaRPr lang="id-ID" sz="2200" kern="1200" dirty="0"/>
        </a:p>
      </dsp:txBody>
      <dsp:txXfrm>
        <a:off x="2566" y="2629712"/>
        <a:ext cx="1312862" cy="435600"/>
      </dsp:txXfrm>
    </dsp:sp>
    <dsp:sp modelId="{FB7D4550-D7B1-42E3-A929-9898A7705A7B}">
      <dsp:nvSpPr>
        <dsp:cNvPr id="0" name=""/>
        <dsp:cNvSpPr/>
      </dsp:nvSpPr>
      <dsp:spPr>
        <a:xfrm>
          <a:off x="1315429" y="2248562"/>
          <a:ext cx="262572" cy="11979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83D30-D1AB-4DAD-A5FC-0C8E5C3E8017}">
      <dsp:nvSpPr>
        <dsp:cNvPr id="0" name=""/>
        <dsp:cNvSpPr/>
      </dsp:nvSpPr>
      <dsp:spPr>
        <a:xfrm>
          <a:off x="1683030" y="2248562"/>
          <a:ext cx="3570986" cy="1197900"/>
        </a:xfrm>
        <a:prstGeom prst="rect">
          <a:avLst/>
        </a:prstGeom>
        <a:gradFill rotWithShape="0">
          <a:gsLst>
            <a:gs pos="0">
              <a:schemeClr val="accent4">
                <a:hueOff val="-1975582"/>
                <a:satOff val="22309"/>
                <a:lumOff val="1196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-1975582"/>
                <a:satOff val="22309"/>
                <a:lumOff val="1196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Nangis()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Tertawa()</a:t>
          </a:r>
          <a:endParaRPr lang="id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void Bicara()</a:t>
          </a:r>
          <a:endParaRPr lang="id-ID" sz="2200" kern="1200" dirty="0"/>
        </a:p>
      </dsp:txBody>
      <dsp:txXfrm>
        <a:off x="1683030" y="2248562"/>
        <a:ext cx="3570986" cy="1197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DD8E-EF7C-4D83-A468-56C5167F0064}">
      <dsp:nvSpPr>
        <dsp:cNvPr id="0" name=""/>
        <dsp:cNvSpPr/>
      </dsp:nvSpPr>
      <dsp:spPr>
        <a:xfrm>
          <a:off x="0" y="62412"/>
          <a:ext cx="2620342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Baby1</a:t>
          </a:r>
          <a:endParaRPr lang="id-ID" sz="2400" kern="1200" dirty="0"/>
        </a:p>
      </dsp:txBody>
      <dsp:txXfrm>
        <a:off x="0" y="62412"/>
        <a:ext cx="2620342" cy="691200"/>
      </dsp:txXfrm>
    </dsp:sp>
    <dsp:sp modelId="{8A4E82B0-D50D-4A58-929B-CA3FA0AFB952}">
      <dsp:nvSpPr>
        <dsp:cNvPr id="0" name=""/>
        <dsp:cNvSpPr/>
      </dsp:nvSpPr>
      <dsp:spPr>
        <a:xfrm>
          <a:off x="0" y="753612"/>
          <a:ext cx="262034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nama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beratBadan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panjangBadan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jenKel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------------------------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...</a:t>
          </a:r>
          <a:endParaRPr lang="id-ID" sz="2400" kern="1200" dirty="0"/>
        </a:p>
      </dsp:txBody>
      <dsp:txXfrm>
        <a:off x="0" y="753612"/>
        <a:ext cx="2620342" cy="2635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DD8E-EF7C-4D83-A468-56C5167F0064}">
      <dsp:nvSpPr>
        <dsp:cNvPr id="0" name=""/>
        <dsp:cNvSpPr/>
      </dsp:nvSpPr>
      <dsp:spPr>
        <a:xfrm>
          <a:off x="0" y="62412"/>
          <a:ext cx="262034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Baby1</a:t>
          </a:r>
          <a:endParaRPr lang="id-ID" sz="2400" kern="1200" dirty="0"/>
        </a:p>
      </dsp:txBody>
      <dsp:txXfrm>
        <a:off x="0" y="62412"/>
        <a:ext cx="2620342" cy="691200"/>
      </dsp:txXfrm>
    </dsp:sp>
    <dsp:sp modelId="{8A4E82B0-D50D-4A58-929B-CA3FA0AFB952}">
      <dsp:nvSpPr>
        <dsp:cNvPr id="0" name=""/>
        <dsp:cNvSpPr/>
      </dsp:nvSpPr>
      <dsp:spPr>
        <a:xfrm>
          <a:off x="0" y="753612"/>
          <a:ext cx="262034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nama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beratBadan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panjangBadan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jenKel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------------------------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...</a:t>
          </a:r>
          <a:endParaRPr lang="id-ID" sz="2400" kern="1200" dirty="0"/>
        </a:p>
      </dsp:txBody>
      <dsp:txXfrm>
        <a:off x="0" y="753612"/>
        <a:ext cx="2620342" cy="2635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DD8E-EF7C-4D83-A468-56C5167F0064}">
      <dsp:nvSpPr>
        <dsp:cNvPr id="0" name=""/>
        <dsp:cNvSpPr/>
      </dsp:nvSpPr>
      <dsp:spPr>
        <a:xfrm>
          <a:off x="0" y="66850"/>
          <a:ext cx="262034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Baby2</a:t>
          </a:r>
          <a:endParaRPr lang="id-ID" sz="2400" kern="1200" dirty="0"/>
        </a:p>
      </dsp:txBody>
      <dsp:txXfrm>
        <a:off x="0" y="66850"/>
        <a:ext cx="2620342" cy="691200"/>
      </dsp:txXfrm>
    </dsp:sp>
    <dsp:sp modelId="{8A4E82B0-D50D-4A58-929B-CA3FA0AFB952}">
      <dsp:nvSpPr>
        <dsp:cNvPr id="0" name=""/>
        <dsp:cNvSpPr/>
      </dsp:nvSpPr>
      <dsp:spPr>
        <a:xfrm>
          <a:off x="0" y="753612"/>
          <a:ext cx="262034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nama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beratBadan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panjangBadan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jenKel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------------------------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...</a:t>
          </a:r>
          <a:endParaRPr lang="id-ID" sz="2400" kern="1200" dirty="0"/>
        </a:p>
      </dsp:txBody>
      <dsp:txXfrm>
        <a:off x="0" y="753612"/>
        <a:ext cx="2620342" cy="263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7DD8E-EF7C-4D83-A468-56C5167F0064}">
      <dsp:nvSpPr>
        <dsp:cNvPr id="0" name=""/>
        <dsp:cNvSpPr/>
      </dsp:nvSpPr>
      <dsp:spPr>
        <a:xfrm>
          <a:off x="0" y="62412"/>
          <a:ext cx="262034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Baby3</a:t>
          </a:r>
          <a:endParaRPr lang="id-ID" sz="2400" kern="1200" dirty="0"/>
        </a:p>
      </dsp:txBody>
      <dsp:txXfrm>
        <a:off x="0" y="62412"/>
        <a:ext cx="2620342" cy="691200"/>
      </dsp:txXfrm>
    </dsp:sp>
    <dsp:sp modelId="{8A4E82B0-D50D-4A58-929B-CA3FA0AFB952}">
      <dsp:nvSpPr>
        <dsp:cNvPr id="0" name=""/>
        <dsp:cNvSpPr/>
      </dsp:nvSpPr>
      <dsp:spPr>
        <a:xfrm>
          <a:off x="0" y="753612"/>
          <a:ext cx="262034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nama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beratBadan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panjangBadan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jenKel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------------------------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...</a:t>
          </a:r>
          <a:endParaRPr lang="id-ID" sz="2400" kern="1200" dirty="0"/>
        </a:p>
      </dsp:txBody>
      <dsp:txXfrm>
        <a:off x="0" y="753612"/>
        <a:ext cx="2620342" cy="2635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12314-4FB4-49EF-B2DF-B70388A83727}">
      <dsp:nvSpPr>
        <dsp:cNvPr id="0" name=""/>
        <dsp:cNvSpPr/>
      </dsp:nvSpPr>
      <dsp:spPr>
        <a:xfrm>
          <a:off x="1831" y="37254"/>
          <a:ext cx="1785682" cy="714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Baby1</a:t>
          </a:r>
          <a:endParaRPr lang="id-ID" sz="3200" kern="1200" dirty="0"/>
        </a:p>
      </dsp:txBody>
      <dsp:txXfrm>
        <a:off x="1831" y="37254"/>
        <a:ext cx="1785682" cy="714273"/>
      </dsp:txXfrm>
    </dsp:sp>
    <dsp:sp modelId="{9C018C40-EE2C-4A3E-B72F-F5527F891491}">
      <dsp:nvSpPr>
        <dsp:cNvPr id="0" name=""/>
        <dsp:cNvSpPr/>
      </dsp:nvSpPr>
      <dsp:spPr>
        <a:xfrm>
          <a:off x="1831" y="751527"/>
          <a:ext cx="1785682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CC784-7F7C-4B28-945B-371D78574FAE}">
      <dsp:nvSpPr>
        <dsp:cNvPr id="0" name=""/>
        <dsp:cNvSpPr/>
      </dsp:nvSpPr>
      <dsp:spPr>
        <a:xfrm>
          <a:off x="2037509" y="37254"/>
          <a:ext cx="1785682" cy="714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Baby2</a:t>
          </a:r>
          <a:endParaRPr lang="id-ID" sz="3200" kern="1200" dirty="0"/>
        </a:p>
      </dsp:txBody>
      <dsp:txXfrm>
        <a:off x="2037509" y="37254"/>
        <a:ext cx="1785682" cy="714273"/>
      </dsp:txXfrm>
    </dsp:sp>
    <dsp:sp modelId="{91371BB6-3093-438F-9596-05FBCF74E78C}">
      <dsp:nvSpPr>
        <dsp:cNvPr id="0" name=""/>
        <dsp:cNvSpPr/>
      </dsp:nvSpPr>
      <dsp:spPr>
        <a:xfrm>
          <a:off x="2037509" y="751527"/>
          <a:ext cx="1785682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CDEE2-B0C5-4A52-9800-7D66D7ADB600}">
      <dsp:nvSpPr>
        <dsp:cNvPr id="0" name=""/>
        <dsp:cNvSpPr/>
      </dsp:nvSpPr>
      <dsp:spPr>
        <a:xfrm>
          <a:off x="4073187" y="37254"/>
          <a:ext cx="1785682" cy="714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Baby3</a:t>
          </a:r>
          <a:endParaRPr lang="id-ID" sz="3200" kern="1200" dirty="0"/>
        </a:p>
      </dsp:txBody>
      <dsp:txXfrm>
        <a:off x="4073187" y="37254"/>
        <a:ext cx="1785682" cy="714273"/>
      </dsp:txXfrm>
    </dsp:sp>
    <dsp:sp modelId="{D92F0CF9-83BC-4E22-9F59-67E96EC65AA7}">
      <dsp:nvSpPr>
        <dsp:cNvPr id="0" name=""/>
        <dsp:cNvSpPr/>
      </dsp:nvSpPr>
      <dsp:spPr>
        <a:xfrm>
          <a:off x="4073187" y="751527"/>
          <a:ext cx="1785682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12314-4FB4-49EF-B2DF-B70388A83727}">
      <dsp:nvSpPr>
        <dsp:cNvPr id="0" name=""/>
        <dsp:cNvSpPr/>
      </dsp:nvSpPr>
      <dsp:spPr>
        <a:xfrm>
          <a:off x="0" y="5547"/>
          <a:ext cx="1944216" cy="777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Baby1</a:t>
          </a:r>
          <a:endParaRPr lang="id-ID" sz="3200" kern="1200" dirty="0"/>
        </a:p>
      </dsp:txBody>
      <dsp:txXfrm>
        <a:off x="0" y="5547"/>
        <a:ext cx="1944216" cy="777686"/>
      </dsp:txXfrm>
    </dsp:sp>
    <dsp:sp modelId="{9C018C40-EE2C-4A3E-B72F-F5527F891491}">
      <dsp:nvSpPr>
        <dsp:cNvPr id="0" name=""/>
        <dsp:cNvSpPr/>
      </dsp:nvSpPr>
      <dsp:spPr>
        <a:xfrm>
          <a:off x="0" y="783234"/>
          <a:ext cx="1944216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5AE8-50B4-42E9-A049-49AEFFF91427}" type="datetimeFigureOut">
              <a:rPr lang="id-ID" smtClean="0"/>
              <a:t>19/09/2012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B582A-F7C7-4507-B1F7-8F85F85BFA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252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EEC36-408F-4A34-9CE0-791FE61B8FF6}" type="datetimeFigureOut">
              <a:rPr lang="id-ID" smtClean="0"/>
              <a:t>19/09/2012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36A6C-7E61-44E3-AF39-E170BA050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10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733-C654-441E-BF00-CE55B64B8E4F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C862-1B5B-43DA-8900-9E88D837550F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82DD-63E0-4549-B584-2CDFA0798CDC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25A8-E953-404A-921F-39C5ED265E9D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C913-BE32-4448-AD1B-D416DEB03108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AC6-5C8A-42A3-861B-AF374031199E}" type="datetime1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C93-9E29-4C38-8DFC-0E7555FD4DAD}" type="datetime1">
              <a:rPr lang="en-US" smtClean="0"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7FA8-107B-430A-8CAB-36075C570F1A}" type="datetime1">
              <a:rPr lang="en-US" smtClean="0"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4843-7D1B-4EF0-8B15-54350C47918D}" type="datetime1">
              <a:rPr lang="en-US" smtClean="0"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E994-7E62-442B-B610-53E786227F2D}" type="datetime1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F4E2-055C-4C63-91D9-85D8A45AE376}" type="datetime1">
              <a:rPr lang="en-US" smtClean="0"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3939AE-171E-436B-AEEC-74CB633FAA55}" type="datetime1">
              <a:rPr lang="en-US" smtClean="0"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C40BA-8B6F-4E97-9596-A1E50C8CB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Kelas dan 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0178"/>
              </p:ext>
            </p:extLst>
          </p:nvPr>
        </p:nvGraphicFramePr>
        <p:xfrm>
          <a:off x="3491880" y="2636912"/>
          <a:ext cx="262034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 (1)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 (2)</a:t>
            </a:r>
            <a:endParaRPr lang="id-ID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462739"/>
              </p:ext>
            </p:extLst>
          </p:nvPr>
        </p:nvGraphicFramePr>
        <p:xfrm>
          <a:off x="251520" y="2642071"/>
          <a:ext cx="262034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425929"/>
              </p:ext>
            </p:extLst>
          </p:nvPr>
        </p:nvGraphicFramePr>
        <p:xfrm>
          <a:off x="3275856" y="2636912"/>
          <a:ext cx="262034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33912"/>
              </p:ext>
            </p:extLst>
          </p:nvPr>
        </p:nvGraphicFramePr>
        <p:xfrm>
          <a:off x="6228184" y="2636912"/>
          <a:ext cx="262034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4408" y="614235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Dst..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3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62526" y="2204864"/>
            <a:ext cx="6624736" cy="31683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45903"/>
              </p:ext>
            </p:extLst>
          </p:nvPr>
        </p:nvGraphicFramePr>
        <p:xfrm>
          <a:off x="1907704" y="2708920"/>
          <a:ext cx="5860702" cy="219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 (3)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966018" y="558924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Kelas Ruangan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50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Kelas </a:t>
            </a:r>
            <a:r>
              <a:rPr lang="id-ID" dirty="0" smtClean="0"/>
              <a:t>(4)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462526" y="2204864"/>
            <a:ext cx="6624736" cy="31683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98171"/>
              </p:ext>
            </p:extLst>
          </p:nvPr>
        </p:nvGraphicFramePr>
        <p:xfrm>
          <a:off x="1907704" y="2691929"/>
          <a:ext cx="1944216" cy="219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6018" y="558924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Kelas Ruangan</a:t>
            </a:r>
            <a:endParaRPr lang="id-ID" dirty="0"/>
          </a:p>
        </p:txBody>
      </p:sp>
      <p:sp>
        <p:nvSpPr>
          <p:cNvPr id="8" name="Double Bracket 7"/>
          <p:cNvSpPr/>
          <p:nvPr/>
        </p:nvSpPr>
        <p:spPr>
          <a:xfrm>
            <a:off x="4355976" y="2924944"/>
            <a:ext cx="1584176" cy="1728192"/>
          </a:xfrm>
          <a:prstGeom prst="bracketPair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sv-SE" b="1" dirty="0" smtClean="0"/>
              <a:t>Kelas </a:t>
            </a:r>
            <a:r>
              <a:rPr lang="sv-SE" dirty="0" smtClean="0"/>
              <a:t>adalah model, template, atau blueprint dari setiap </a:t>
            </a:r>
            <a:r>
              <a:rPr lang="sv-SE" b="1" dirty="0" smtClean="0"/>
              <a:t>Objek</a:t>
            </a:r>
            <a:r>
              <a:rPr lang="sv-SE" dirty="0" smtClean="0"/>
              <a:t> yang diciptakan </a:t>
            </a:r>
            <a:endParaRPr lang="sv-SE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Kumpulan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800" dirty="0" smtClean="0"/>
              <a:t>Kelas</a:t>
            </a:r>
            <a:endParaRPr lang="en-US" sz="3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4261" y="4293095"/>
            <a:ext cx="3297625" cy="231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6104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000" b="1" dirty="0" err="1"/>
              <a:t>Sesuatu</a:t>
            </a:r>
            <a:r>
              <a:rPr lang="en-US" sz="3000" dirty="0"/>
              <a:t> yang </a:t>
            </a:r>
            <a:r>
              <a:rPr lang="en-US" sz="3000" dirty="0" err="1"/>
              <a:t>mewakili</a:t>
            </a:r>
            <a:r>
              <a:rPr lang="en-US" sz="3000" dirty="0"/>
              <a:t> </a:t>
            </a:r>
            <a:r>
              <a:rPr lang="en-US" sz="3000" dirty="0" err="1"/>
              <a:t>dunia</a:t>
            </a:r>
            <a:r>
              <a:rPr lang="en-US" sz="3000" dirty="0"/>
              <a:t> </a:t>
            </a:r>
            <a:r>
              <a:rPr lang="en-US" sz="3000" dirty="0" err="1"/>
              <a:t>nyata</a:t>
            </a:r>
            <a:r>
              <a:rPr lang="en-US" sz="3000" dirty="0"/>
              <a:t> 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benda</a:t>
            </a:r>
            <a:r>
              <a:rPr lang="en-US" sz="3000" dirty="0"/>
              <a:t>, </a:t>
            </a:r>
            <a:r>
              <a:rPr lang="en-US" sz="3000" dirty="0" err="1"/>
              <a:t>manusia</a:t>
            </a:r>
            <a:r>
              <a:rPr lang="en-US" sz="3000" dirty="0"/>
              <a:t>, </a:t>
            </a:r>
            <a:r>
              <a:rPr lang="en-US" sz="3000" dirty="0" err="1"/>
              <a:t>satuan</a:t>
            </a:r>
            <a:r>
              <a:rPr lang="en-US" sz="3000" dirty="0"/>
              <a:t> </a:t>
            </a:r>
            <a:r>
              <a:rPr lang="en-US" sz="3000" dirty="0" err="1"/>
              <a:t>organisasi</a:t>
            </a:r>
            <a:r>
              <a:rPr lang="en-US" sz="3000" dirty="0"/>
              <a:t>, </a:t>
            </a:r>
            <a:r>
              <a:rPr lang="en-US" sz="3000" dirty="0" err="1"/>
              <a:t>tempat</a:t>
            </a:r>
            <a:r>
              <a:rPr lang="en-US" sz="3000" dirty="0"/>
              <a:t>, </a:t>
            </a:r>
            <a:r>
              <a:rPr lang="en-US" sz="3000" dirty="0" err="1"/>
              <a:t>kejadian</a:t>
            </a:r>
            <a:r>
              <a:rPr lang="en-US" sz="3000" dirty="0"/>
              <a:t>, </a:t>
            </a:r>
            <a:r>
              <a:rPr lang="en-US" sz="3000" dirty="0" err="1"/>
              <a:t>struktur</a:t>
            </a:r>
            <a:r>
              <a:rPr lang="en-US" sz="3000" dirty="0"/>
              <a:t>, status,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hal</a:t>
            </a:r>
            <a:r>
              <a:rPr lang="en-US" sz="3000" dirty="0"/>
              <a:t> lain yang </a:t>
            </a:r>
            <a:r>
              <a:rPr lang="en-US" sz="3000" dirty="0" err="1"/>
              <a:t>bersifat</a:t>
            </a:r>
            <a:r>
              <a:rPr lang="en-US" sz="3000" dirty="0"/>
              <a:t> </a:t>
            </a:r>
            <a:r>
              <a:rPr lang="en-US" sz="3000" dirty="0" err="1"/>
              <a:t>abstrak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b="1" dirty="0" err="1"/>
              <a:t>Instansiasi</a:t>
            </a:r>
            <a:r>
              <a:rPr lang="en-US" sz="3000" b="1" dirty="0"/>
              <a:t> </a:t>
            </a:r>
            <a:r>
              <a:rPr lang="en-US" sz="3000" b="1" dirty="0" err="1"/>
              <a:t>dari</a:t>
            </a:r>
            <a:r>
              <a:rPr lang="en-US" sz="3000" b="1" dirty="0"/>
              <a:t> </a:t>
            </a:r>
            <a:r>
              <a:rPr lang="en-US" sz="3000" b="1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saat</a:t>
            </a:r>
            <a:r>
              <a:rPr lang="en-US" sz="3000" dirty="0"/>
              <a:t> </a:t>
            </a:r>
            <a:r>
              <a:rPr lang="en-US" sz="3000" dirty="0" err="1"/>
              <a:t>eksekusi</a:t>
            </a:r>
            <a:r>
              <a:rPr lang="en-US" sz="3000" dirty="0"/>
              <a:t> program (</a:t>
            </a:r>
            <a:r>
              <a:rPr lang="en-US" sz="3000" dirty="0" err="1"/>
              <a:t>seperti</a:t>
            </a:r>
            <a:r>
              <a:rPr lang="en-US" sz="3000" dirty="0"/>
              <a:t> </a:t>
            </a:r>
            <a:r>
              <a:rPr lang="en-US" sz="3000" dirty="0" err="1"/>
              <a:t>halnya</a:t>
            </a:r>
            <a:r>
              <a:rPr lang="en-US" sz="3000" dirty="0"/>
              <a:t> </a:t>
            </a:r>
            <a:r>
              <a:rPr lang="en-US" sz="3000" dirty="0" err="1"/>
              <a:t>deklarasi</a:t>
            </a:r>
            <a:r>
              <a:rPr lang="en-US" sz="3000" dirty="0"/>
              <a:t> </a:t>
            </a:r>
            <a:r>
              <a:rPr lang="en-US" sz="3000" dirty="0" err="1"/>
              <a:t>variabel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pemrograman</a:t>
            </a:r>
            <a:r>
              <a:rPr lang="en-US" sz="3000" dirty="0"/>
              <a:t> </a:t>
            </a:r>
            <a:r>
              <a:rPr lang="en-US" sz="3000" dirty="0" err="1"/>
              <a:t>prosedural</a:t>
            </a:r>
            <a:r>
              <a:rPr lang="en-US" sz="30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979914"/>
              </p:ext>
            </p:extLst>
          </p:nvPr>
        </p:nvGraphicFramePr>
        <p:xfrm>
          <a:off x="1043608" y="2564904"/>
          <a:ext cx="7408863" cy="3108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69621"/>
                <a:gridCol w="2469621"/>
                <a:gridCol w="2469621"/>
              </a:tblGrid>
              <a:tr h="43705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Kelas Baby</a:t>
                      </a:r>
                      <a:endParaRPr lang="en-US" sz="24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Baby</a:t>
                      </a:r>
                      <a:r>
                        <a:rPr lang="id-ID" sz="2400" baseline="0" dirty="0" smtClean="0"/>
                        <a:t>1</a:t>
                      </a:r>
                      <a:endParaRPr lang="en-US" sz="24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Baby2</a:t>
                      </a:r>
                      <a:endParaRPr lang="en-US" sz="2400" dirty="0"/>
                    </a:p>
                  </a:txBody>
                  <a:tcPr marL="82321" marR="82321" anchor="ctr"/>
                </a:tc>
              </a:tr>
              <a:tr h="1030700">
                <a:tc>
                  <a:txBody>
                    <a:bodyPr/>
                    <a:lstStyle/>
                    <a:p>
                      <a:pPr algn="l"/>
                      <a:r>
                        <a:rPr lang="id-ID" sz="1800" baseline="0" dirty="0" smtClean="0"/>
                        <a:t>Nama</a:t>
                      </a:r>
                    </a:p>
                    <a:p>
                      <a:pPr algn="l"/>
                      <a:r>
                        <a:rPr lang="id-ID" sz="1800" baseline="0" dirty="0" smtClean="0"/>
                        <a:t>BeratBadan</a:t>
                      </a:r>
                    </a:p>
                    <a:p>
                      <a:pPr algn="l"/>
                      <a:r>
                        <a:rPr lang="id-ID" sz="1800" baseline="0" dirty="0" smtClean="0"/>
                        <a:t>PanjangBadan</a:t>
                      </a:r>
                    </a:p>
                    <a:p>
                      <a:pPr algn="l"/>
                      <a:r>
                        <a:rPr lang="id-ID" sz="1800" baseline="0" dirty="0" smtClean="0"/>
                        <a:t>JenisKelamin</a:t>
                      </a:r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</a:t>
                      </a:r>
                      <a:r>
                        <a:rPr lang="id-ID" sz="1800" dirty="0" smtClean="0"/>
                        <a:t>lex</a:t>
                      </a:r>
                    </a:p>
                    <a:p>
                      <a:pPr algn="l"/>
                      <a:r>
                        <a:rPr lang="id-ID" sz="1800" dirty="0" smtClean="0"/>
                        <a:t>30</a:t>
                      </a:r>
                    </a:p>
                    <a:p>
                      <a:pPr algn="l"/>
                      <a:r>
                        <a:rPr lang="id-ID" sz="1800" dirty="0" smtClean="0"/>
                        <a:t>70</a:t>
                      </a:r>
                    </a:p>
                    <a:p>
                      <a:pPr algn="l"/>
                      <a:r>
                        <a:rPr lang="id-ID" sz="1800" dirty="0" smtClean="0"/>
                        <a:t>L</a:t>
                      </a:r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800" baseline="0" dirty="0" smtClean="0"/>
                        <a:t>David</a:t>
                      </a:r>
                    </a:p>
                    <a:p>
                      <a:pPr algn="l"/>
                      <a:r>
                        <a:rPr lang="id-ID" sz="1800" baseline="0" dirty="0" smtClean="0"/>
                        <a:t>35</a:t>
                      </a:r>
                    </a:p>
                    <a:p>
                      <a:pPr algn="l"/>
                      <a:r>
                        <a:rPr lang="id-ID" sz="1800" dirty="0" smtClean="0"/>
                        <a:t>65</a:t>
                      </a:r>
                    </a:p>
                    <a:p>
                      <a:pPr algn="l"/>
                      <a:r>
                        <a:rPr lang="id-ID" sz="1800" dirty="0" smtClean="0"/>
                        <a:t>L</a:t>
                      </a:r>
                      <a:endParaRPr lang="en-US" sz="1800" dirty="0"/>
                    </a:p>
                  </a:txBody>
                  <a:tcPr marL="82321" marR="82321" anchor="ctr"/>
                </a:tc>
              </a:tr>
              <a:tr h="946368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Nangis</a:t>
                      </a:r>
                    </a:p>
                    <a:p>
                      <a:r>
                        <a:rPr lang="id-ID" sz="1800" dirty="0" smtClean="0"/>
                        <a:t>Tertawa</a:t>
                      </a:r>
                    </a:p>
                    <a:p>
                      <a:r>
                        <a:rPr lang="id-ID" sz="1800" dirty="0" smtClean="0"/>
                        <a:t>Bicara</a:t>
                      </a:r>
                      <a:endParaRPr lang="en-US" sz="1800" dirty="0" smtClean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id-ID" sz="1800" dirty="0" smtClean="0"/>
                        <a:t>Eaaa.. eaa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Hehehehe..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Papapa..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82321" marR="82321" anchor="ctr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id-ID" sz="1800" dirty="0" smtClean="0"/>
                        <a:t>Hiks hiks..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Hihihihi..</a:t>
                      </a:r>
                      <a:endParaRPr lang="en-US" sz="1800" dirty="0" smtClean="0"/>
                    </a:p>
                    <a:p>
                      <a:r>
                        <a:rPr lang="id-ID" sz="1800" dirty="0" smtClean="0"/>
                        <a:t>Mamam..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endParaRPr lang="en-US" sz="1800" dirty="0"/>
                    </a:p>
                  </a:txBody>
                  <a:tcPr marL="82321" marR="82321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</a:t>
            </a:r>
            <a:r>
              <a:rPr lang="id-ID" dirty="0" smtClean="0"/>
              <a:t>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[public] class </a:t>
            </a:r>
            <a:r>
              <a:rPr lang="en-US" sz="2000" b="1" dirty="0" err="1">
                <a:latin typeface="Courier New" pitchFamily="49" charset="0"/>
              </a:rPr>
              <a:t>NamaKelas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</a:t>
            </a:r>
            <a:r>
              <a:rPr lang="en-US" sz="2000" b="1" dirty="0" err="1">
                <a:latin typeface="Courier New" pitchFamily="49" charset="0"/>
              </a:rPr>
              <a:t>Deklarasi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atribut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</a:t>
            </a:r>
            <a:r>
              <a:rPr lang="en-US" sz="2000" b="1" dirty="0" err="1">
                <a:latin typeface="Courier New" pitchFamily="49" charset="0"/>
              </a:rPr>
              <a:t>Definisi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layanan</a:t>
            </a:r>
            <a:r>
              <a:rPr lang="en-US" sz="2000" b="1" dirty="0">
                <a:latin typeface="Courier New" pitchFamily="49" charset="0"/>
              </a:rPr>
              <a:t>/method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&lt;constructor&gt;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&lt;selector&gt;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</a:t>
            </a:r>
            <a:r>
              <a:rPr lang="en-US" sz="2000" b="1" dirty="0" err="1">
                <a:latin typeface="Courier New" pitchFamily="49" charset="0"/>
              </a:rPr>
              <a:t>accessor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&lt;</a:t>
            </a:r>
            <a:r>
              <a:rPr lang="en-US" sz="2000" b="1" dirty="0" err="1">
                <a:latin typeface="Courier New" pitchFamily="49" charset="0"/>
              </a:rPr>
              <a:t>fungsi</a:t>
            </a:r>
            <a:r>
              <a:rPr lang="en-US" sz="2000" b="1" dirty="0">
                <a:latin typeface="Courier New" pitchFamily="49" charset="0"/>
              </a:rPr>
              <a:t> lain&gt;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// Program </a:t>
            </a:r>
            <a:r>
              <a:rPr lang="en-US" sz="2000" b="1" dirty="0" err="1">
                <a:latin typeface="Courier New" pitchFamily="49" charset="0"/>
              </a:rPr>
              <a:t>utama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public static void main(String 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[]) {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PENDEKLARASIAN KELAS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4744" y="5715016"/>
            <a:ext cx="50006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{ }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/>
              <a:t>Atribut</a:t>
            </a:r>
          </a:p>
          <a:p>
            <a:pPr marL="457200" indent="-457200">
              <a:buFont typeface="Symbol" pitchFamily="18" charset="2"/>
              <a:buNone/>
            </a:pPr>
            <a:r>
              <a:rPr lang="en-US"/>
              <a:t>	</a:t>
            </a:r>
            <a:r>
              <a:rPr lang="en-US" b="1"/>
              <a:t>Data</a:t>
            </a:r>
            <a:r>
              <a:rPr lang="en-US"/>
              <a:t> yang mendeskripsikan kelas/objek.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Layanan / Metode (Method)</a:t>
            </a:r>
          </a:p>
          <a:p>
            <a:pPr marL="914400" lvl="1" indent="-342900"/>
            <a:r>
              <a:rPr lang="en-US" b="1"/>
              <a:t>Prosedur</a:t>
            </a:r>
            <a:r>
              <a:rPr lang="en-US"/>
              <a:t> atau </a:t>
            </a:r>
            <a:r>
              <a:rPr lang="en-US" b="1"/>
              <a:t>fungsi</a:t>
            </a:r>
            <a:r>
              <a:rPr lang="en-US"/>
              <a:t> yang mencirikan sifat atau kelakuan dari kelas/objek.</a:t>
            </a:r>
          </a:p>
          <a:p>
            <a:pPr marL="914400" lvl="1" indent="-342900"/>
            <a:r>
              <a:rPr lang="en-US"/>
              <a:t>Berfungsi untuk memanipulasi atribut atau objek itu sendiri.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id-ID" dirty="0" smtClean="0"/>
              <a:t>dari </a:t>
            </a:r>
            <a:r>
              <a:rPr lang="en-US" dirty="0" smtClean="0"/>
              <a:t>KELAS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sz="3000" dirty="0" err="1"/>
              <a:t>Satu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beberapa</a:t>
            </a:r>
            <a:r>
              <a:rPr lang="en-US" sz="3000" dirty="0"/>
              <a:t> item data yang </a:t>
            </a:r>
            <a:r>
              <a:rPr lang="en-US" sz="3000" dirty="0" err="1"/>
              <a:t>dianggap</a:t>
            </a:r>
            <a:r>
              <a:rPr lang="en-US" sz="3000" dirty="0"/>
              <a:t> </a:t>
            </a:r>
            <a:r>
              <a:rPr lang="en-US" sz="3000" dirty="0" err="1"/>
              <a:t>cukup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mendeskripsikan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kelas</a:t>
            </a:r>
            <a:r>
              <a:rPr lang="en-US" sz="3000" dirty="0"/>
              <a:t> </a:t>
            </a:r>
            <a:r>
              <a:rPr lang="en-US" sz="3000" dirty="0" err="1"/>
              <a:t>sesuai</a:t>
            </a:r>
            <a:r>
              <a:rPr lang="en-US" sz="3000" dirty="0"/>
              <a:t> </a:t>
            </a:r>
            <a:r>
              <a:rPr lang="en-US" sz="3000" dirty="0" err="1"/>
              <a:t>konteks</a:t>
            </a:r>
            <a:r>
              <a:rPr lang="en-US" sz="3000" dirty="0"/>
              <a:t> </a:t>
            </a:r>
            <a:r>
              <a:rPr lang="en-US" sz="3000" dirty="0" err="1"/>
              <a:t>persoalannya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Bisa</a:t>
            </a:r>
            <a:r>
              <a:rPr lang="en-US" sz="3000" dirty="0"/>
              <a:t> </a:t>
            </a:r>
            <a:r>
              <a:rPr lang="en-US" sz="3000" dirty="0" err="1"/>
              <a:t>tersusun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:</a:t>
            </a:r>
          </a:p>
          <a:p>
            <a:pPr lvl="1"/>
            <a:r>
              <a:rPr lang="en-US" sz="2600" dirty="0"/>
              <a:t>Data </a:t>
            </a:r>
            <a:r>
              <a:rPr lang="en-US" sz="2600" dirty="0" err="1"/>
              <a:t>tunggal</a:t>
            </a:r>
            <a:r>
              <a:rPr lang="en-US" sz="2600" dirty="0"/>
              <a:t>: integer, float, string, </a:t>
            </a:r>
            <a:r>
              <a:rPr lang="en-US" sz="2600" dirty="0" err="1"/>
              <a:t>dll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Data </a:t>
            </a:r>
            <a:r>
              <a:rPr lang="en-US" sz="2600" dirty="0" err="1"/>
              <a:t>majemuk</a:t>
            </a:r>
            <a:r>
              <a:rPr lang="en-US" sz="2600" dirty="0"/>
              <a:t>: array, record, </a:t>
            </a:r>
            <a:r>
              <a:rPr lang="en-US" sz="2600" dirty="0" err="1"/>
              <a:t>dll</a:t>
            </a:r>
            <a:r>
              <a:rPr lang="en-US" sz="2600" dirty="0"/>
              <a:t>.</a:t>
            </a:r>
          </a:p>
          <a:p>
            <a:pPr lvl="1"/>
            <a:r>
              <a:rPr lang="en-US" sz="2600" dirty="0" err="1"/>
              <a:t>Objek</a:t>
            </a:r>
            <a:r>
              <a:rPr lang="en-US" sz="2600" dirty="0"/>
              <a:t> lain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didefinisikan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/>
              <a:t>access </a:t>
            </a:r>
            <a:r>
              <a:rPr lang="en-US" sz="3000" i="1" dirty="0" err="1"/>
              <a:t>modifer</a:t>
            </a:r>
            <a:r>
              <a:rPr lang="en-US" sz="3000" i="1" dirty="0"/>
              <a:t> </a:t>
            </a:r>
            <a:r>
              <a:rPr lang="en-US" sz="3000" b="1" dirty="0"/>
              <a:t>private</a:t>
            </a:r>
            <a:r>
              <a:rPr lang="en-US" sz="3000" dirty="0"/>
              <a:t> (</a:t>
            </a:r>
            <a:r>
              <a:rPr lang="en-US" sz="3000" dirty="0" err="1"/>
              <a:t>konsep</a:t>
            </a:r>
            <a:r>
              <a:rPr lang="en-US" sz="3000" dirty="0"/>
              <a:t> </a:t>
            </a:r>
            <a:r>
              <a:rPr lang="en-US" sz="3000" i="1" dirty="0"/>
              <a:t>information hiding</a:t>
            </a:r>
            <a:r>
              <a:rPr lang="en-US" sz="3000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tribut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public class ProgramKu {</a:t>
            </a:r>
          </a:p>
          <a:p>
            <a:pPr marL="0" indent="0">
              <a:buNone/>
            </a:pPr>
            <a:r>
              <a:rPr lang="id-ID" dirty="0"/>
              <a:t>  public static void main(String[] args) 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smtClean="0"/>
              <a:t>	int </a:t>
            </a:r>
            <a:r>
              <a:rPr lang="id-ID" dirty="0"/>
              <a:t>minValue = Integer.parseInt(args[0]);</a:t>
            </a:r>
          </a:p>
          <a:p>
            <a:pPr marL="0" indent="0">
              <a:buNone/>
            </a:pPr>
            <a:r>
              <a:rPr lang="id-ID" dirty="0"/>
              <a:t>	int maxValue = Integer.parseInt(args[1]);</a:t>
            </a:r>
          </a:p>
          <a:p>
            <a:pPr marL="0" indent="0">
              <a:buNone/>
            </a:pPr>
            <a:r>
              <a:rPr lang="id-ID" dirty="0"/>
              <a:t>	for (int j=minValue; j&lt;maxValue; j++)</a:t>
            </a:r>
          </a:p>
          <a:p>
            <a:pPr marL="0" indent="0">
              <a:buNone/>
            </a:pPr>
            <a:r>
              <a:rPr lang="id-ID" dirty="0"/>
              <a:t>       </a:t>
            </a:r>
            <a:r>
              <a:rPr lang="id-ID" dirty="0" smtClean="0"/>
              <a:t>	        System.out.println(j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smtClean="0"/>
              <a:t>  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Compile 	: javac ProgramKu.java</a:t>
            </a:r>
          </a:p>
          <a:p>
            <a:pPr marL="0" indent="0">
              <a:buNone/>
            </a:pPr>
            <a:r>
              <a:rPr lang="id-ID" dirty="0" smtClean="0"/>
              <a:t>Run 		: java Programku 2 8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95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sz="2600"/>
              <a:t>Prosedur atau fungsi untuk mengolah data yang dipunyai objek atau mengubah </a:t>
            </a:r>
            <a:r>
              <a:rPr lang="en-US" sz="2600" i="1"/>
              <a:t>state</a:t>
            </a:r>
            <a:r>
              <a:rPr lang="en-US" sz="2600"/>
              <a:t> objek.</a:t>
            </a:r>
          </a:p>
          <a:p>
            <a:pPr>
              <a:spcBef>
                <a:spcPct val="50000"/>
              </a:spcBef>
            </a:pPr>
            <a:r>
              <a:rPr lang="en-US" sz="2600"/>
              <a:t>Bentuknya dapat berupa:</a:t>
            </a:r>
          </a:p>
          <a:p>
            <a:pPr lvl="1"/>
            <a:r>
              <a:rPr lang="en-US" sz="2200"/>
              <a:t>Constructor</a:t>
            </a:r>
          </a:p>
          <a:p>
            <a:pPr lvl="1"/>
            <a:r>
              <a:rPr lang="en-US" sz="2200"/>
              <a:t>Selector</a:t>
            </a:r>
          </a:p>
          <a:p>
            <a:pPr lvl="1"/>
            <a:r>
              <a:rPr lang="en-US" sz="2200"/>
              <a:t>Accessor</a:t>
            </a:r>
          </a:p>
          <a:p>
            <a:pPr lvl="1"/>
            <a:r>
              <a:rPr lang="en-US" sz="2200"/>
              <a:t>Fungsi dengan kegunaan tertentu</a:t>
            </a:r>
          </a:p>
          <a:p>
            <a:pPr lvl="1"/>
            <a:r>
              <a:rPr lang="en-US" sz="2200"/>
              <a:t>Fungsi main()</a:t>
            </a:r>
          </a:p>
          <a:p>
            <a:pPr>
              <a:spcBef>
                <a:spcPct val="50000"/>
              </a:spcBef>
            </a:pPr>
            <a:r>
              <a:rPr lang="en-US" sz="2600"/>
              <a:t>Pada umumnya didefinisikan dengan </a:t>
            </a:r>
            <a:r>
              <a:rPr lang="en-US" sz="2600" i="1"/>
              <a:t>access modifer </a:t>
            </a:r>
            <a:r>
              <a:rPr lang="en-US" sz="2600" b="1"/>
              <a:t>public</a:t>
            </a:r>
            <a:r>
              <a:rPr lang="en-US" sz="260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id-ID" dirty="0" smtClean="0"/>
              <a:t>ethod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/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diciptakan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kelasnya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public </a:t>
            </a:r>
            <a:r>
              <a:rPr lang="en-US" sz="2400" b="1" dirty="0" err="1">
                <a:latin typeface="Courier New" pitchFamily="49" charset="0"/>
              </a:rPr>
              <a:t>SegiEmpat</a:t>
            </a:r>
            <a:r>
              <a:rPr lang="en-US" sz="2400" b="1" dirty="0">
                <a:latin typeface="Courier New" pitchFamily="49" charset="0"/>
              </a:rPr>
              <a:t>() {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  // </a:t>
            </a:r>
            <a:r>
              <a:rPr lang="en-US" sz="2400" b="1" dirty="0" err="1">
                <a:latin typeface="Courier New" pitchFamily="49" charset="0"/>
              </a:rPr>
              <a:t>pernyataan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>
              <a:buFont typeface="Symbol" pitchFamily="18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public </a:t>
            </a:r>
            <a:r>
              <a:rPr lang="en-US" sz="2400" b="1" dirty="0" err="1">
                <a:latin typeface="Courier New" pitchFamily="49" charset="0"/>
              </a:rPr>
              <a:t>SegiEmpat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l) {</a:t>
            </a: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  // </a:t>
            </a:r>
            <a:r>
              <a:rPr lang="en-US" sz="2400" b="1" dirty="0" err="1">
                <a:latin typeface="Courier New" pitchFamily="49" charset="0"/>
              </a:rPr>
              <a:t>pernyataan</a:t>
            </a:r>
            <a:endParaRPr lang="en-US" sz="2400" b="1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4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Constructor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3000" dirty="0" err="1"/>
              <a:t>Fungsi</a:t>
            </a:r>
            <a:r>
              <a:rPr lang="en-US" sz="3000" dirty="0"/>
              <a:t> yang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b="1" dirty="0" err="1"/>
              <a:t>memberi</a:t>
            </a:r>
            <a:r>
              <a:rPr lang="en-US" sz="3000" b="1" dirty="0"/>
              <a:t> </a:t>
            </a:r>
            <a:r>
              <a:rPr lang="en-US" sz="3000" b="1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dimiliki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</a:t>
            </a:r>
            <a:r>
              <a:rPr lang="en-US" sz="3000" dirty="0" err="1"/>
              <a:t>objek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penamaan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format: </a:t>
            </a:r>
            <a:r>
              <a:rPr lang="en-US" sz="3000" b="1" dirty="0" err="1"/>
              <a:t>setNamaAtribut</a:t>
            </a:r>
            <a:endParaRPr lang="en-US" sz="3000" b="1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3000" dirty="0"/>
              <a:t>	</a:t>
            </a:r>
            <a:r>
              <a:rPr lang="en-US" sz="3000" dirty="0" err="1"/>
              <a:t>Contoh</a:t>
            </a:r>
            <a:r>
              <a:rPr lang="en-US" sz="30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public void </a:t>
            </a:r>
            <a:r>
              <a:rPr lang="en-US" sz="3000" b="1" dirty="0" err="1">
                <a:latin typeface="Courier New" pitchFamily="49" charset="0"/>
              </a:rPr>
              <a:t>setPanjang</a:t>
            </a:r>
            <a:r>
              <a:rPr lang="en-US" sz="3000" b="1" dirty="0">
                <a:latin typeface="Courier New" pitchFamily="49" charset="0"/>
              </a:rPr>
              <a:t>(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p) {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  </a:t>
            </a:r>
            <a:r>
              <a:rPr lang="en-US" sz="3000" b="1" dirty="0" err="1">
                <a:latin typeface="Courier New" pitchFamily="49" charset="0"/>
              </a:rPr>
              <a:t>this.panjang</a:t>
            </a:r>
            <a:r>
              <a:rPr lang="en-US" sz="3000" b="1" dirty="0">
                <a:latin typeface="Courier New" pitchFamily="49" charset="0"/>
              </a:rPr>
              <a:t> = p;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Mutator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3000" dirty="0" err="1"/>
              <a:t>Fungsi</a:t>
            </a:r>
            <a:r>
              <a:rPr lang="en-US" sz="3000" dirty="0"/>
              <a:t> yang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b="1" dirty="0" err="1"/>
              <a:t>mengambil</a:t>
            </a:r>
            <a:r>
              <a:rPr lang="en-US" sz="3000" b="1" dirty="0"/>
              <a:t> </a:t>
            </a:r>
            <a:r>
              <a:rPr lang="en-US" sz="3000" b="1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dimiliki</a:t>
            </a:r>
            <a:r>
              <a:rPr lang="en-US" sz="3000" dirty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</a:t>
            </a:r>
            <a:r>
              <a:rPr lang="en-US" sz="3000" dirty="0" err="1"/>
              <a:t>objek</a:t>
            </a:r>
            <a:r>
              <a:rPr lang="en-US" sz="3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umumnya</a:t>
            </a:r>
            <a:r>
              <a:rPr lang="en-US" sz="3000" dirty="0"/>
              <a:t>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dirty="0" err="1"/>
              <a:t>penamaan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format: </a:t>
            </a:r>
            <a:r>
              <a:rPr lang="en-US" sz="3000" b="1" dirty="0" err="1"/>
              <a:t>getNamaAtribut</a:t>
            </a:r>
            <a:endParaRPr lang="en-US" sz="3000" b="1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3000" dirty="0"/>
              <a:t>	</a:t>
            </a:r>
            <a:r>
              <a:rPr lang="en-US" sz="3000" dirty="0" err="1"/>
              <a:t>Contoh</a:t>
            </a:r>
            <a:r>
              <a:rPr lang="en-US" sz="30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public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getPanjang</a:t>
            </a:r>
            <a:r>
              <a:rPr lang="en-US" sz="3000" b="1" dirty="0">
                <a:latin typeface="Courier New" pitchFamily="49" charset="0"/>
              </a:rPr>
              <a:t>() {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  return (</a:t>
            </a:r>
            <a:r>
              <a:rPr lang="en-US" sz="3000" b="1" dirty="0" err="1">
                <a:latin typeface="Courier New" pitchFamily="49" charset="0"/>
              </a:rPr>
              <a:t>this.panjang</a:t>
            </a:r>
            <a:r>
              <a:rPr lang="en-US" sz="3000" b="1" dirty="0">
                <a:latin typeface="Courier New" pitchFamily="49" charset="0"/>
              </a:rPr>
              <a:t>);</a:t>
            </a:r>
          </a:p>
          <a:p>
            <a:pPr>
              <a:buFont typeface="Symbol" pitchFamily="18" charset="2"/>
              <a:buNone/>
            </a:pPr>
            <a:r>
              <a:rPr lang="en-US" sz="3000" b="1" dirty="0">
                <a:latin typeface="Courier New" pitchFamily="49" charset="0"/>
              </a:rPr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/>
              <a:t>program </a:t>
            </a:r>
            <a:r>
              <a:rPr lang="en-US" sz="2400" b="1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eksekusi</a:t>
            </a:r>
            <a:r>
              <a:rPr lang="en-U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Format </a:t>
            </a:r>
            <a:r>
              <a:rPr lang="en-US" sz="2400" dirty="0" err="1"/>
              <a:t>penulisan</a:t>
            </a:r>
            <a:r>
              <a:rPr lang="en-US" sz="2400" dirty="0"/>
              <a:t>: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 typeface="Symbol" pitchFamily="18" charset="2"/>
              <a:buNone/>
            </a:pPr>
            <a:r>
              <a:rPr lang="en-US" sz="2000" b="1" dirty="0"/>
              <a:t>		public static void main(String </a:t>
            </a:r>
            <a:r>
              <a:rPr lang="en-US" sz="2000" b="1" dirty="0" err="1"/>
              <a:t>arg</a:t>
            </a:r>
            <a:r>
              <a:rPr lang="en-US" sz="2000" b="1" dirty="0"/>
              <a:t>[]) { ... }</a:t>
            </a:r>
          </a:p>
          <a:p>
            <a:pPr lvl="1"/>
            <a:r>
              <a:rPr lang="en-US" sz="2000" b="1" dirty="0"/>
              <a:t>public</a:t>
            </a:r>
            <a:r>
              <a:rPr lang="en-US" sz="2000" dirty="0"/>
              <a:t>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pPr lvl="1"/>
            <a:r>
              <a:rPr lang="en-US" sz="2000" b="1" dirty="0"/>
              <a:t>static</a:t>
            </a:r>
            <a:r>
              <a:rPr lang="en-US" sz="2000" dirty="0"/>
              <a:t>: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instan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pPr lvl="1"/>
            <a:r>
              <a:rPr lang="en-US" sz="2000" b="1" dirty="0"/>
              <a:t>void</a:t>
            </a:r>
            <a:r>
              <a:rPr lang="en-US" sz="2000" dirty="0"/>
              <a:t>: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i="1" dirty="0"/>
              <a:t>return value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 err="1"/>
              <a:t>arg</a:t>
            </a:r>
            <a:r>
              <a:rPr lang="en-US" sz="2000" b="1" dirty="0"/>
              <a:t>[]</a:t>
            </a:r>
            <a:r>
              <a:rPr lang="en-US" sz="2000" dirty="0"/>
              <a:t>: array String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(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main()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Penciptaan</a:t>
            </a:r>
            <a:r>
              <a:rPr lang="en-US" sz="2000" dirty="0"/>
              <a:t> (</a:t>
            </a:r>
            <a:r>
              <a:rPr lang="en-US" sz="2000" dirty="0" err="1"/>
              <a:t>instansiasi</a:t>
            </a:r>
            <a:r>
              <a:rPr lang="en-US" sz="2000" dirty="0"/>
              <a:t>) </a:t>
            </a:r>
            <a:r>
              <a:rPr lang="en-US" sz="2000" dirty="0" err="1"/>
              <a:t>objek</a:t>
            </a:r>
            <a:endParaRPr lang="en-US" sz="2000" dirty="0"/>
          </a:p>
          <a:p>
            <a:pPr lvl="1"/>
            <a:r>
              <a:rPr lang="en-US" sz="2000" dirty="0" err="1"/>
              <a:t>Manipulasi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: </a:t>
            </a:r>
            <a:r>
              <a:rPr lang="en-US" sz="2000" dirty="0" err="1"/>
              <a:t>penyalinan</a:t>
            </a:r>
            <a:r>
              <a:rPr lang="en-US" sz="2000" dirty="0"/>
              <a:t> (copy), </a:t>
            </a:r>
            <a:r>
              <a:rPr lang="en-US" sz="2000" dirty="0" err="1" smtClean="0"/>
              <a:t>penggunaan</a:t>
            </a:r>
            <a:r>
              <a:rPr lang="id-ID" sz="2000" dirty="0" smtClean="0"/>
              <a:t> objek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main()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Diciptakan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operator </a:t>
            </a:r>
            <a:r>
              <a:rPr lang="en-US" sz="2800" b="1" dirty="0"/>
              <a:t>new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penciptaan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Deklarasi</a:t>
            </a:r>
            <a:r>
              <a:rPr lang="en-US" sz="2400" dirty="0"/>
              <a:t> reference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 lvl="1"/>
            <a:r>
              <a:rPr lang="en-US" sz="2400" dirty="0" err="1"/>
              <a:t>Alokasi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b="1" dirty="0" err="1"/>
              <a:t>SegiEmpat</a:t>
            </a:r>
            <a:r>
              <a:rPr lang="en-US" sz="2800" b="1" dirty="0"/>
              <a:t> s;  // </a:t>
            </a:r>
            <a:r>
              <a:rPr lang="en-US" sz="2800" b="1" dirty="0" err="1"/>
              <a:t>deklarasi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endParaRPr lang="en-US" sz="2800" b="1" dirty="0"/>
          </a:p>
          <a:p>
            <a:pPr>
              <a:buFont typeface="Symbol" pitchFamily="18" charset="2"/>
              <a:buNone/>
            </a:pPr>
            <a:r>
              <a:rPr lang="en-US" sz="2800" b="1" dirty="0"/>
              <a:t>	s = new </a:t>
            </a:r>
            <a:r>
              <a:rPr lang="en-US" sz="2800" b="1" dirty="0" err="1"/>
              <a:t>SegiEmpat</a:t>
            </a:r>
            <a:r>
              <a:rPr lang="en-US" sz="2800" b="1" dirty="0"/>
              <a:t>();  // </a:t>
            </a:r>
            <a:r>
              <a:rPr lang="en-US" sz="2800" b="1" dirty="0" err="1"/>
              <a:t>alokasi</a:t>
            </a:r>
            <a:r>
              <a:rPr lang="en-US" sz="2800" b="1" dirty="0"/>
              <a:t> </a:t>
            </a:r>
            <a:r>
              <a:rPr lang="en-US" sz="2800" b="1" dirty="0" err="1"/>
              <a:t>objek</a:t>
            </a:r>
            <a:endParaRPr lang="en-US" sz="2800" b="1" dirty="0"/>
          </a:p>
          <a:p>
            <a:pPr>
              <a:spcBef>
                <a:spcPct val="40000"/>
              </a:spcBef>
              <a:spcAft>
                <a:spcPct val="40000"/>
              </a:spcAft>
              <a:buFont typeface="Symbol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atau</a:t>
            </a:r>
            <a:endParaRPr lang="en-US" sz="2800" dirty="0"/>
          </a:p>
          <a:p>
            <a:pPr>
              <a:buFont typeface="Symbol" pitchFamily="18" charset="2"/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SegiEmpat</a:t>
            </a:r>
            <a:r>
              <a:rPr lang="en-US" sz="2800" b="1" dirty="0"/>
              <a:t> s = new </a:t>
            </a:r>
            <a:r>
              <a:rPr lang="en-US" sz="2800" b="1" dirty="0" err="1"/>
              <a:t>SegiEmpat</a:t>
            </a:r>
            <a:r>
              <a:rPr lang="en-US" sz="2800" b="1" dirty="0"/>
              <a:t>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enciptaan</a:t>
            </a:r>
            <a:r>
              <a:rPr lang="en-US" dirty="0" smtClean="0"/>
              <a:t> O</a:t>
            </a:r>
            <a:r>
              <a:rPr lang="id-ID" dirty="0" smtClean="0"/>
              <a:t>bjek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SegiEmpat</a:t>
            </a:r>
            <a:r>
              <a:rPr lang="en-US" dirty="0"/>
              <a:t> s;  //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  <a:p>
            <a:endParaRPr lang="en-US" sz="4000" dirty="0"/>
          </a:p>
          <a:p>
            <a:r>
              <a:rPr lang="en-US" dirty="0"/>
              <a:t>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SegiEmpat</a:t>
            </a:r>
            <a:r>
              <a:rPr lang="en-US" dirty="0"/>
              <a:t>();  //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enciptaan</a:t>
            </a:r>
            <a:r>
              <a:rPr lang="en-US" dirty="0" smtClean="0"/>
              <a:t> O</a:t>
            </a:r>
            <a:r>
              <a:rPr lang="id-ID" dirty="0" smtClean="0"/>
              <a:t>bjek</a:t>
            </a:r>
            <a:r>
              <a:rPr lang="en-US" dirty="0" smtClean="0"/>
              <a:t> </a:t>
            </a:r>
            <a:r>
              <a:rPr lang="en-US" sz="2400" dirty="0"/>
              <a:t>( </a:t>
            </a:r>
            <a:r>
              <a:rPr lang="en-US" sz="2400" dirty="0" err="1"/>
              <a:t>lanjutan</a:t>
            </a:r>
            <a:r>
              <a:rPr lang="en-US" sz="2400" dirty="0"/>
              <a:t> 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3327276"/>
            <a:ext cx="1371600" cy="685800"/>
            <a:chOff x="914400" y="2209800"/>
            <a:chExt cx="1371600" cy="685800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914400" y="22098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tIns="0" bIns="0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1752600" y="22098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Oval 6"/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11221" y="4822676"/>
            <a:ext cx="2362200" cy="1066800"/>
            <a:chOff x="3886200" y="4191000"/>
            <a:chExt cx="2362200" cy="1066800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3886200" y="41910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5334000" y="41910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3886200" y="4724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5334000" y="4724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0" y="5013176"/>
            <a:ext cx="2895600" cy="685800"/>
            <a:chOff x="914400" y="5013176"/>
            <a:chExt cx="2895600" cy="685800"/>
          </a:xfrm>
        </p:grpSpPr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914400" y="5013176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1752600" y="5013176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1981200" y="5317976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372200" y="2700680"/>
            <a:ext cx="270939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sz="2000" dirty="0" smtClean="0"/>
              <a:t>Class SegiEmpat {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panjang;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lebar;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void setPanjang() {}</a:t>
            </a:r>
          </a:p>
          <a:p>
            <a:r>
              <a:rPr lang="id-ID" sz="2000" dirty="0" smtClean="0"/>
              <a:t>       void setLebar() {}</a:t>
            </a:r>
          </a:p>
          <a:p>
            <a:r>
              <a:rPr lang="id-ID" sz="2000" dirty="0"/>
              <a:t> </a:t>
            </a:r>
            <a:r>
              <a:rPr lang="id-ID" sz="2000" dirty="0" smtClean="0"/>
              <a:t>      int Luas() {}</a:t>
            </a:r>
            <a:endParaRPr lang="id-ID" sz="2000" dirty="0"/>
          </a:p>
          <a:p>
            <a:r>
              <a:rPr lang="id-ID" sz="2000" dirty="0" smtClean="0"/>
              <a:t>}</a:t>
            </a:r>
            <a:endParaRPr lang="id-ID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SegiEmpat</a:t>
            </a:r>
            <a:r>
              <a:rPr lang="en-US" dirty="0"/>
              <a:t> s = new </a:t>
            </a:r>
            <a:r>
              <a:rPr lang="en-US" dirty="0" err="1"/>
              <a:t>SegiEmpat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sz="4000" dirty="0"/>
          </a:p>
          <a:p>
            <a:r>
              <a:rPr lang="en-US" dirty="0"/>
              <a:t>c = 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enyalinan</a:t>
            </a:r>
            <a:r>
              <a:rPr lang="en-US" dirty="0" smtClean="0"/>
              <a:t> </a:t>
            </a:r>
            <a:r>
              <a:rPr lang="en-US" dirty="0"/>
              <a:t>( COPY ) OBJEK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0600" y="3154288"/>
            <a:ext cx="5334000" cy="1066800"/>
            <a:chOff x="990600" y="2057400"/>
            <a:chExt cx="5334000" cy="1066800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990600" y="22860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s</a:t>
              </a: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1828800" y="22860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3962400" y="2057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5410200" y="2057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3962400" y="25908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3369" name="Rectangle 9"/>
            <p:cNvSpPr>
              <a:spLocks noChangeArrowheads="1"/>
            </p:cNvSpPr>
            <p:nvPr/>
          </p:nvSpPr>
          <p:spPr bwMode="auto">
            <a:xfrm>
              <a:off x="5410200" y="25908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2057400" y="2590800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90600" y="4797152"/>
            <a:ext cx="5334000" cy="1600200"/>
            <a:chOff x="990600" y="3962400"/>
            <a:chExt cx="5334000" cy="1600200"/>
          </a:xfrm>
        </p:grpSpPr>
        <p:sp>
          <p:nvSpPr>
            <p:cNvPr id="143373" name="Rectangle 13"/>
            <p:cNvSpPr>
              <a:spLocks noChangeArrowheads="1"/>
            </p:cNvSpPr>
            <p:nvPr/>
          </p:nvSpPr>
          <p:spPr bwMode="auto">
            <a:xfrm>
              <a:off x="3962400" y="39624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panjang</a:t>
              </a:r>
            </a:p>
          </p:txBody>
        </p:sp>
        <p:sp>
          <p:nvSpPr>
            <p:cNvPr id="143374" name="Rectangle 14"/>
            <p:cNvSpPr>
              <a:spLocks noChangeArrowheads="1"/>
            </p:cNvSpPr>
            <p:nvPr/>
          </p:nvSpPr>
          <p:spPr bwMode="auto">
            <a:xfrm>
              <a:off x="5410200" y="39624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75" name="Rectangle 15"/>
            <p:cNvSpPr>
              <a:spLocks noChangeArrowheads="1"/>
            </p:cNvSpPr>
            <p:nvPr/>
          </p:nvSpPr>
          <p:spPr bwMode="auto">
            <a:xfrm>
              <a:off x="3962400" y="4495800"/>
              <a:ext cx="14478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US">
                  <a:latin typeface="Arial" charset="0"/>
                </a:rPr>
                <a:t> lebar</a:t>
              </a:r>
            </a:p>
          </p:txBody>
        </p:sp>
        <p:sp>
          <p:nvSpPr>
            <p:cNvPr id="143376" name="Rectangle 16"/>
            <p:cNvSpPr>
              <a:spLocks noChangeArrowheads="1"/>
            </p:cNvSpPr>
            <p:nvPr/>
          </p:nvSpPr>
          <p:spPr bwMode="auto">
            <a:xfrm>
              <a:off x="5410200" y="4495800"/>
              <a:ext cx="914400" cy="533400"/>
            </a:xfrm>
            <a:prstGeom prst="rect">
              <a:avLst/>
            </a:prstGeom>
            <a:solidFill>
              <a:srgbClr val="99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0</a:t>
              </a:r>
            </a:p>
          </p:txBody>
        </p:sp>
        <p:sp>
          <p:nvSpPr>
            <p:cNvPr id="143381" name="Rectangle 21"/>
            <p:cNvSpPr>
              <a:spLocks noChangeArrowheads="1"/>
            </p:cNvSpPr>
            <p:nvPr/>
          </p:nvSpPr>
          <p:spPr bwMode="auto">
            <a:xfrm>
              <a:off x="990600" y="3962400"/>
              <a:ext cx="8382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Arial" charset="0"/>
                </a:rPr>
                <a:t>s</a:t>
              </a:r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>
              <a:off x="1828800" y="3962400"/>
              <a:ext cx="533400" cy="685800"/>
            </a:xfrm>
            <a:prstGeom prst="rect">
              <a:avLst/>
            </a:prstGeom>
            <a:solidFill>
              <a:srgbClr val="CC66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3" name="Line 23"/>
            <p:cNvSpPr>
              <a:spLocks noChangeShapeType="1"/>
            </p:cNvSpPr>
            <p:nvPr/>
          </p:nvSpPr>
          <p:spPr bwMode="auto">
            <a:xfrm>
              <a:off x="2057400" y="4267200"/>
              <a:ext cx="1828800" cy="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990600" y="4876800"/>
              <a:ext cx="838200" cy="685800"/>
            </a:xfrm>
            <a:prstGeom prst="rect">
              <a:avLst/>
            </a:prstGeom>
            <a:solidFill>
              <a:srgbClr val="FF33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Arial" charset="0"/>
                </a:rPr>
                <a:t>c</a:t>
              </a:r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828800" y="4876800"/>
              <a:ext cx="533400" cy="685800"/>
            </a:xfrm>
            <a:prstGeom prst="rect">
              <a:avLst/>
            </a:prstGeom>
            <a:solidFill>
              <a:srgbClr val="FF33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 flipV="1">
              <a:off x="2057400" y="4724400"/>
              <a:ext cx="1828800" cy="457200"/>
            </a:xfrm>
            <a:prstGeom prst="line">
              <a:avLst/>
            </a:prstGeom>
            <a:ln>
              <a:headEnd type="none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(</a:t>
            </a:r>
            <a:r>
              <a:rPr lang="en-US" i="1" dirty="0"/>
              <a:t>message passing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method yang </a:t>
            </a:r>
            <a:r>
              <a:rPr lang="en-US" dirty="0" err="1"/>
              <a:t>dipunyai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s.setPanjang</a:t>
            </a:r>
            <a:r>
              <a:rPr lang="en-US" dirty="0"/>
              <a:t>(17);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s.setLebar</a:t>
            </a:r>
            <a:r>
              <a:rPr lang="en-US" dirty="0"/>
              <a:t>(8);</a:t>
            </a:r>
          </a:p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err="1"/>
              <a:t>Luas</a:t>
            </a:r>
            <a:r>
              <a:rPr lang="en-US" dirty="0"/>
              <a:t> = “ + </a:t>
            </a:r>
            <a:r>
              <a:rPr lang="en-US" dirty="0" err="1"/>
              <a:t>s.Luas</a:t>
            </a:r>
            <a:r>
              <a:rPr lang="en-US" dirty="0"/>
              <a:t>());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PENGGUNAAN OBJEK</a:t>
            </a:r>
          </a:p>
        </p:txBody>
      </p:sp>
      <p:sp>
        <p:nvSpPr>
          <p:cNvPr id="144388" name="AutoShape 4"/>
          <p:cNvSpPr>
            <a:spLocks noChangeArrowheads="1"/>
          </p:cNvSpPr>
          <p:nvPr/>
        </p:nvSpPr>
        <p:spPr bwMode="auto">
          <a:xfrm>
            <a:off x="3491880" y="4261521"/>
            <a:ext cx="1676400" cy="685800"/>
          </a:xfrm>
          <a:prstGeom prst="wedgeRectCallout">
            <a:avLst>
              <a:gd name="adj1" fmla="val 56106"/>
              <a:gd name="adj2" fmla="val 151154"/>
            </a:avLst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Arial" charset="0"/>
              </a:rPr>
              <a:t>nama objek</a:t>
            </a:r>
          </a:p>
        </p:txBody>
      </p:sp>
      <p:sp>
        <p:nvSpPr>
          <p:cNvPr id="144389" name="AutoShape 5"/>
          <p:cNvSpPr>
            <a:spLocks noChangeArrowheads="1"/>
          </p:cNvSpPr>
          <p:nvPr/>
        </p:nvSpPr>
        <p:spPr bwMode="auto">
          <a:xfrm>
            <a:off x="5765196" y="4261521"/>
            <a:ext cx="1981200" cy="685800"/>
          </a:xfrm>
          <a:prstGeom prst="wedgeRectCallout">
            <a:avLst>
              <a:gd name="adj1" fmla="val -49714"/>
              <a:gd name="adj2" fmla="val 152197"/>
            </a:avLst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Arial" charset="0"/>
              </a:rPr>
              <a:t>nama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tangan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kertas</a:t>
            </a:r>
            <a:r>
              <a:rPr lang="en-US" sz="2400" dirty="0" smtClean="0"/>
              <a:t> </a:t>
            </a:r>
            <a:r>
              <a:rPr lang="en-US" sz="2400" b="1" dirty="0" smtClean="0"/>
              <a:t>A4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Dikumpulkan</a:t>
            </a:r>
            <a:r>
              <a:rPr lang="en-US" sz="2400" dirty="0" smtClean="0"/>
              <a:t> :</a:t>
            </a:r>
          </a:p>
          <a:p>
            <a:pPr>
              <a:buNone/>
            </a:pPr>
            <a:r>
              <a:rPr lang="id-ID" sz="2400" b="1" dirty="0" smtClean="0"/>
              <a:t>26 September 2012</a:t>
            </a:r>
            <a:endParaRPr lang="en-US" sz="24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26510"/>
              </p:ext>
            </p:extLst>
          </p:nvPr>
        </p:nvGraphicFramePr>
        <p:xfrm>
          <a:off x="4572000" y="620688"/>
          <a:ext cx="400052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</a:tblGrid>
              <a:tr h="3537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Mahasiswa</a:t>
                      </a:r>
                      <a:endParaRPr lang="en-US" dirty="0"/>
                    </a:p>
                  </a:txBody>
                  <a:tcPr/>
                </a:tc>
              </a:tr>
              <a:tr h="221117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Nama</a:t>
                      </a:r>
                      <a:r>
                        <a:rPr lang="en-US" baseline="0" dirty="0" smtClean="0"/>
                        <a:t> : String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NIM : String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MK1 :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MK2 : String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MK3 : String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Nilai1 : </a:t>
                      </a:r>
                      <a:r>
                        <a:rPr lang="id-ID" dirty="0" smtClean="0"/>
                        <a:t>char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 Nilai2</a:t>
                      </a:r>
                      <a:r>
                        <a:rPr lang="en-US" baseline="0" dirty="0" smtClean="0"/>
                        <a:t> : </a:t>
                      </a:r>
                      <a:r>
                        <a:rPr lang="id-ID" baseline="0" dirty="0" smtClean="0"/>
                        <a:t>char</a:t>
                      </a:r>
                      <a:endParaRPr lang="en-US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/>
                        <a:t> Nilai3 : </a:t>
                      </a:r>
                      <a:r>
                        <a:rPr lang="id-ID" baseline="0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00720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Mahasiswa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 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setNama</a:t>
                      </a:r>
                      <a:r>
                        <a:rPr lang="en-US" baseline="0" dirty="0" smtClean="0"/>
                        <a:t>(String </a:t>
                      </a:r>
                      <a:r>
                        <a:rPr lang="en-US" baseline="0" dirty="0" err="1" smtClean="0"/>
                        <a:t>nama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setNim</a:t>
                      </a:r>
                      <a:r>
                        <a:rPr lang="en-US" baseline="0" dirty="0" smtClean="0"/>
                        <a:t>(String </a:t>
                      </a:r>
                      <a:r>
                        <a:rPr lang="en-US" baseline="0" dirty="0" err="1" smtClean="0"/>
                        <a:t>nim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void setMK1(String mk1)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……</a:t>
                      </a:r>
                    </a:p>
                    <a:p>
                      <a:r>
                        <a:rPr lang="en-US" dirty="0" smtClean="0"/>
                        <a:t>+ 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getNama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getNim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String getMK1()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Double </a:t>
                      </a:r>
                      <a:r>
                        <a:rPr lang="en-US" baseline="0" dirty="0" err="1" smtClean="0"/>
                        <a:t>hitungIP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String </a:t>
                      </a:r>
                      <a:r>
                        <a:rPr lang="en-US" baseline="0" dirty="0" err="1" smtClean="0"/>
                        <a:t>statusKelulusan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main(String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[])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class Increment 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public static void main(String[] args) {		</a:t>
            </a:r>
          </a:p>
          <a:p>
            <a:pPr marL="0" indent="0">
              <a:buNone/>
            </a:pPr>
            <a:r>
              <a:rPr lang="id-ID" dirty="0"/>
              <a:t>		</a:t>
            </a:r>
          </a:p>
          <a:p>
            <a:pPr marL="0" indent="0">
              <a:buNone/>
            </a:pPr>
            <a:r>
              <a:rPr lang="id-ID" dirty="0"/>
              <a:t>    int </a:t>
            </a:r>
            <a:r>
              <a:rPr lang="id-ID" dirty="0" smtClean="0"/>
              <a:t>a=Integer.parseInt(args[0]);</a:t>
            </a:r>
            <a:r>
              <a:rPr lang="id-ID" dirty="0"/>
              <a:t>		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System.out.println</a:t>
            </a:r>
            <a:r>
              <a:rPr lang="id-ID" dirty="0"/>
              <a:t>("a\t: " + a);</a:t>
            </a:r>
          </a:p>
          <a:p>
            <a:pPr marL="0" indent="0">
              <a:buNone/>
            </a:pPr>
            <a:r>
              <a:rPr lang="id-ID" dirty="0"/>
              <a:t>    System.out.println("++a\t: " + ++a);</a:t>
            </a:r>
          </a:p>
          <a:p>
            <a:pPr marL="0" indent="0">
              <a:buNone/>
            </a:pPr>
            <a:r>
              <a:rPr lang="id-ID" dirty="0"/>
              <a:t>    System.out.println("a\t: " + a);</a:t>
            </a:r>
          </a:p>
          <a:p>
            <a:pPr marL="0" indent="0">
              <a:buNone/>
            </a:pPr>
            <a:r>
              <a:rPr lang="id-ID" dirty="0"/>
              <a:t>		</a:t>
            </a:r>
          </a:p>
          <a:p>
            <a:pPr marL="0" indent="0">
              <a:buNone/>
            </a:pPr>
            <a:r>
              <a:rPr lang="id-ID" dirty="0"/>
              <a:t>    int b=5</a:t>
            </a:r>
            <a:r>
              <a:rPr lang="id-ID" dirty="0" smtClean="0"/>
              <a:t>;</a:t>
            </a:r>
            <a:r>
              <a:rPr lang="id-ID" dirty="0"/>
              <a:t>	</a:t>
            </a:r>
          </a:p>
          <a:p>
            <a:pPr marL="0" indent="0">
              <a:buNone/>
            </a:pPr>
            <a:r>
              <a:rPr lang="id-ID" dirty="0" smtClean="0"/>
              <a:t>    System.out.println</a:t>
            </a:r>
            <a:r>
              <a:rPr lang="id-ID" dirty="0"/>
              <a:t>("b\t: " + b);</a:t>
            </a:r>
          </a:p>
          <a:p>
            <a:pPr marL="0" indent="0">
              <a:buNone/>
            </a:pPr>
            <a:r>
              <a:rPr lang="id-ID" dirty="0"/>
              <a:t>    System.out.println("b++\t: " + b++);</a:t>
            </a:r>
          </a:p>
          <a:p>
            <a:pPr marL="0" indent="0">
              <a:buNone/>
            </a:pPr>
            <a:r>
              <a:rPr lang="id-ID" dirty="0"/>
              <a:t>    System.out.println("b\t: " + b);			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 </a:t>
            </a:r>
            <a:endParaRPr lang="id-ID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2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427984" y="593684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000" dirty="0" smtClean="0"/>
              <a:t>Compile </a:t>
            </a:r>
            <a:r>
              <a:rPr lang="id-ID" sz="2000" dirty="0"/>
              <a:t>	: javac Increment.java</a:t>
            </a:r>
          </a:p>
          <a:p>
            <a:r>
              <a:rPr lang="id-ID" sz="2000" dirty="0"/>
              <a:t>Run 	</a:t>
            </a:r>
            <a:r>
              <a:rPr lang="id-ID" sz="2000" dirty="0" smtClean="0"/>
              <a:t>	: </a:t>
            </a:r>
            <a:r>
              <a:rPr lang="id-ID" sz="2000" dirty="0"/>
              <a:t>java </a:t>
            </a:r>
            <a:r>
              <a:rPr lang="id-ID" sz="2000" dirty="0" smtClean="0"/>
              <a:t>Increment 2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3341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Jono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NIM	</a:t>
            </a:r>
            <a:r>
              <a:rPr lang="id-ID" dirty="0" smtClean="0"/>
              <a:t>		</a:t>
            </a:r>
            <a:r>
              <a:rPr lang="en-US" dirty="0" smtClean="0"/>
              <a:t>: J3C109990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		</a:t>
            </a:r>
            <a:r>
              <a:rPr lang="en-US" dirty="0" err="1" smtClean="0"/>
              <a:t>Nilai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-----------------------------</a:t>
            </a:r>
          </a:p>
          <a:p>
            <a:pPr>
              <a:buNone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		A</a:t>
            </a:r>
          </a:p>
          <a:p>
            <a:pPr>
              <a:buNone/>
            </a:pPr>
            <a:r>
              <a:rPr lang="en-US" dirty="0" err="1" smtClean="0"/>
              <a:t>Pemrograman</a:t>
            </a:r>
            <a:r>
              <a:rPr lang="en-US" dirty="0" smtClean="0"/>
              <a:t> Web		B</a:t>
            </a:r>
          </a:p>
          <a:p>
            <a:pPr>
              <a:buNone/>
            </a:pPr>
            <a:r>
              <a:rPr lang="en-US" dirty="0" err="1" smtClean="0"/>
              <a:t>Pemrograman</a:t>
            </a:r>
            <a:r>
              <a:rPr lang="en-US" dirty="0" smtClean="0"/>
              <a:t> C			</a:t>
            </a:r>
            <a:r>
              <a:rPr lang="en-US" dirty="0" err="1" smtClean="0"/>
              <a:t>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-----------------------------</a:t>
            </a:r>
          </a:p>
          <a:p>
            <a:pPr>
              <a:buNone/>
            </a:pPr>
            <a:r>
              <a:rPr lang="en-US" dirty="0" smtClean="0"/>
              <a:t>IP 			= 3,0</a:t>
            </a:r>
          </a:p>
          <a:p>
            <a:pPr>
              <a:buNone/>
            </a:pPr>
            <a:r>
              <a:rPr lang="en-US" dirty="0" smtClean="0"/>
              <a:t>Status </a:t>
            </a:r>
            <a:r>
              <a:rPr lang="en-US" dirty="0" err="1" smtClean="0"/>
              <a:t>Kelulusan</a:t>
            </a:r>
            <a:r>
              <a:rPr lang="en-US" dirty="0" smtClean="0"/>
              <a:t> = Lulus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class ProWhile </a:t>
            </a:r>
            <a:r>
              <a:rPr lang="id-ID" dirty="0"/>
              <a:t>{	</a:t>
            </a:r>
          </a:p>
          <a:p>
            <a:pPr marL="0" indent="0">
              <a:buNone/>
            </a:pPr>
            <a:r>
              <a:rPr lang="id-ID" dirty="0"/>
              <a:t>  public static void main(String[] args) {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int n=Integer.parseInt(args[0]);	</a:t>
            </a:r>
          </a:p>
          <a:p>
            <a:pPr marL="0" indent="0">
              <a:buNone/>
            </a:pPr>
            <a:r>
              <a:rPr lang="id-ID" dirty="0"/>
              <a:t>    int hasil=0;</a:t>
            </a:r>
          </a:p>
          <a:p>
            <a:pPr marL="0" indent="0">
              <a:buNone/>
            </a:pPr>
            <a:r>
              <a:rPr lang="id-ID" dirty="0"/>
              <a:t>    int i=1;</a:t>
            </a:r>
          </a:p>
          <a:p>
            <a:pPr marL="0" indent="0">
              <a:buNone/>
            </a:pPr>
            <a:r>
              <a:rPr lang="id-ID" dirty="0"/>
              <a:t>    while (i&lt;=n) 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smtClean="0"/>
              <a:t>  hasil </a:t>
            </a:r>
            <a:r>
              <a:rPr lang="id-ID" dirty="0"/>
              <a:t>+= i;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smtClean="0"/>
              <a:t>  i</a:t>
            </a:r>
            <a:r>
              <a:rPr lang="id-ID" dirty="0"/>
              <a:t>++;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  System.out.println(hasil);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427984" y="593684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000" dirty="0" smtClean="0"/>
              <a:t>Compile </a:t>
            </a:r>
            <a:r>
              <a:rPr lang="id-ID" sz="2000" dirty="0"/>
              <a:t>	: javac </a:t>
            </a:r>
            <a:r>
              <a:rPr lang="id-ID" sz="2000" dirty="0" smtClean="0"/>
              <a:t>ProWhile.java</a:t>
            </a:r>
            <a:endParaRPr lang="id-ID" sz="2000" dirty="0"/>
          </a:p>
          <a:p>
            <a:r>
              <a:rPr lang="id-ID" sz="2000" dirty="0"/>
              <a:t>Run 	</a:t>
            </a:r>
            <a:r>
              <a:rPr lang="id-ID" sz="2000" dirty="0" smtClean="0"/>
              <a:t>	: </a:t>
            </a:r>
            <a:r>
              <a:rPr lang="id-ID" sz="2000" dirty="0"/>
              <a:t>java </a:t>
            </a:r>
            <a:r>
              <a:rPr lang="id-ID" sz="2000" dirty="0" smtClean="0"/>
              <a:t>ProWhile 5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742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for(int i= 0; i&lt; 5; i++)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nn-NO" dirty="0" smtClean="0"/>
              <a:t>System.out.println</a:t>
            </a:r>
            <a:r>
              <a:rPr lang="nn-NO" dirty="0"/>
              <a:t>(“Hi</a:t>
            </a:r>
            <a:r>
              <a:rPr lang="nn-NO" dirty="0" smtClean="0"/>
              <a:t>”);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nn-NO" dirty="0" smtClean="0"/>
              <a:t>System.out.println</a:t>
            </a:r>
            <a:r>
              <a:rPr lang="nn-NO" dirty="0"/>
              <a:t>(“Bye</a:t>
            </a:r>
            <a:r>
              <a:rPr lang="nn-NO" dirty="0" smtClean="0"/>
              <a:t>”);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OUTPUT ??</a:t>
            </a:r>
            <a:r>
              <a:rPr lang="nn-NO" dirty="0" smtClean="0"/>
              <a:t> 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44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 and objects</a:t>
            </a:r>
          </a:p>
          <a:p>
            <a:r>
              <a:rPr lang="en-US" dirty="0" smtClean="0"/>
              <a:t>Define Methods and Instance Variable</a:t>
            </a:r>
          </a:p>
          <a:p>
            <a:r>
              <a:rPr lang="en-US" dirty="0" smtClean="0"/>
              <a:t>Declare a Class and Use it</a:t>
            </a:r>
          </a:p>
          <a:p>
            <a:r>
              <a:rPr lang="en-US" dirty="0" smtClean="0"/>
              <a:t>Declare Instance Variable to Define Class Attributes</a:t>
            </a:r>
          </a:p>
          <a:p>
            <a:r>
              <a:rPr lang="en-US" dirty="0" smtClean="0"/>
              <a:t>Create an Object</a:t>
            </a:r>
          </a:p>
          <a:p>
            <a:r>
              <a:rPr lang="en-US" dirty="0" smtClean="0"/>
              <a:t>Call a Method of an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dari dunia nyata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Object Oriented Programming</a:t>
            </a:r>
            <a:endParaRPr lang="id-ID" dirty="0"/>
          </a:p>
        </p:txBody>
      </p:sp>
      <p:pic>
        <p:nvPicPr>
          <p:cNvPr id="1026" name="Picture 2" descr="https://encrypted-tbn2.google.com/images?q=tbn:ANd9GcTo3gUp25enXF0SYOpCjQDmBE52dE13SzBnm8zY18LbA-UzspfD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0669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1895500"/>
              </p:ext>
            </p:extLst>
          </p:nvPr>
        </p:nvGraphicFramePr>
        <p:xfrm>
          <a:off x="3398565" y="2564904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7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Kelas dalam OOP</a:t>
            </a:r>
          </a:p>
          <a:p>
            <a:pPr lvl="1"/>
            <a:r>
              <a:rPr lang="id-ID" dirty="0" smtClean="0"/>
              <a:t>Primitive dan Object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Kelas</a:t>
            </a:r>
            <a:endParaRPr lang="id-ID" dirty="0"/>
          </a:p>
        </p:txBody>
      </p:sp>
      <p:pic>
        <p:nvPicPr>
          <p:cNvPr id="1026" name="Picture 2" descr="https://encrypted-tbn2.google.com/images?q=tbn:ANd9GcTo3gUp25enXF0SYOpCjQDmBE52dE13SzBnm8zY18LbA-UzspfD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0669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19086735"/>
              </p:ext>
            </p:extLst>
          </p:nvPr>
        </p:nvGraphicFramePr>
        <p:xfrm>
          <a:off x="3398565" y="2564904"/>
          <a:ext cx="52565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b="1" dirty="0" smtClean="0"/>
              <a:t>Pemrograman Prosedural :</a:t>
            </a:r>
          </a:p>
          <a:p>
            <a:pPr marL="301943" lvl="1" indent="0">
              <a:buNone/>
            </a:pPr>
            <a:r>
              <a:rPr lang="id-ID" dirty="0" smtClean="0"/>
              <a:t>String </a:t>
            </a:r>
            <a:r>
              <a:rPr lang="id-ID" dirty="0"/>
              <a:t>nameAlex</a:t>
            </a:r>
            <a:r>
              <a:rPr lang="id-ID" dirty="0" smtClean="0"/>
              <a:t>;</a:t>
            </a:r>
          </a:p>
          <a:p>
            <a:pPr marL="301943" lvl="1" indent="0">
              <a:buNone/>
            </a:pPr>
            <a:r>
              <a:rPr lang="id-ID" dirty="0" smtClean="0"/>
              <a:t>double </a:t>
            </a:r>
            <a:r>
              <a:rPr lang="id-ID" dirty="0"/>
              <a:t>weightAlex;</a:t>
            </a:r>
          </a:p>
          <a:p>
            <a:pPr marL="301943" lvl="1" indent="0">
              <a:buNone/>
            </a:pPr>
            <a:r>
              <a:rPr lang="id-ID" dirty="0" smtClean="0"/>
              <a:t>String </a:t>
            </a:r>
            <a:r>
              <a:rPr lang="id-ID" dirty="0"/>
              <a:t>nameDavid</a:t>
            </a:r>
            <a:r>
              <a:rPr lang="id-ID" dirty="0" smtClean="0"/>
              <a:t>;</a:t>
            </a:r>
          </a:p>
          <a:p>
            <a:pPr marL="301943" lvl="1" indent="0">
              <a:buNone/>
            </a:pPr>
            <a:r>
              <a:rPr lang="id-ID" dirty="0" smtClean="0"/>
              <a:t>double </a:t>
            </a:r>
            <a:r>
              <a:rPr lang="id-ID" dirty="0"/>
              <a:t>weightDavid;</a:t>
            </a:r>
          </a:p>
          <a:p>
            <a:pPr marL="301943" lvl="1" indent="0">
              <a:buNone/>
            </a:pPr>
            <a:r>
              <a:rPr lang="id-ID" dirty="0" smtClean="0"/>
              <a:t>String nameAdiknyaDavid;</a:t>
            </a:r>
          </a:p>
          <a:p>
            <a:pPr marL="301943" lvl="1" indent="0">
              <a:buNone/>
            </a:pPr>
            <a:r>
              <a:rPr lang="id-ID" dirty="0" smtClean="0"/>
              <a:t>double weightAdiknyaDavid;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 smtClean="0"/>
              <a:t>Kalau 100 baby?? 200 baby??</a:t>
            </a:r>
            <a:endParaRPr lang="id-ID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Kenapa Kelas???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04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1393</TotalTime>
  <Words>822</Words>
  <Application>Microsoft Office PowerPoint</Application>
  <PresentationFormat>On-screen Show (4:3)</PresentationFormat>
  <Paragraphs>362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Kelas dan Objek</vt:lpstr>
      <vt:lpstr>Review 1</vt:lpstr>
      <vt:lpstr>Review 2</vt:lpstr>
      <vt:lpstr>Review 3</vt:lpstr>
      <vt:lpstr>Review 4</vt:lpstr>
      <vt:lpstr>Objectives</vt:lpstr>
      <vt:lpstr>Object Oriented Programming</vt:lpstr>
      <vt:lpstr>Kelas</vt:lpstr>
      <vt:lpstr>Kenapa Kelas???</vt:lpstr>
      <vt:lpstr>Kelas (1)</vt:lpstr>
      <vt:lpstr>Kelas (2)</vt:lpstr>
      <vt:lpstr>Kelas (3)</vt:lpstr>
      <vt:lpstr>Kelas (4)</vt:lpstr>
      <vt:lpstr>Kelas</vt:lpstr>
      <vt:lpstr>Objek</vt:lpstr>
      <vt:lpstr>Objek</vt:lpstr>
      <vt:lpstr>PENDEKLARASIAN KELAS</vt:lpstr>
      <vt:lpstr>PROPERTY dari KELAS</vt:lpstr>
      <vt:lpstr>Atribut</vt:lpstr>
      <vt:lpstr>Method</vt:lpstr>
      <vt:lpstr>Constructor</vt:lpstr>
      <vt:lpstr>Mutator</vt:lpstr>
      <vt:lpstr>Accessor</vt:lpstr>
      <vt:lpstr>FUNCTION main()</vt:lpstr>
      <vt:lpstr>Penciptaan Objek</vt:lpstr>
      <vt:lpstr>Penciptaan Objek ( lanjutan )</vt:lpstr>
      <vt:lpstr>Penyalinan ( COPY ) OBJEK</vt:lpstr>
      <vt:lpstr>PENGGUNAAN OBJEK</vt:lpstr>
      <vt:lpstr>PowerPoint Presentation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</dc:title>
  <dc:creator>Andika Sundawijaya</dc:creator>
  <cp:lastModifiedBy>Andika Sundawijaya</cp:lastModifiedBy>
  <cp:revision>45</cp:revision>
  <dcterms:created xsi:type="dcterms:W3CDTF">2011-09-14T21:55:13Z</dcterms:created>
  <dcterms:modified xsi:type="dcterms:W3CDTF">2012-09-19T04:59:14Z</dcterms:modified>
</cp:coreProperties>
</file>