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73" r:id="rId3"/>
    <p:sldId id="274" r:id="rId4"/>
    <p:sldId id="281" r:id="rId5"/>
    <p:sldId id="282" r:id="rId6"/>
    <p:sldId id="275" r:id="rId7"/>
    <p:sldId id="276" r:id="rId8"/>
    <p:sldId id="277" r:id="rId9"/>
    <p:sldId id="278" r:id="rId10"/>
    <p:sldId id="279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5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3F1C6-3832-4E09-AB44-5EDF60FED75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E9DDE-77BD-4EC4-97CE-D731B8D4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FA152A3-86C1-4655-AE25-2139CA566DC6}" type="datetime1">
              <a:rPr lang="en-US" smtClean="0"/>
              <a:t>3/29/2017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971800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sundawijaya@gmail.com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F196-1EC9-439A-9666-5E1E46CF1979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3B02E17-7D16-43C4-B73A-54CF0B2073F9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1E0-44EE-496E-BBC4-26EB7E419118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206"/>
            <a:ext cx="5421083" cy="365125"/>
          </a:xfrm>
        </p:spPr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C61D-AD83-4F77-83B4-89E670A49808}" type="datetime1">
              <a:rPr lang="en-US" smtClean="0"/>
              <a:t>3/29/2017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F282FD-EA90-46E7-AF8A-8BAE11658D4E}" type="datetime1">
              <a:rPr lang="en-US" smtClean="0"/>
              <a:t>3/29/2017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2D9A9F-FC0F-4503-849D-13509DA34865}" type="datetime1">
              <a:rPr lang="en-US" smtClean="0"/>
              <a:t>3/29/2017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81D1-0A59-4717-9B64-49DDFA5E6B2D}" type="datetime1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0AE2-83CF-4CCF-B0C0-C247BE886561}" type="datetime1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1C53-45D0-410B-92B2-BC0FD5143895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39BDCB2-6B72-4D43-AF2D-F626BB2C75C5}" type="datetime1">
              <a:rPr lang="en-US" smtClean="0"/>
              <a:t>3/29/2017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057679-EAF0-4D15-BF8A-E20847490338}" type="datetime1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sundawijaya@gmail.com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googlesource.com/platform/frameworks/volle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androi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io" TargetMode="External"/><Relationship Id="rId2" Type="http://schemas.openxmlformats.org/officeDocument/2006/relationships/hyperlink" Target="http://square.github.io/okhtt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38600"/>
            <a:ext cx="8153400" cy="1828800"/>
          </a:xfrm>
        </p:spPr>
        <p:txBody>
          <a:bodyPr/>
          <a:lstStyle/>
          <a:p>
            <a:pPr algn="r"/>
            <a:r>
              <a:rPr lang="id-ID" dirty="0" smtClean="0"/>
              <a:t>moBILE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6</a:t>
            </a:r>
            <a:r>
              <a:rPr lang="id-ID" dirty="0" smtClean="0"/>
              <a:t> </a:t>
            </a:r>
            <a:r>
              <a:rPr lang="id-ID" dirty="0" smtClean="0"/>
              <a:t>– </a:t>
            </a:r>
            <a:r>
              <a:rPr lang="id-ID" dirty="0"/>
              <a:t> </a:t>
            </a:r>
            <a:r>
              <a:rPr lang="id-ID" dirty="0" smtClean="0"/>
              <a:t>Networking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58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Call&lt;List&lt;Question&gt;&gt; call = service.ques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call.enqueue(new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Callback&lt;List&lt;Question&gt;&gt;() {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 public void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onResponse(Call&lt;List&lt;Question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call,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Response&lt;List&lt;Question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response) {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("Question = " +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response.body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().get(0).getQuestion());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("url = " +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response.body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().get(0).getUrl()); } @Override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onFailure(Call&lt;List&lt;Question&gt;&gt; call,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Throwable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t) { }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 Introduction to Volley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Volley is a networking </a:t>
            </a:r>
            <a:r>
              <a:rPr lang="en-US" dirty="0" smtClean="0"/>
              <a:t>library</a:t>
            </a:r>
            <a:endParaRPr lang="id-ID" dirty="0" smtClean="0"/>
          </a:p>
          <a:p>
            <a:r>
              <a:rPr lang="id-ID" dirty="0" smtClean="0"/>
              <a:t>Developed by Google</a:t>
            </a:r>
          </a:p>
          <a:p>
            <a:r>
              <a:rPr lang="id-ID" dirty="0" smtClean="0"/>
              <a:t>Introduced during Google I/O 2013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79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Why Volley?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131"/>
          </a:xfrm>
        </p:spPr>
        <p:txBody>
          <a:bodyPr>
            <a:normAutofit fontScale="92500"/>
          </a:bodyPr>
          <a:lstStyle/>
          <a:p>
            <a:r>
              <a:rPr lang="id-ID" dirty="0"/>
              <a:t>RESTfull </a:t>
            </a:r>
            <a:r>
              <a:rPr lang="id-ID" dirty="0" smtClean="0"/>
              <a:t>Application</a:t>
            </a:r>
          </a:p>
          <a:p>
            <a:r>
              <a:rPr lang="id-ID" dirty="0" smtClean="0"/>
              <a:t>History :</a:t>
            </a:r>
          </a:p>
          <a:p>
            <a:pPr lvl="1"/>
            <a:r>
              <a:rPr lang="id-ID" dirty="0" smtClean="0"/>
              <a:t>Class </a:t>
            </a:r>
            <a:r>
              <a:rPr lang="id-ID" b="1" dirty="0" smtClean="0"/>
              <a:t>java.net.HttpURLConnection</a:t>
            </a:r>
            <a:r>
              <a:rPr lang="id-ID" dirty="0" smtClean="0"/>
              <a:t> and </a:t>
            </a:r>
            <a:r>
              <a:rPr lang="id-ID" b="1" dirty="0" smtClean="0"/>
              <a:t>org.apache.http.client</a:t>
            </a:r>
          </a:p>
          <a:p>
            <a:r>
              <a:rPr lang="id-ID" b="1" dirty="0"/>
              <a:t>Avoid</a:t>
            </a:r>
            <a:r>
              <a:rPr lang="id-ID" dirty="0"/>
              <a:t> HttpUrlConnection and </a:t>
            </a:r>
            <a:r>
              <a:rPr lang="id-ID" dirty="0" smtClean="0"/>
              <a:t>HttpClient - used </a:t>
            </a:r>
            <a:r>
              <a:rPr lang="en-US" dirty="0"/>
              <a:t>On lower API levels (mostly on Gingerbread and </a:t>
            </a:r>
            <a:r>
              <a:rPr lang="en-US" dirty="0" err="1" smtClean="0"/>
              <a:t>Froyo</a:t>
            </a:r>
            <a:r>
              <a:rPr lang="id-ID" dirty="0" smtClean="0"/>
              <a:t>)</a:t>
            </a:r>
          </a:p>
          <a:p>
            <a:r>
              <a:rPr lang="en-US" dirty="0" err="1"/>
              <a:t>HttpClient</a:t>
            </a:r>
            <a:r>
              <a:rPr lang="en-US" dirty="0"/>
              <a:t> was deprecated in the last API update (API </a:t>
            </a:r>
            <a:r>
              <a:rPr lang="en-US" dirty="0" smtClean="0"/>
              <a:t>22</a:t>
            </a:r>
            <a:r>
              <a:rPr lang="id-ID" dirty="0" smtClean="0"/>
              <a:t>)</a:t>
            </a:r>
          </a:p>
          <a:p>
            <a:r>
              <a:rPr lang="id-ID" dirty="0"/>
              <a:t>And </a:t>
            </a:r>
            <a:r>
              <a:rPr lang="id-ID" b="1" dirty="0"/>
              <a:t>Avoid AsyncTask </a:t>
            </a:r>
            <a:r>
              <a:rPr lang="id-ID" dirty="0" smtClean="0"/>
              <a:t>Too - Honeycomb </a:t>
            </a:r>
            <a:r>
              <a:rPr lang="id-ID" dirty="0"/>
              <a:t>(API </a:t>
            </a:r>
            <a:r>
              <a:rPr lang="id-ID" dirty="0" smtClean="0"/>
              <a:t>11)</a:t>
            </a:r>
          </a:p>
          <a:p>
            <a:pPr lvl="1"/>
            <a:r>
              <a:rPr lang="en-US" dirty="0"/>
              <a:t> different from the main </a:t>
            </a:r>
            <a:r>
              <a:rPr lang="en-US" dirty="0" smtClean="0"/>
              <a:t>thread</a:t>
            </a:r>
            <a:r>
              <a:rPr lang="id-ID" dirty="0" smtClean="0"/>
              <a:t> </a:t>
            </a:r>
            <a:r>
              <a:rPr lang="id-ID" dirty="0">
                <a:sym typeface="Wingdings" panose="05000000000000000000" pitchFamily="2" charset="2"/>
              </a:rPr>
              <a:t> NetworkOnMainThreadException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3484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Why Volley?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It's Much </a:t>
            </a:r>
            <a:r>
              <a:rPr lang="id-ID" dirty="0" smtClean="0"/>
              <a:t>Faster</a:t>
            </a:r>
          </a:p>
          <a:p>
            <a:pPr lvl="1"/>
            <a:r>
              <a:rPr lang="id-ID" dirty="0" smtClean="0"/>
              <a:t>V</a:t>
            </a:r>
            <a:r>
              <a:rPr lang="en-US" dirty="0" err="1" smtClean="0"/>
              <a:t>olley</a:t>
            </a:r>
            <a:r>
              <a:rPr lang="en-US" dirty="0" smtClean="0"/>
              <a:t> </a:t>
            </a:r>
            <a:r>
              <a:rPr lang="en-US" dirty="0"/>
              <a:t>got a score up to ten times better than the other alternatives when used in </a:t>
            </a:r>
            <a:r>
              <a:rPr lang="en-US" dirty="0" err="1"/>
              <a:t>RESTful</a:t>
            </a:r>
            <a:r>
              <a:rPr lang="en-US" dirty="0"/>
              <a:t> applications</a:t>
            </a:r>
            <a:endParaRPr lang="id-ID" dirty="0" smtClean="0"/>
          </a:p>
          <a:p>
            <a:r>
              <a:rPr lang="id-ID" dirty="0"/>
              <a:t>It Caches </a:t>
            </a:r>
            <a:r>
              <a:rPr lang="id-ID" dirty="0" smtClean="0"/>
              <a:t>Everything</a:t>
            </a:r>
          </a:p>
          <a:p>
            <a:pPr lvl="1"/>
            <a:r>
              <a:rPr lang="en-US" dirty="0"/>
              <a:t>Volley automatically caches </a:t>
            </a:r>
            <a:r>
              <a:rPr lang="en-US" dirty="0" smtClean="0"/>
              <a:t>requests</a:t>
            </a:r>
            <a:endParaRPr lang="id-ID" dirty="0" smtClean="0"/>
          </a:p>
          <a:p>
            <a:r>
              <a:rPr lang="id-ID" dirty="0"/>
              <a:t>Small Metadata </a:t>
            </a:r>
            <a:r>
              <a:rPr lang="id-ID" dirty="0" smtClean="0"/>
              <a:t>Operations</a:t>
            </a:r>
          </a:p>
          <a:p>
            <a:pPr lvl="1"/>
            <a:r>
              <a:rPr lang="en-US" dirty="0"/>
              <a:t>Volley is perfect</a:t>
            </a:r>
            <a:r>
              <a:rPr lang="en-US" i="1" dirty="0"/>
              <a:t> </a:t>
            </a:r>
            <a:r>
              <a:rPr lang="en-US" dirty="0"/>
              <a:t>for small calls, such as JSON objects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22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Under the Hood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Volley under the h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41201"/>
            <a:ext cx="6781800" cy="462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Getting Started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hlinkClick r:id="rId2"/>
              </a:rPr>
              <a:t>https://</a:t>
            </a:r>
            <a:r>
              <a:rPr lang="id-ID" dirty="0" smtClean="0">
                <a:hlinkClick r:id="rId2"/>
              </a:rPr>
              <a:t>android.googlesource.com/platform/frameworks/volley</a:t>
            </a:r>
            <a:endParaRPr lang="id-ID" dirty="0" smtClean="0"/>
          </a:p>
          <a:p>
            <a:pPr marL="365760" lvl="1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</a:p>
          <a:p>
            <a:pPr marL="365760" lvl="1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365760" lvl="1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compile 'com.android.volley:volley:1.0.0'</a:t>
            </a:r>
          </a:p>
          <a:p>
            <a:pPr marL="365760" lvl="1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 smtClean="0"/>
              <a:t>I</a:t>
            </a:r>
            <a:r>
              <a:rPr lang="en-US" dirty="0" err="1" smtClean="0"/>
              <a:t>mporting</a:t>
            </a:r>
            <a:r>
              <a:rPr lang="en-US" dirty="0" smtClean="0"/>
              <a:t> </a:t>
            </a:r>
            <a:r>
              <a:rPr lang="en-US" dirty="0"/>
              <a:t>your JAR library in your Android Studio project </a:t>
            </a:r>
            <a:r>
              <a:rPr lang="en-US" dirty="0" smtClean="0"/>
              <a:t>with</a:t>
            </a:r>
            <a:r>
              <a:rPr lang="id-ID" dirty="0" smtClean="0"/>
              <a:t> a</a:t>
            </a:r>
          </a:p>
          <a:p>
            <a:pPr marL="36576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compile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files('libs/volley.jar')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Classes of Android Volley</a:t>
            </a:r>
            <a:endParaRPr lang="id-ID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 smtClean="0"/>
              <a:t>RequestQueue</a:t>
            </a:r>
            <a:r>
              <a:rPr lang="id-ID" b="1" dirty="0" smtClean="0"/>
              <a:t> </a:t>
            </a:r>
            <a:r>
              <a:rPr lang="en-US" dirty="0" smtClean="0"/>
              <a:t>: </a:t>
            </a:r>
            <a:r>
              <a:rPr lang="en-US" dirty="0"/>
              <a:t>A Queue containing the Network/HTTP Requests that needs to be made.</a:t>
            </a:r>
          </a:p>
          <a:p>
            <a:pPr fontAlgn="base"/>
            <a:r>
              <a:rPr lang="en-US" b="1" dirty="0" smtClean="0"/>
              <a:t>Request</a:t>
            </a:r>
            <a:r>
              <a:rPr lang="id-ID" b="1" dirty="0" smtClean="0"/>
              <a:t> </a:t>
            </a:r>
            <a:r>
              <a:rPr lang="en-US" dirty="0" smtClean="0"/>
              <a:t>: </a:t>
            </a:r>
            <a:r>
              <a:rPr lang="en-US" dirty="0"/>
              <a:t>A Base Class which contains Network related information like HTTP Methods.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01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6200" y="0"/>
            <a:ext cx="8991600" cy="6705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id-ID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id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url = "http</a:t>
            </a: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://server.id/request";</a:t>
            </a: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id-ID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StringRequest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trR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StringRequest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RequestMethod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null,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id-ID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Volley.newRequestQueue(this</a:t>
            </a:r>
            <a:r>
              <a:rPr lang="id-ID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id-ID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add(strRequest</a:t>
            </a:r>
            <a:r>
              <a:rPr lang="id-ID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610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Handling Standard Requests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StringRequest</a:t>
            </a:r>
            <a:r>
              <a:rPr lang="id-ID" b="1" dirty="0" smtClean="0"/>
              <a:t> </a:t>
            </a:r>
            <a:r>
              <a:rPr lang="en-US" dirty="0" smtClean="0"/>
              <a:t>: </a:t>
            </a:r>
            <a:r>
              <a:rPr lang="en-US" dirty="0"/>
              <a:t>HTTP Request where the response is parsed a String.</a:t>
            </a:r>
          </a:p>
          <a:p>
            <a:pPr fontAlgn="base"/>
            <a:r>
              <a:rPr lang="en-US" b="1" dirty="0" err="1" smtClean="0"/>
              <a:t>JsonObjectRequest</a:t>
            </a:r>
            <a:r>
              <a:rPr lang="id-ID" b="1" dirty="0" smtClean="0"/>
              <a:t> </a:t>
            </a:r>
            <a:r>
              <a:rPr lang="en-US" dirty="0" smtClean="0"/>
              <a:t>: </a:t>
            </a:r>
            <a:r>
              <a:rPr lang="en-US" dirty="0"/>
              <a:t>HTTP Request where the response is </a:t>
            </a:r>
            <a:r>
              <a:rPr lang="en-US" dirty="0" err="1"/>
              <a:t>JSONObject</a:t>
            </a:r>
            <a:r>
              <a:rPr lang="en-US" dirty="0"/>
              <a:t>.</a:t>
            </a:r>
            <a:endParaRPr lang="id-ID" dirty="0"/>
          </a:p>
          <a:p>
            <a:pPr fontAlgn="base"/>
            <a:r>
              <a:rPr lang="id-ID" b="1" dirty="0"/>
              <a:t>ImageRequest</a:t>
            </a:r>
            <a:r>
              <a:rPr lang="id-ID" dirty="0"/>
              <a:t> : </a:t>
            </a:r>
            <a:r>
              <a:rPr lang="en-US" dirty="0"/>
              <a:t>HTTP Request where the response is </a:t>
            </a:r>
            <a:r>
              <a:rPr lang="id-ID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Old Times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AsyncTask</a:t>
            </a:r>
          </a:p>
          <a:p>
            <a:r>
              <a:rPr lang="id-ID" dirty="0" smtClean="0"/>
              <a:t>Connect </a:t>
            </a:r>
            <a:r>
              <a:rPr lang="id-ID" dirty="0"/>
              <a:t>HTTP </a:t>
            </a:r>
            <a:r>
              <a:rPr lang="id-ID" dirty="0" smtClean="0"/>
              <a:t>Protocol - </a:t>
            </a:r>
            <a:r>
              <a:rPr lang="id-ID" dirty="0"/>
              <a:t>HttpClient</a:t>
            </a:r>
            <a:endParaRPr lang="id-ID" dirty="0" smtClean="0"/>
          </a:p>
          <a:p>
            <a:r>
              <a:rPr lang="id-ID" dirty="0"/>
              <a:t>JSON </a:t>
            </a:r>
            <a:r>
              <a:rPr lang="id-ID" dirty="0" smtClean="0"/>
              <a:t>Converter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0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4000" dirty="0"/>
              <a:t>Networking </a:t>
            </a:r>
            <a:r>
              <a:rPr lang="id-ID" sz="4000" dirty="0" smtClean="0"/>
              <a:t>Libraries</a:t>
            </a:r>
            <a:endParaRPr lang="id-ID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  <a:p>
            <a:endParaRPr lang="id-ID" dirty="0"/>
          </a:p>
          <a:p>
            <a:r>
              <a:rPr lang="id-ID" dirty="0" smtClean="0"/>
              <a:t>Retrofit - OkHttp</a:t>
            </a:r>
          </a:p>
          <a:p>
            <a:r>
              <a:rPr lang="id-ID" dirty="0"/>
              <a:t>Volley</a:t>
            </a:r>
            <a:endParaRPr lang="id-ID" dirty="0" smtClean="0"/>
          </a:p>
          <a:p>
            <a:r>
              <a:rPr lang="id-ID" dirty="0" smtClean="0"/>
              <a:t>Fast </a:t>
            </a:r>
            <a:r>
              <a:rPr lang="id-ID" dirty="0"/>
              <a:t>Android </a:t>
            </a:r>
            <a:r>
              <a:rPr lang="id-ID" dirty="0" smtClean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35819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Volley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 library that makes networking for Android apps easier faster. It is been officially provided by Google as part of </a:t>
            </a:r>
            <a:r>
              <a:rPr lang="en-US" dirty="0">
                <a:hlinkClick r:id="rId2"/>
              </a:rPr>
              <a:t>AOSP</a:t>
            </a:r>
            <a:r>
              <a:rPr lang="en-US" dirty="0"/>
              <a:t> as well as they use it in their </a:t>
            </a:r>
            <a:r>
              <a:rPr lang="en-US" dirty="0" err="1"/>
              <a:t>inhouse</a:t>
            </a:r>
            <a:r>
              <a:rPr lang="en-US" dirty="0"/>
              <a:t> applications such as Gmail, Google News, etc..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0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Retrofit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O</a:t>
            </a:r>
            <a:r>
              <a:rPr lang="en-US" dirty="0" smtClean="0"/>
              <a:t>pen </a:t>
            </a:r>
            <a:r>
              <a:rPr lang="en-US" dirty="0"/>
              <a:t>source networking library developed by Square. The library provides a powerful framework for authenticating and interacting with APIs and sending network requests with </a:t>
            </a:r>
            <a:r>
              <a:rPr lang="en-US" dirty="0" err="1">
                <a:hlinkClick r:id="rId2"/>
              </a:rPr>
              <a:t>OkHttp</a:t>
            </a:r>
            <a:r>
              <a:rPr lang="en-US" dirty="0" smtClean="0"/>
              <a:t>.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en-US" dirty="0" err="1"/>
              <a:t>OkHttp</a:t>
            </a:r>
            <a:r>
              <a:rPr lang="en-US" dirty="0"/>
              <a:t> is </a:t>
            </a:r>
            <a:r>
              <a:rPr lang="en-US" dirty="0" smtClean="0"/>
              <a:t>dependent </a:t>
            </a:r>
            <a:r>
              <a:rPr lang="en-US" dirty="0"/>
              <a:t>on </a:t>
            </a:r>
            <a:r>
              <a:rPr lang="en-US" dirty="0" err="1">
                <a:hlinkClick r:id="rId3"/>
              </a:rPr>
              <a:t>Okio</a:t>
            </a:r>
            <a:r>
              <a:rPr lang="en-US" dirty="0"/>
              <a:t>, which makes it more easier to access and save memory and CPU. 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64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Retrofit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Model POJO (Plain </a:t>
            </a:r>
            <a:r>
              <a:rPr lang="id-ID" dirty="0"/>
              <a:t>Old Java </a:t>
            </a:r>
            <a:r>
              <a:rPr lang="id-ID" dirty="0" smtClean="0"/>
              <a:t>Object)</a:t>
            </a:r>
          </a:p>
          <a:p>
            <a:r>
              <a:rPr lang="id-ID" dirty="0" smtClean="0"/>
              <a:t>Interface Service</a:t>
            </a:r>
          </a:p>
          <a:p>
            <a:r>
              <a:rPr lang="id-ID" dirty="0" smtClean="0"/>
              <a:t>Adapter/Call</a:t>
            </a:r>
          </a:p>
          <a:p>
            <a:r>
              <a:rPr lang="id-ID" dirty="0" smtClean="0"/>
              <a:t>Converter such as GSON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2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POJO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 { </a:t>
            </a:r>
            <a:endParaRPr lang="id-ID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question;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url;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getQuestion()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question;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getUrl()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url;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Service Interface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RetrofitRequestService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GET("/questions") </a:t>
            </a:r>
            <a:endParaRPr lang="id-ID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Call&lt;List&lt;Question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id-ID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Retrofit Adapter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Retrofit mRestAdapter = new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Retrofit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.Builder()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baseUrl("http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://your web service rest api")   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addConverterFactory(GsonConverterFactory.create())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 = mRestAdapter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.create(RetrofitRequestService.class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5211</TotalTime>
  <Words>495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Corbel</vt:lpstr>
      <vt:lpstr>Courier New</vt:lpstr>
      <vt:lpstr>Wingdings</vt:lpstr>
      <vt:lpstr>Wingdings 2</vt:lpstr>
      <vt:lpstr>Median</vt:lpstr>
      <vt:lpstr>moBILE Programming</vt:lpstr>
      <vt:lpstr>Old Times</vt:lpstr>
      <vt:lpstr>Networking Libraries</vt:lpstr>
      <vt:lpstr>Volley</vt:lpstr>
      <vt:lpstr>Retrofit</vt:lpstr>
      <vt:lpstr>Retrofit</vt:lpstr>
      <vt:lpstr>Model POJO</vt:lpstr>
      <vt:lpstr>Service Interface</vt:lpstr>
      <vt:lpstr>Retrofit Adapter</vt:lpstr>
      <vt:lpstr>PowerPoint Presentation</vt:lpstr>
      <vt:lpstr>An Introduction to Volley</vt:lpstr>
      <vt:lpstr>Why Volley?</vt:lpstr>
      <vt:lpstr>Why Volley?</vt:lpstr>
      <vt:lpstr>Under the Hood</vt:lpstr>
      <vt:lpstr>Getting Started</vt:lpstr>
      <vt:lpstr>Key Classes of Android Volley</vt:lpstr>
      <vt:lpstr>PowerPoint Presentation</vt:lpstr>
      <vt:lpstr>Handling Standard Requests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KLIEN SERVER</dc:title>
  <dc:creator>Andika Sundawijaya</dc:creator>
  <cp:lastModifiedBy>Andika Sundawijaya</cp:lastModifiedBy>
  <cp:revision>238</cp:revision>
  <dcterms:created xsi:type="dcterms:W3CDTF">2015-03-09T20:27:44Z</dcterms:created>
  <dcterms:modified xsi:type="dcterms:W3CDTF">2017-03-29T06:21:25Z</dcterms:modified>
</cp:coreProperties>
</file>