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744" r:id="rId2"/>
  </p:sldMasterIdLst>
  <p:notesMasterIdLst>
    <p:notesMasterId r:id="rId39"/>
  </p:notesMasterIdLst>
  <p:sldIdLst>
    <p:sldId id="256" r:id="rId3"/>
    <p:sldId id="274" r:id="rId4"/>
    <p:sldId id="286" r:id="rId5"/>
    <p:sldId id="290" r:id="rId6"/>
    <p:sldId id="288" r:id="rId7"/>
    <p:sldId id="299" r:id="rId8"/>
    <p:sldId id="300" r:id="rId9"/>
    <p:sldId id="301" r:id="rId10"/>
    <p:sldId id="303" r:id="rId11"/>
    <p:sldId id="304" r:id="rId12"/>
    <p:sldId id="302" r:id="rId13"/>
    <p:sldId id="291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306" r:id="rId23"/>
    <p:sldId id="307" r:id="rId24"/>
    <p:sldId id="309" r:id="rId25"/>
    <p:sldId id="310" r:id="rId26"/>
    <p:sldId id="267" r:id="rId27"/>
    <p:sldId id="268" r:id="rId28"/>
    <p:sldId id="269" r:id="rId29"/>
    <p:sldId id="270" r:id="rId30"/>
    <p:sldId id="271" r:id="rId31"/>
    <p:sldId id="272" r:id="rId32"/>
    <p:sldId id="295" r:id="rId33"/>
    <p:sldId id="296" r:id="rId34"/>
    <p:sldId id="297" r:id="rId35"/>
    <p:sldId id="273" r:id="rId36"/>
    <p:sldId id="298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B8666-A05E-40E4-A346-3B30938A4576}" type="doc">
      <dgm:prSet loTypeId="urn:microsoft.com/office/officeart/2005/8/layout/hList6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ACA27663-159A-4A2C-A53E-DE15E99917D7}">
      <dgm:prSet/>
      <dgm:spPr/>
      <dgm:t>
        <a:bodyPr/>
        <a:lstStyle/>
        <a:p>
          <a:pPr rtl="0"/>
          <a:r>
            <a:rPr lang="en-US" smtClean="0"/>
            <a:t>J2SE </a:t>
          </a:r>
          <a:r>
            <a:rPr lang="id-ID" smtClean="0"/>
            <a:t>(</a:t>
          </a:r>
          <a:r>
            <a:rPr lang="en-US" smtClean="0"/>
            <a:t>Java Standar</a:t>
          </a:r>
          <a:r>
            <a:rPr lang="id-ID" smtClean="0"/>
            <a:t>d</a:t>
          </a:r>
          <a:r>
            <a:rPr lang="en-US" smtClean="0"/>
            <a:t> Edition</a:t>
          </a:r>
          <a:r>
            <a:rPr lang="id-ID" smtClean="0"/>
            <a:t>)</a:t>
          </a:r>
          <a:endParaRPr lang="id-ID"/>
        </a:p>
      </dgm:t>
    </dgm:pt>
    <dgm:pt modelId="{07239A95-1D0A-48D3-9C11-6725A97C65F8}" type="parTrans" cxnId="{EC49E148-3C77-46B9-87F0-9B92099E3FBF}">
      <dgm:prSet/>
      <dgm:spPr/>
      <dgm:t>
        <a:bodyPr/>
        <a:lstStyle/>
        <a:p>
          <a:endParaRPr lang="id-ID"/>
        </a:p>
      </dgm:t>
    </dgm:pt>
    <dgm:pt modelId="{142999E7-3E97-4DD5-BD1B-39D365EF2058}" type="sibTrans" cxnId="{EC49E148-3C77-46B9-87F0-9B92099E3FBF}">
      <dgm:prSet/>
      <dgm:spPr/>
      <dgm:t>
        <a:bodyPr/>
        <a:lstStyle/>
        <a:p>
          <a:endParaRPr lang="id-ID"/>
        </a:p>
      </dgm:t>
    </dgm:pt>
    <dgm:pt modelId="{9D7AA1BE-1882-4299-A380-ABB5C6B809DB}">
      <dgm:prSet/>
      <dgm:spPr/>
      <dgm:t>
        <a:bodyPr/>
        <a:lstStyle/>
        <a:p>
          <a:pPr rtl="0"/>
          <a:r>
            <a:rPr lang="en-US" dirty="0" smtClean="0"/>
            <a:t>Java </a:t>
          </a:r>
          <a:r>
            <a:rPr lang="en-US" dirty="0" err="1" smtClean="0"/>
            <a:t>edisi</a:t>
          </a:r>
          <a:r>
            <a:rPr lang="en-US" dirty="0" smtClean="0"/>
            <a:t> </a:t>
          </a:r>
          <a:r>
            <a:rPr lang="en-US" dirty="0" err="1" smtClean="0"/>
            <a:t>standar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berbagai</a:t>
          </a:r>
          <a:r>
            <a:rPr lang="en-US" dirty="0" smtClean="0"/>
            <a:t> class-class </a:t>
          </a:r>
          <a:r>
            <a:rPr lang="en-US" dirty="0" err="1" smtClean="0"/>
            <a:t>merupakan</a:t>
          </a:r>
          <a:r>
            <a:rPr lang="en-US" dirty="0" smtClean="0"/>
            <a:t> </a:t>
          </a:r>
          <a:r>
            <a:rPr lang="en-US" dirty="0" err="1" smtClean="0"/>
            <a:t>inti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bahasa</a:t>
          </a:r>
          <a:r>
            <a:rPr lang="en-US" dirty="0" smtClean="0"/>
            <a:t> java</a:t>
          </a:r>
          <a:endParaRPr lang="id-ID" dirty="0"/>
        </a:p>
      </dgm:t>
    </dgm:pt>
    <dgm:pt modelId="{9806A085-4566-45F7-9251-B505B7096293}" type="parTrans" cxnId="{82CCDE36-E653-4D90-80E8-74FC156A3EDB}">
      <dgm:prSet/>
      <dgm:spPr/>
      <dgm:t>
        <a:bodyPr/>
        <a:lstStyle/>
        <a:p>
          <a:endParaRPr lang="id-ID"/>
        </a:p>
      </dgm:t>
    </dgm:pt>
    <dgm:pt modelId="{376701EA-A2B3-4AD6-B386-3EB22B5809CE}" type="sibTrans" cxnId="{82CCDE36-E653-4D90-80E8-74FC156A3EDB}">
      <dgm:prSet/>
      <dgm:spPr/>
      <dgm:t>
        <a:bodyPr/>
        <a:lstStyle/>
        <a:p>
          <a:endParaRPr lang="id-ID"/>
        </a:p>
      </dgm:t>
    </dgm:pt>
    <dgm:pt modelId="{AC8B3C2D-BE6B-4A03-9474-8C3032348C1A}">
      <dgm:prSet/>
      <dgm:spPr/>
      <dgm:t>
        <a:bodyPr/>
        <a:lstStyle/>
        <a:p>
          <a:pPr rtl="0"/>
          <a:r>
            <a:rPr lang="en-US" smtClean="0"/>
            <a:t>J2EE </a:t>
          </a:r>
          <a:r>
            <a:rPr lang="id-ID" smtClean="0"/>
            <a:t>(</a:t>
          </a:r>
          <a:r>
            <a:rPr lang="en-US" smtClean="0"/>
            <a:t>Java Enterprise Edition</a:t>
          </a:r>
          <a:r>
            <a:rPr lang="id-ID" smtClean="0"/>
            <a:t>)</a:t>
          </a:r>
          <a:endParaRPr lang="id-ID"/>
        </a:p>
      </dgm:t>
    </dgm:pt>
    <dgm:pt modelId="{D5FFB99A-FD80-4B20-8CA1-45970C922246}" type="parTrans" cxnId="{1E3FAE94-B85B-475E-977D-B124DA5929C5}">
      <dgm:prSet/>
      <dgm:spPr/>
      <dgm:t>
        <a:bodyPr/>
        <a:lstStyle/>
        <a:p>
          <a:endParaRPr lang="id-ID"/>
        </a:p>
      </dgm:t>
    </dgm:pt>
    <dgm:pt modelId="{A8EABFE2-38CC-43CC-A786-A9503979CCFD}" type="sibTrans" cxnId="{1E3FAE94-B85B-475E-977D-B124DA5929C5}">
      <dgm:prSet/>
      <dgm:spPr/>
      <dgm:t>
        <a:bodyPr/>
        <a:lstStyle/>
        <a:p>
          <a:endParaRPr lang="id-ID"/>
        </a:p>
      </dgm:t>
    </dgm:pt>
    <dgm:pt modelId="{5DD5F0EB-24F4-42A0-A9EE-72EFA1A13368}">
      <dgm:prSet/>
      <dgm:spPr/>
      <dgm:t>
        <a:bodyPr/>
        <a:lstStyle/>
        <a:p>
          <a:pPr rtl="0"/>
          <a:r>
            <a:rPr lang="id-ID" smtClean="0"/>
            <a:t>C</a:t>
          </a:r>
          <a:r>
            <a:rPr lang="en-US" smtClean="0"/>
            <a:t>lass-class dari J2SE </a:t>
          </a:r>
          <a:r>
            <a:rPr lang="id-ID" smtClean="0"/>
            <a:t>ditambah dengan </a:t>
          </a:r>
          <a:r>
            <a:rPr lang="en-US" smtClean="0"/>
            <a:t>class-class dalam edisi Enterprise Edition untuk membuat aplikasi-aplikasi enterprise</a:t>
          </a:r>
          <a:endParaRPr lang="id-ID"/>
        </a:p>
      </dgm:t>
    </dgm:pt>
    <dgm:pt modelId="{D83A9C6E-6334-4077-87E4-A4128F111E0E}" type="parTrans" cxnId="{0915FB37-2F6C-46DF-B82C-E2B45A16663D}">
      <dgm:prSet/>
      <dgm:spPr/>
      <dgm:t>
        <a:bodyPr/>
        <a:lstStyle/>
        <a:p>
          <a:endParaRPr lang="id-ID"/>
        </a:p>
      </dgm:t>
    </dgm:pt>
    <dgm:pt modelId="{D04197BA-097C-409A-816F-636363B142C6}" type="sibTrans" cxnId="{0915FB37-2F6C-46DF-B82C-E2B45A16663D}">
      <dgm:prSet/>
      <dgm:spPr/>
      <dgm:t>
        <a:bodyPr/>
        <a:lstStyle/>
        <a:p>
          <a:endParaRPr lang="id-ID"/>
        </a:p>
      </dgm:t>
    </dgm:pt>
    <dgm:pt modelId="{8BA93FC7-ECFD-45BB-A7B6-B409B6D09DA2}">
      <dgm:prSet/>
      <dgm:spPr/>
      <dgm:t>
        <a:bodyPr/>
        <a:lstStyle/>
        <a:p>
          <a:pPr rtl="0"/>
          <a:r>
            <a:rPr lang="en-US" smtClean="0"/>
            <a:t>J2ME </a:t>
          </a:r>
          <a:r>
            <a:rPr lang="id-ID" smtClean="0"/>
            <a:t>(</a:t>
          </a:r>
          <a:r>
            <a:rPr lang="en-US" smtClean="0"/>
            <a:t>Java Micro Edition</a:t>
          </a:r>
          <a:r>
            <a:rPr lang="id-ID" smtClean="0"/>
            <a:t>)</a:t>
          </a:r>
          <a:endParaRPr lang="id-ID"/>
        </a:p>
      </dgm:t>
    </dgm:pt>
    <dgm:pt modelId="{32884558-A889-471C-B8CE-5E496E2E028D}" type="parTrans" cxnId="{962BD1BD-E235-4C37-9D03-CC05255EECA9}">
      <dgm:prSet/>
      <dgm:spPr/>
      <dgm:t>
        <a:bodyPr/>
        <a:lstStyle/>
        <a:p>
          <a:endParaRPr lang="id-ID"/>
        </a:p>
      </dgm:t>
    </dgm:pt>
    <dgm:pt modelId="{362E925C-E4A2-4331-8F09-2A098B116C6E}" type="sibTrans" cxnId="{962BD1BD-E235-4C37-9D03-CC05255EECA9}">
      <dgm:prSet/>
      <dgm:spPr/>
      <dgm:t>
        <a:bodyPr/>
        <a:lstStyle/>
        <a:p>
          <a:endParaRPr lang="id-ID"/>
        </a:p>
      </dgm:t>
    </dgm:pt>
    <dgm:pt modelId="{580CF940-43CF-4463-8F65-B7B71113020D}">
      <dgm:prSet/>
      <dgm:spPr/>
      <dgm:t>
        <a:bodyPr/>
        <a:lstStyle/>
        <a:p>
          <a:pPr rtl="0"/>
          <a:r>
            <a:rPr lang="id-ID" smtClean="0"/>
            <a:t>C</a:t>
          </a:r>
          <a:r>
            <a:rPr lang="en-US" smtClean="0"/>
            <a:t>lass-class dari J2SE dengan penambahan class-class dalam edisi Micro Edition. Biasa digunakan untuk pembuatan produk-produk elektronik</a:t>
          </a:r>
          <a:r>
            <a:rPr lang="id-ID" smtClean="0"/>
            <a:t>/Mobile</a:t>
          </a:r>
          <a:endParaRPr lang="id-ID"/>
        </a:p>
      </dgm:t>
    </dgm:pt>
    <dgm:pt modelId="{3078B675-759A-4F26-8ED6-3A8B27E339EE}" type="parTrans" cxnId="{F87501C3-CF38-4827-82AD-3BCBF42E9760}">
      <dgm:prSet/>
      <dgm:spPr/>
      <dgm:t>
        <a:bodyPr/>
        <a:lstStyle/>
        <a:p>
          <a:endParaRPr lang="id-ID"/>
        </a:p>
      </dgm:t>
    </dgm:pt>
    <dgm:pt modelId="{A0CB2F66-7F3F-45BC-933A-86A66FF3D448}" type="sibTrans" cxnId="{F87501C3-CF38-4827-82AD-3BCBF42E9760}">
      <dgm:prSet/>
      <dgm:spPr/>
      <dgm:t>
        <a:bodyPr/>
        <a:lstStyle/>
        <a:p>
          <a:endParaRPr lang="id-ID"/>
        </a:p>
      </dgm:t>
    </dgm:pt>
    <dgm:pt modelId="{7FA393AE-DF54-4CC2-AB62-CDC4378E813A}" type="pres">
      <dgm:prSet presAssocID="{D77B8666-A05E-40E4-A346-3B30938A457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28BC66D-9386-4699-B144-4B1F080FB240}" type="pres">
      <dgm:prSet presAssocID="{ACA27663-159A-4A2C-A53E-DE15E99917D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7952474-66FC-4B65-872D-0468707B3092}" type="pres">
      <dgm:prSet presAssocID="{142999E7-3E97-4DD5-BD1B-39D365EF2058}" presName="sibTrans" presStyleCnt="0"/>
      <dgm:spPr/>
    </dgm:pt>
    <dgm:pt modelId="{9840E997-726E-4110-A877-954E2C3CDDF8}" type="pres">
      <dgm:prSet presAssocID="{AC8B3C2D-BE6B-4A03-9474-8C3032348C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EB00028-1F52-4A53-A8FC-D32233E7CC7A}" type="pres">
      <dgm:prSet presAssocID="{A8EABFE2-38CC-43CC-A786-A9503979CCFD}" presName="sibTrans" presStyleCnt="0"/>
      <dgm:spPr/>
    </dgm:pt>
    <dgm:pt modelId="{3C48C751-8964-4E29-848A-FBEEA94B5AA4}" type="pres">
      <dgm:prSet presAssocID="{8BA93FC7-ECFD-45BB-A7B6-B409B6D09D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62BD1BD-E235-4C37-9D03-CC05255EECA9}" srcId="{D77B8666-A05E-40E4-A346-3B30938A4576}" destId="{8BA93FC7-ECFD-45BB-A7B6-B409B6D09DA2}" srcOrd="2" destOrd="0" parTransId="{32884558-A889-471C-B8CE-5E496E2E028D}" sibTransId="{362E925C-E4A2-4331-8F09-2A098B116C6E}"/>
    <dgm:cxn modelId="{82CCDE36-E653-4D90-80E8-74FC156A3EDB}" srcId="{ACA27663-159A-4A2C-A53E-DE15E99917D7}" destId="{9D7AA1BE-1882-4299-A380-ABB5C6B809DB}" srcOrd="0" destOrd="0" parTransId="{9806A085-4566-45F7-9251-B505B7096293}" sibTransId="{376701EA-A2B3-4AD6-B386-3EB22B5809CE}"/>
    <dgm:cxn modelId="{1E3FAE94-B85B-475E-977D-B124DA5929C5}" srcId="{D77B8666-A05E-40E4-A346-3B30938A4576}" destId="{AC8B3C2D-BE6B-4A03-9474-8C3032348C1A}" srcOrd="1" destOrd="0" parTransId="{D5FFB99A-FD80-4B20-8CA1-45970C922246}" sibTransId="{A8EABFE2-38CC-43CC-A786-A9503979CCFD}"/>
    <dgm:cxn modelId="{31BBACE4-3816-4EB1-86DC-E9040BE3E5B0}" type="presOf" srcId="{5DD5F0EB-24F4-42A0-A9EE-72EFA1A13368}" destId="{9840E997-726E-4110-A877-954E2C3CDDF8}" srcOrd="0" destOrd="1" presId="urn:microsoft.com/office/officeart/2005/8/layout/hList6"/>
    <dgm:cxn modelId="{F2A0749D-888D-46CF-A099-C4A827DC2B11}" type="presOf" srcId="{8BA93FC7-ECFD-45BB-A7B6-B409B6D09DA2}" destId="{3C48C751-8964-4E29-848A-FBEEA94B5AA4}" srcOrd="0" destOrd="0" presId="urn:microsoft.com/office/officeart/2005/8/layout/hList6"/>
    <dgm:cxn modelId="{38345D18-4224-4AC5-BC41-FDDACEBAB218}" type="presOf" srcId="{AC8B3C2D-BE6B-4A03-9474-8C3032348C1A}" destId="{9840E997-726E-4110-A877-954E2C3CDDF8}" srcOrd="0" destOrd="0" presId="urn:microsoft.com/office/officeart/2005/8/layout/hList6"/>
    <dgm:cxn modelId="{EC49E148-3C77-46B9-87F0-9B92099E3FBF}" srcId="{D77B8666-A05E-40E4-A346-3B30938A4576}" destId="{ACA27663-159A-4A2C-A53E-DE15E99917D7}" srcOrd="0" destOrd="0" parTransId="{07239A95-1D0A-48D3-9C11-6725A97C65F8}" sibTransId="{142999E7-3E97-4DD5-BD1B-39D365EF2058}"/>
    <dgm:cxn modelId="{F87501C3-CF38-4827-82AD-3BCBF42E9760}" srcId="{8BA93FC7-ECFD-45BB-A7B6-B409B6D09DA2}" destId="{580CF940-43CF-4463-8F65-B7B71113020D}" srcOrd="0" destOrd="0" parTransId="{3078B675-759A-4F26-8ED6-3A8B27E339EE}" sibTransId="{A0CB2F66-7F3F-45BC-933A-86A66FF3D448}"/>
    <dgm:cxn modelId="{0A280FC4-2952-4CD8-B21D-8263F7F193B2}" type="presOf" srcId="{580CF940-43CF-4463-8F65-B7B71113020D}" destId="{3C48C751-8964-4E29-848A-FBEEA94B5AA4}" srcOrd="0" destOrd="1" presId="urn:microsoft.com/office/officeart/2005/8/layout/hList6"/>
    <dgm:cxn modelId="{2AAC5C40-C32C-422B-80F0-12C0C5F3A03C}" type="presOf" srcId="{D77B8666-A05E-40E4-A346-3B30938A4576}" destId="{7FA393AE-DF54-4CC2-AB62-CDC4378E813A}" srcOrd="0" destOrd="0" presId="urn:microsoft.com/office/officeart/2005/8/layout/hList6"/>
    <dgm:cxn modelId="{45D57C6E-4A1C-4750-88E0-20F7483793E6}" type="presOf" srcId="{ACA27663-159A-4A2C-A53E-DE15E99917D7}" destId="{428BC66D-9386-4699-B144-4B1F080FB240}" srcOrd="0" destOrd="0" presId="urn:microsoft.com/office/officeart/2005/8/layout/hList6"/>
    <dgm:cxn modelId="{51A9E8B2-6895-4716-B343-BE93B4AFFE5B}" type="presOf" srcId="{9D7AA1BE-1882-4299-A380-ABB5C6B809DB}" destId="{428BC66D-9386-4699-B144-4B1F080FB240}" srcOrd="0" destOrd="1" presId="urn:microsoft.com/office/officeart/2005/8/layout/hList6"/>
    <dgm:cxn modelId="{0915FB37-2F6C-46DF-B82C-E2B45A16663D}" srcId="{AC8B3C2D-BE6B-4A03-9474-8C3032348C1A}" destId="{5DD5F0EB-24F4-42A0-A9EE-72EFA1A13368}" srcOrd="0" destOrd="0" parTransId="{D83A9C6E-6334-4077-87E4-A4128F111E0E}" sibTransId="{D04197BA-097C-409A-816F-636363B142C6}"/>
    <dgm:cxn modelId="{7F3A347D-3BD7-4A79-9501-02245424E147}" type="presParOf" srcId="{7FA393AE-DF54-4CC2-AB62-CDC4378E813A}" destId="{428BC66D-9386-4699-B144-4B1F080FB240}" srcOrd="0" destOrd="0" presId="urn:microsoft.com/office/officeart/2005/8/layout/hList6"/>
    <dgm:cxn modelId="{766B7FED-12B0-472C-AD10-98616E025F11}" type="presParOf" srcId="{7FA393AE-DF54-4CC2-AB62-CDC4378E813A}" destId="{77952474-66FC-4B65-872D-0468707B3092}" srcOrd="1" destOrd="0" presId="urn:microsoft.com/office/officeart/2005/8/layout/hList6"/>
    <dgm:cxn modelId="{A8488ACF-0DB2-4777-8296-A395F7B6EEFA}" type="presParOf" srcId="{7FA393AE-DF54-4CC2-AB62-CDC4378E813A}" destId="{9840E997-726E-4110-A877-954E2C3CDDF8}" srcOrd="2" destOrd="0" presId="urn:microsoft.com/office/officeart/2005/8/layout/hList6"/>
    <dgm:cxn modelId="{C788C769-A4B4-4DB5-85E2-E10E728B5228}" type="presParOf" srcId="{7FA393AE-DF54-4CC2-AB62-CDC4378E813A}" destId="{EEB00028-1F52-4A53-A8FC-D32233E7CC7A}" srcOrd="3" destOrd="0" presId="urn:microsoft.com/office/officeart/2005/8/layout/hList6"/>
    <dgm:cxn modelId="{1D5FC0DD-EE58-429D-AB3E-48C450B88FF9}" type="presParOf" srcId="{7FA393AE-DF54-4CC2-AB62-CDC4378E813A}" destId="{3C48C751-8964-4E29-848A-FBEEA94B5AA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1C9945-B4D9-483F-AD34-8553772A307E}" type="doc">
      <dgm:prSet loTypeId="urn:microsoft.com/office/officeart/2005/8/layout/hProcess9" loCatId="process" qsTypeId="urn:microsoft.com/office/officeart/2005/8/quickstyle/3d1" qsCatId="3D" csTypeId="urn:microsoft.com/office/officeart/2005/8/colors/colorful1" csCatId="colorful" phldr="1"/>
      <dgm:spPr/>
    </dgm:pt>
    <dgm:pt modelId="{D0AE8ED0-E880-4E8B-A1BB-BC0DD8BFFA17}">
      <dgm:prSet phldrT="[Text]" custT="1"/>
      <dgm:spPr/>
      <dgm:t>
        <a:bodyPr/>
        <a:lstStyle/>
        <a:p>
          <a:r>
            <a:rPr lang="id-ID" sz="1600" dirty="0" smtClean="0"/>
            <a:t>Editor</a:t>
          </a:r>
          <a:endParaRPr lang="id-ID" sz="1600" dirty="0"/>
        </a:p>
      </dgm:t>
    </dgm:pt>
    <dgm:pt modelId="{4920CE3A-5461-4843-B9D7-321DFFA59429}" type="parTrans" cxnId="{7F4E9CBA-8444-4A24-AABF-09C6A447AB8D}">
      <dgm:prSet/>
      <dgm:spPr/>
      <dgm:t>
        <a:bodyPr/>
        <a:lstStyle/>
        <a:p>
          <a:endParaRPr lang="id-ID" sz="2400"/>
        </a:p>
      </dgm:t>
    </dgm:pt>
    <dgm:pt modelId="{230FA84F-A78F-433C-94CA-E15200F66386}" type="sibTrans" cxnId="{7F4E9CBA-8444-4A24-AABF-09C6A447AB8D}">
      <dgm:prSet/>
      <dgm:spPr/>
      <dgm:t>
        <a:bodyPr/>
        <a:lstStyle/>
        <a:p>
          <a:endParaRPr lang="id-ID" sz="2400"/>
        </a:p>
      </dgm:t>
    </dgm:pt>
    <dgm:pt modelId="{F60E2830-EDC5-40CA-8AE4-FD483C8394A9}">
      <dgm:prSet phldrT="[Text]" custT="1"/>
      <dgm:spPr/>
      <dgm:t>
        <a:bodyPr/>
        <a:lstStyle/>
        <a:p>
          <a:r>
            <a:rPr lang="id-ID" sz="2000" dirty="0" smtClean="0"/>
            <a:t>*.java</a:t>
          </a:r>
          <a:endParaRPr lang="id-ID" sz="2000" dirty="0"/>
        </a:p>
      </dgm:t>
    </dgm:pt>
    <dgm:pt modelId="{B6F76706-836E-4685-B303-16F15127DD5C}" type="parTrans" cxnId="{5C0D5D1B-CF78-4782-9EA9-EAB32185ED96}">
      <dgm:prSet/>
      <dgm:spPr/>
      <dgm:t>
        <a:bodyPr/>
        <a:lstStyle/>
        <a:p>
          <a:endParaRPr lang="id-ID" sz="2400"/>
        </a:p>
      </dgm:t>
    </dgm:pt>
    <dgm:pt modelId="{F9993B18-17A0-4612-AD6C-AE88DC64501D}" type="sibTrans" cxnId="{5C0D5D1B-CF78-4782-9EA9-EAB32185ED96}">
      <dgm:prSet/>
      <dgm:spPr/>
      <dgm:t>
        <a:bodyPr/>
        <a:lstStyle/>
        <a:p>
          <a:endParaRPr lang="id-ID" sz="2400"/>
        </a:p>
      </dgm:t>
    </dgm:pt>
    <dgm:pt modelId="{738BDE3E-2D6B-4DF7-9FE3-06676EC01CC9}">
      <dgm:prSet phldrT="[Text]" custT="1"/>
      <dgm:spPr/>
      <dgm:t>
        <a:bodyPr/>
        <a:lstStyle/>
        <a:p>
          <a:r>
            <a:rPr lang="id-ID" sz="1600" dirty="0" smtClean="0"/>
            <a:t>Java Compiler</a:t>
          </a:r>
          <a:endParaRPr lang="id-ID" sz="1600" dirty="0"/>
        </a:p>
      </dgm:t>
    </dgm:pt>
    <dgm:pt modelId="{61F83A53-4E85-4269-9BEE-B7488EA34F9D}" type="parTrans" cxnId="{32FA8389-1FA3-4728-8E92-D1C197BA85ED}">
      <dgm:prSet/>
      <dgm:spPr/>
      <dgm:t>
        <a:bodyPr/>
        <a:lstStyle/>
        <a:p>
          <a:endParaRPr lang="id-ID" sz="2400"/>
        </a:p>
      </dgm:t>
    </dgm:pt>
    <dgm:pt modelId="{A08AF9A2-D296-45C3-B9C5-BF6CFFC5E9C7}" type="sibTrans" cxnId="{32FA8389-1FA3-4728-8E92-D1C197BA85ED}">
      <dgm:prSet/>
      <dgm:spPr/>
      <dgm:t>
        <a:bodyPr/>
        <a:lstStyle/>
        <a:p>
          <a:endParaRPr lang="id-ID" sz="2400"/>
        </a:p>
      </dgm:t>
    </dgm:pt>
    <dgm:pt modelId="{FBC0E748-461E-4372-B9D2-AB1A3874789B}">
      <dgm:prSet phldrT="[Text]" custT="1"/>
      <dgm:spPr/>
      <dgm:t>
        <a:bodyPr/>
        <a:lstStyle/>
        <a:p>
          <a:pPr algn="ctr"/>
          <a:r>
            <a:rPr lang="id-ID" sz="2000" dirty="0" smtClean="0"/>
            <a:t>*.class</a:t>
          </a:r>
          <a:endParaRPr lang="id-ID" sz="2000" dirty="0"/>
        </a:p>
      </dgm:t>
    </dgm:pt>
    <dgm:pt modelId="{F02BAE06-FF49-4BE2-8C8A-5753087887B7}" type="parTrans" cxnId="{DBBF3F60-EFD5-4C12-94F3-152F5499FA3E}">
      <dgm:prSet/>
      <dgm:spPr/>
      <dgm:t>
        <a:bodyPr/>
        <a:lstStyle/>
        <a:p>
          <a:endParaRPr lang="id-ID" sz="2400"/>
        </a:p>
      </dgm:t>
    </dgm:pt>
    <dgm:pt modelId="{3C962FBC-7352-4F86-AC96-2716DCBD17F7}" type="sibTrans" cxnId="{DBBF3F60-EFD5-4C12-94F3-152F5499FA3E}">
      <dgm:prSet/>
      <dgm:spPr/>
      <dgm:t>
        <a:bodyPr/>
        <a:lstStyle/>
        <a:p>
          <a:endParaRPr lang="id-ID" sz="2400"/>
        </a:p>
      </dgm:t>
    </dgm:pt>
    <dgm:pt modelId="{A95567C0-5C56-474A-8A10-1E547900F333}">
      <dgm:prSet phldrT="[Text]" custT="1"/>
      <dgm:spPr/>
      <dgm:t>
        <a:bodyPr/>
        <a:lstStyle/>
        <a:p>
          <a:pPr algn="ctr"/>
          <a:r>
            <a:rPr lang="id-ID" sz="1200" dirty="0" smtClean="0"/>
            <a:t>Java Interpreter</a:t>
          </a:r>
          <a:endParaRPr lang="id-ID" sz="1200" dirty="0"/>
        </a:p>
      </dgm:t>
    </dgm:pt>
    <dgm:pt modelId="{97A71CE8-EE48-4533-ABDA-0F653D319592}" type="parTrans" cxnId="{443B3FE0-DB85-49FA-90F0-C1271149D16E}">
      <dgm:prSet/>
      <dgm:spPr/>
      <dgm:t>
        <a:bodyPr/>
        <a:lstStyle/>
        <a:p>
          <a:endParaRPr lang="id-ID" sz="2400"/>
        </a:p>
      </dgm:t>
    </dgm:pt>
    <dgm:pt modelId="{E95F61EB-8EE9-43B7-9F87-64D1522978FB}" type="sibTrans" cxnId="{443B3FE0-DB85-49FA-90F0-C1271149D16E}">
      <dgm:prSet/>
      <dgm:spPr/>
      <dgm:t>
        <a:bodyPr/>
        <a:lstStyle/>
        <a:p>
          <a:endParaRPr lang="id-ID" sz="2400"/>
        </a:p>
      </dgm:t>
    </dgm:pt>
    <dgm:pt modelId="{B0483F91-CE82-4879-89D8-92F3AF7A9E27}" type="pres">
      <dgm:prSet presAssocID="{7E1C9945-B4D9-483F-AD34-8553772A307E}" presName="CompostProcess" presStyleCnt="0">
        <dgm:presLayoutVars>
          <dgm:dir/>
          <dgm:resizeHandles val="exact"/>
        </dgm:presLayoutVars>
      </dgm:prSet>
      <dgm:spPr/>
    </dgm:pt>
    <dgm:pt modelId="{E9B6FDB2-1EA7-4DC6-94D2-C6F636B65A2F}" type="pres">
      <dgm:prSet presAssocID="{7E1C9945-B4D9-483F-AD34-8553772A307E}" presName="arrow" presStyleLbl="bgShp" presStyleIdx="0" presStyleCnt="1"/>
      <dgm:spPr/>
    </dgm:pt>
    <dgm:pt modelId="{C61BB815-1000-444D-BD9D-28BAD08D80D5}" type="pres">
      <dgm:prSet presAssocID="{7E1C9945-B4D9-483F-AD34-8553772A307E}" presName="linearProcess" presStyleCnt="0"/>
      <dgm:spPr/>
    </dgm:pt>
    <dgm:pt modelId="{7108687E-128D-4E4D-9783-D82CF7BFAE5E}" type="pres">
      <dgm:prSet presAssocID="{D0AE8ED0-E880-4E8B-A1BB-BC0DD8BFFA17}" presName="textNode" presStyleLbl="node1" presStyleIdx="0" presStyleCnt="5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id-ID"/>
        </a:p>
      </dgm:t>
    </dgm:pt>
    <dgm:pt modelId="{68CD1A46-50C2-4063-B6D5-4ADAC1731B78}" type="pres">
      <dgm:prSet presAssocID="{230FA84F-A78F-433C-94CA-E15200F66386}" presName="sibTrans" presStyleCnt="0"/>
      <dgm:spPr/>
    </dgm:pt>
    <dgm:pt modelId="{65880C74-B8D0-4FE4-9FC7-A61968F8153B}" type="pres">
      <dgm:prSet presAssocID="{F60E2830-EDC5-40CA-8AE4-FD483C8394A9}" presName="textNode" presStyleLbl="node1" presStyleIdx="1" presStyleCnt="5">
        <dgm:presLayoutVars>
          <dgm:bulletEnabled val="1"/>
        </dgm:presLayoutVars>
      </dgm:prSet>
      <dgm:spPr>
        <a:prstGeom prst="flowChartDocument">
          <a:avLst/>
        </a:prstGeom>
      </dgm:spPr>
      <dgm:t>
        <a:bodyPr/>
        <a:lstStyle/>
        <a:p>
          <a:endParaRPr lang="id-ID"/>
        </a:p>
      </dgm:t>
    </dgm:pt>
    <dgm:pt modelId="{79559E13-78B1-4CD1-B4E3-E380398EFF23}" type="pres">
      <dgm:prSet presAssocID="{F9993B18-17A0-4612-AD6C-AE88DC64501D}" presName="sibTrans" presStyleCnt="0"/>
      <dgm:spPr/>
    </dgm:pt>
    <dgm:pt modelId="{868327AB-D4F0-49F8-9A56-01108568387E}" type="pres">
      <dgm:prSet presAssocID="{738BDE3E-2D6B-4DF7-9FE3-06676EC01CC9}" presName="text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d-ID"/>
        </a:p>
      </dgm:t>
    </dgm:pt>
    <dgm:pt modelId="{C7D3BF0E-BACB-4316-A61E-A222DFBC5F97}" type="pres">
      <dgm:prSet presAssocID="{A08AF9A2-D296-45C3-B9C5-BF6CFFC5E9C7}" presName="sibTrans" presStyleCnt="0"/>
      <dgm:spPr/>
    </dgm:pt>
    <dgm:pt modelId="{A1D059F6-B102-4A31-910F-029455359E4E}" type="pres">
      <dgm:prSet presAssocID="{FBC0E748-461E-4372-B9D2-AB1A3874789B}" presName="textNode" presStyleLbl="node1" presStyleIdx="3" presStyleCnt="5">
        <dgm:presLayoutVars>
          <dgm:bulletEnabled val="1"/>
        </dgm:presLayoutVars>
      </dgm:prSet>
      <dgm:spPr>
        <a:prstGeom prst="flowChartDocument">
          <a:avLst/>
        </a:prstGeom>
      </dgm:spPr>
      <dgm:t>
        <a:bodyPr/>
        <a:lstStyle/>
        <a:p>
          <a:endParaRPr lang="id-ID"/>
        </a:p>
      </dgm:t>
    </dgm:pt>
    <dgm:pt modelId="{D628F43F-0003-4BCC-8D3D-1D7EB905E8F4}" type="pres">
      <dgm:prSet presAssocID="{3C962FBC-7352-4F86-AC96-2716DCBD17F7}" presName="sibTrans" presStyleCnt="0"/>
      <dgm:spPr/>
    </dgm:pt>
    <dgm:pt modelId="{5014E072-ECE0-43C7-A83F-CE44A6A09B2B}" type="pres">
      <dgm:prSet presAssocID="{A95567C0-5C56-474A-8A10-1E547900F33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78BCFA1-6252-4879-B182-6DDAA13C6390}" type="presOf" srcId="{A95567C0-5C56-474A-8A10-1E547900F333}" destId="{5014E072-ECE0-43C7-A83F-CE44A6A09B2B}" srcOrd="0" destOrd="0" presId="urn:microsoft.com/office/officeart/2005/8/layout/hProcess9"/>
    <dgm:cxn modelId="{0F9BC81B-0545-4218-8FDE-597AC1CC3BB5}" type="presOf" srcId="{D0AE8ED0-E880-4E8B-A1BB-BC0DD8BFFA17}" destId="{7108687E-128D-4E4D-9783-D82CF7BFAE5E}" srcOrd="0" destOrd="0" presId="urn:microsoft.com/office/officeart/2005/8/layout/hProcess9"/>
    <dgm:cxn modelId="{7E8C5486-67A4-46DF-AAFB-C4709AFDF233}" type="presOf" srcId="{7E1C9945-B4D9-483F-AD34-8553772A307E}" destId="{B0483F91-CE82-4879-89D8-92F3AF7A9E27}" srcOrd="0" destOrd="0" presId="urn:microsoft.com/office/officeart/2005/8/layout/hProcess9"/>
    <dgm:cxn modelId="{5C0D5D1B-CF78-4782-9EA9-EAB32185ED96}" srcId="{7E1C9945-B4D9-483F-AD34-8553772A307E}" destId="{F60E2830-EDC5-40CA-8AE4-FD483C8394A9}" srcOrd="1" destOrd="0" parTransId="{B6F76706-836E-4685-B303-16F15127DD5C}" sibTransId="{F9993B18-17A0-4612-AD6C-AE88DC64501D}"/>
    <dgm:cxn modelId="{5C7EB5C7-EBCC-44C3-B6F8-904F132FB723}" type="presOf" srcId="{FBC0E748-461E-4372-B9D2-AB1A3874789B}" destId="{A1D059F6-B102-4A31-910F-029455359E4E}" srcOrd="0" destOrd="0" presId="urn:microsoft.com/office/officeart/2005/8/layout/hProcess9"/>
    <dgm:cxn modelId="{7F4E9CBA-8444-4A24-AABF-09C6A447AB8D}" srcId="{7E1C9945-B4D9-483F-AD34-8553772A307E}" destId="{D0AE8ED0-E880-4E8B-A1BB-BC0DD8BFFA17}" srcOrd="0" destOrd="0" parTransId="{4920CE3A-5461-4843-B9D7-321DFFA59429}" sibTransId="{230FA84F-A78F-433C-94CA-E15200F66386}"/>
    <dgm:cxn modelId="{443B3FE0-DB85-49FA-90F0-C1271149D16E}" srcId="{7E1C9945-B4D9-483F-AD34-8553772A307E}" destId="{A95567C0-5C56-474A-8A10-1E547900F333}" srcOrd="4" destOrd="0" parTransId="{97A71CE8-EE48-4533-ABDA-0F653D319592}" sibTransId="{E95F61EB-8EE9-43B7-9F87-64D1522978FB}"/>
    <dgm:cxn modelId="{C0086C85-E0B4-48CF-9DD6-8E70DA3C3BD3}" type="presOf" srcId="{F60E2830-EDC5-40CA-8AE4-FD483C8394A9}" destId="{65880C74-B8D0-4FE4-9FC7-A61968F8153B}" srcOrd="0" destOrd="0" presId="urn:microsoft.com/office/officeart/2005/8/layout/hProcess9"/>
    <dgm:cxn modelId="{022DC315-47CD-46BE-991D-94370C5CEC8E}" type="presOf" srcId="{738BDE3E-2D6B-4DF7-9FE3-06676EC01CC9}" destId="{868327AB-D4F0-49F8-9A56-01108568387E}" srcOrd="0" destOrd="0" presId="urn:microsoft.com/office/officeart/2005/8/layout/hProcess9"/>
    <dgm:cxn modelId="{32FA8389-1FA3-4728-8E92-D1C197BA85ED}" srcId="{7E1C9945-B4D9-483F-AD34-8553772A307E}" destId="{738BDE3E-2D6B-4DF7-9FE3-06676EC01CC9}" srcOrd="2" destOrd="0" parTransId="{61F83A53-4E85-4269-9BEE-B7488EA34F9D}" sibTransId="{A08AF9A2-D296-45C3-B9C5-BF6CFFC5E9C7}"/>
    <dgm:cxn modelId="{DBBF3F60-EFD5-4C12-94F3-152F5499FA3E}" srcId="{7E1C9945-B4D9-483F-AD34-8553772A307E}" destId="{FBC0E748-461E-4372-B9D2-AB1A3874789B}" srcOrd="3" destOrd="0" parTransId="{F02BAE06-FF49-4BE2-8C8A-5753087887B7}" sibTransId="{3C962FBC-7352-4F86-AC96-2716DCBD17F7}"/>
    <dgm:cxn modelId="{6CA1706A-EAD1-4411-935B-0ABF49E72604}" type="presParOf" srcId="{B0483F91-CE82-4879-89D8-92F3AF7A9E27}" destId="{E9B6FDB2-1EA7-4DC6-94D2-C6F636B65A2F}" srcOrd="0" destOrd="0" presId="urn:microsoft.com/office/officeart/2005/8/layout/hProcess9"/>
    <dgm:cxn modelId="{1F477315-C8B6-49F5-B168-E8E0EEE151F7}" type="presParOf" srcId="{B0483F91-CE82-4879-89D8-92F3AF7A9E27}" destId="{C61BB815-1000-444D-BD9D-28BAD08D80D5}" srcOrd="1" destOrd="0" presId="urn:microsoft.com/office/officeart/2005/8/layout/hProcess9"/>
    <dgm:cxn modelId="{72F2C401-2EE6-412A-8A2F-8CE66818D081}" type="presParOf" srcId="{C61BB815-1000-444D-BD9D-28BAD08D80D5}" destId="{7108687E-128D-4E4D-9783-D82CF7BFAE5E}" srcOrd="0" destOrd="0" presId="urn:microsoft.com/office/officeart/2005/8/layout/hProcess9"/>
    <dgm:cxn modelId="{C8732461-1F8A-44B2-89EA-51392701E54C}" type="presParOf" srcId="{C61BB815-1000-444D-BD9D-28BAD08D80D5}" destId="{68CD1A46-50C2-4063-B6D5-4ADAC1731B78}" srcOrd="1" destOrd="0" presId="urn:microsoft.com/office/officeart/2005/8/layout/hProcess9"/>
    <dgm:cxn modelId="{16689A91-BBF2-42C6-ACF4-A3CA2233F2F4}" type="presParOf" srcId="{C61BB815-1000-444D-BD9D-28BAD08D80D5}" destId="{65880C74-B8D0-4FE4-9FC7-A61968F8153B}" srcOrd="2" destOrd="0" presId="urn:microsoft.com/office/officeart/2005/8/layout/hProcess9"/>
    <dgm:cxn modelId="{CEB76A76-CB13-49BE-9D7F-31B94A7BD469}" type="presParOf" srcId="{C61BB815-1000-444D-BD9D-28BAD08D80D5}" destId="{79559E13-78B1-4CD1-B4E3-E380398EFF23}" srcOrd="3" destOrd="0" presId="urn:microsoft.com/office/officeart/2005/8/layout/hProcess9"/>
    <dgm:cxn modelId="{9866797D-858A-4D36-988C-675C77782491}" type="presParOf" srcId="{C61BB815-1000-444D-BD9D-28BAD08D80D5}" destId="{868327AB-D4F0-49F8-9A56-01108568387E}" srcOrd="4" destOrd="0" presId="urn:microsoft.com/office/officeart/2005/8/layout/hProcess9"/>
    <dgm:cxn modelId="{2BE6E652-EC81-4A2A-BD8C-0ACFEF7DEDAA}" type="presParOf" srcId="{C61BB815-1000-444D-BD9D-28BAD08D80D5}" destId="{C7D3BF0E-BACB-4316-A61E-A222DFBC5F97}" srcOrd="5" destOrd="0" presId="urn:microsoft.com/office/officeart/2005/8/layout/hProcess9"/>
    <dgm:cxn modelId="{2C400059-A2A5-4862-B749-1C3F754BF847}" type="presParOf" srcId="{C61BB815-1000-444D-BD9D-28BAD08D80D5}" destId="{A1D059F6-B102-4A31-910F-029455359E4E}" srcOrd="6" destOrd="0" presId="urn:microsoft.com/office/officeart/2005/8/layout/hProcess9"/>
    <dgm:cxn modelId="{37E17A33-2AC9-41B9-AB99-2356CDC64EBE}" type="presParOf" srcId="{C61BB815-1000-444D-BD9D-28BAD08D80D5}" destId="{D628F43F-0003-4BCC-8D3D-1D7EB905E8F4}" srcOrd="7" destOrd="0" presId="urn:microsoft.com/office/officeart/2005/8/layout/hProcess9"/>
    <dgm:cxn modelId="{7B326CF7-4662-490B-BE3E-6C884C4772F7}" type="presParOf" srcId="{C61BB815-1000-444D-BD9D-28BAD08D80D5}" destId="{5014E072-ECE0-43C7-A83F-CE44A6A09B2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FE20EE-2771-4C48-85F1-C69360143DDA}" type="doc">
      <dgm:prSet loTypeId="urn:microsoft.com/office/officeart/2005/8/layout/hierarchy3" loCatId="hierarchy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id-ID"/>
        </a:p>
      </dgm:t>
    </dgm:pt>
    <dgm:pt modelId="{9B828775-BE1B-4115-AAFD-15204F7C28E0}">
      <dgm:prSet/>
      <dgm:spPr/>
      <dgm:t>
        <a:bodyPr/>
        <a:lstStyle/>
        <a:p>
          <a:pPr rtl="0"/>
          <a:r>
            <a:rPr lang="en-US" smtClean="0"/>
            <a:t>Logical </a:t>
          </a:r>
          <a:endParaRPr lang="id-ID"/>
        </a:p>
      </dgm:t>
    </dgm:pt>
    <dgm:pt modelId="{2AFEBC06-8D2A-4195-9D2C-51F839EED1C7}" type="parTrans" cxnId="{C506C56A-1982-473A-A789-053174FD9255}">
      <dgm:prSet/>
      <dgm:spPr/>
      <dgm:t>
        <a:bodyPr/>
        <a:lstStyle/>
        <a:p>
          <a:endParaRPr lang="id-ID"/>
        </a:p>
      </dgm:t>
    </dgm:pt>
    <dgm:pt modelId="{C6721699-377B-4688-89BA-BF53D617B1C2}" type="sibTrans" cxnId="{C506C56A-1982-473A-A789-053174FD9255}">
      <dgm:prSet/>
      <dgm:spPr/>
      <dgm:t>
        <a:bodyPr/>
        <a:lstStyle/>
        <a:p>
          <a:endParaRPr lang="id-ID"/>
        </a:p>
      </dgm:t>
    </dgm:pt>
    <dgm:pt modelId="{39ADAB6A-DADC-420A-BCF3-61F9D9DE500C}">
      <dgm:prSet/>
      <dgm:spPr/>
      <dgm:t>
        <a:bodyPr/>
        <a:lstStyle/>
        <a:p>
          <a:pPr rtl="0"/>
          <a:r>
            <a:rPr lang="en-US" smtClean="0"/>
            <a:t>boolean</a:t>
          </a:r>
          <a:endParaRPr lang="id-ID"/>
        </a:p>
      </dgm:t>
    </dgm:pt>
    <dgm:pt modelId="{027A874C-1E28-41C7-A2C3-C8C54EBE73AC}" type="parTrans" cxnId="{31B3B4EC-D10A-4CA9-97DE-5145C4D7ADA7}">
      <dgm:prSet/>
      <dgm:spPr/>
      <dgm:t>
        <a:bodyPr/>
        <a:lstStyle/>
        <a:p>
          <a:endParaRPr lang="id-ID"/>
        </a:p>
      </dgm:t>
    </dgm:pt>
    <dgm:pt modelId="{08E9BEDB-308D-48A4-8E50-FEDA7F0D712B}" type="sibTrans" cxnId="{31B3B4EC-D10A-4CA9-97DE-5145C4D7ADA7}">
      <dgm:prSet/>
      <dgm:spPr/>
      <dgm:t>
        <a:bodyPr/>
        <a:lstStyle/>
        <a:p>
          <a:endParaRPr lang="id-ID"/>
        </a:p>
      </dgm:t>
    </dgm:pt>
    <dgm:pt modelId="{ED5809C5-77F2-41D9-B44A-15C9ACCD5B7C}">
      <dgm:prSet/>
      <dgm:spPr/>
      <dgm:t>
        <a:bodyPr/>
        <a:lstStyle/>
        <a:p>
          <a:pPr rtl="0"/>
          <a:r>
            <a:rPr lang="en-US" smtClean="0"/>
            <a:t>Textual</a:t>
          </a:r>
          <a:endParaRPr lang="id-ID"/>
        </a:p>
      </dgm:t>
    </dgm:pt>
    <dgm:pt modelId="{97F30BD4-E6F2-43C5-B8B7-C61CB2B210AF}" type="parTrans" cxnId="{ACC0213F-7552-4F2C-9738-1D7BB9FE7B78}">
      <dgm:prSet/>
      <dgm:spPr/>
      <dgm:t>
        <a:bodyPr/>
        <a:lstStyle/>
        <a:p>
          <a:endParaRPr lang="id-ID"/>
        </a:p>
      </dgm:t>
    </dgm:pt>
    <dgm:pt modelId="{CCB7017E-DE5F-410F-942C-1A08E116FAE8}" type="sibTrans" cxnId="{ACC0213F-7552-4F2C-9738-1D7BB9FE7B78}">
      <dgm:prSet/>
      <dgm:spPr/>
      <dgm:t>
        <a:bodyPr/>
        <a:lstStyle/>
        <a:p>
          <a:endParaRPr lang="id-ID"/>
        </a:p>
      </dgm:t>
    </dgm:pt>
    <dgm:pt modelId="{BB387382-6A4F-4D2A-904C-44103B437F0F}">
      <dgm:prSet/>
      <dgm:spPr/>
      <dgm:t>
        <a:bodyPr/>
        <a:lstStyle/>
        <a:p>
          <a:pPr rtl="0"/>
          <a:r>
            <a:rPr lang="en-US" smtClean="0"/>
            <a:t>char</a:t>
          </a:r>
          <a:endParaRPr lang="id-ID"/>
        </a:p>
      </dgm:t>
    </dgm:pt>
    <dgm:pt modelId="{174E81A1-5195-43C4-B199-5F673DBDF53F}" type="parTrans" cxnId="{178FB5F4-7AAF-4DCA-B50B-C2888D6FBA6F}">
      <dgm:prSet/>
      <dgm:spPr/>
      <dgm:t>
        <a:bodyPr/>
        <a:lstStyle/>
        <a:p>
          <a:endParaRPr lang="id-ID"/>
        </a:p>
      </dgm:t>
    </dgm:pt>
    <dgm:pt modelId="{02AB4B18-9FD3-4A9A-A255-8F407EFA79F6}" type="sibTrans" cxnId="{178FB5F4-7AAF-4DCA-B50B-C2888D6FBA6F}">
      <dgm:prSet/>
      <dgm:spPr/>
      <dgm:t>
        <a:bodyPr/>
        <a:lstStyle/>
        <a:p>
          <a:endParaRPr lang="id-ID"/>
        </a:p>
      </dgm:t>
    </dgm:pt>
    <dgm:pt modelId="{A787D47A-F043-4CEF-90E0-2E74AA349A7E}">
      <dgm:prSet/>
      <dgm:spPr/>
      <dgm:t>
        <a:bodyPr/>
        <a:lstStyle/>
        <a:p>
          <a:pPr rtl="0"/>
          <a:r>
            <a:rPr lang="id-ID" smtClean="0"/>
            <a:t>Number</a:t>
          </a:r>
          <a:endParaRPr lang="id-ID"/>
        </a:p>
      </dgm:t>
    </dgm:pt>
    <dgm:pt modelId="{E757EF0E-8CB5-4454-9B02-C1501D7AC351}" type="parTrans" cxnId="{0FDC1376-A7B5-42C5-877B-AA9BBF0CBD30}">
      <dgm:prSet/>
      <dgm:spPr/>
      <dgm:t>
        <a:bodyPr/>
        <a:lstStyle/>
        <a:p>
          <a:endParaRPr lang="id-ID"/>
        </a:p>
      </dgm:t>
    </dgm:pt>
    <dgm:pt modelId="{AB53CC6B-5A0B-41A4-A89A-17331AA68641}" type="sibTrans" cxnId="{0FDC1376-A7B5-42C5-877B-AA9BBF0CBD30}">
      <dgm:prSet/>
      <dgm:spPr/>
      <dgm:t>
        <a:bodyPr/>
        <a:lstStyle/>
        <a:p>
          <a:endParaRPr lang="id-ID"/>
        </a:p>
      </dgm:t>
    </dgm:pt>
    <dgm:pt modelId="{707D0287-CBCA-4D06-B69F-B6D5656F6B1C}">
      <dgm:prSet/>
      <dgm:spPr/>
      <dgm:t>
        <a:bodyPr/>
        <a:lstStyle/>
        <a:p>
          <a:pPr rtl="0"/>
          <a:r>
            <a:rPr lang="id-ID" smtClean="0"/>
            <a:t>b</a:t>
          </a:r>
          <a:r>
            <a:rPr lang="en-US" smtClean="0"/>
            <a:t>yte</a:t>
          </a:r>
          <a:endParaRPr lang="id-ID"/>
        </a:p>
      </dgm:t>
    </dgm:pt>
    <dgm:pt modelId="{01191F5F-9BCA-4861-8D51-DD03CC58A5A0}" type="parTrans" cxnId="{AC45C973-CB06-4CC1-B110-F9DFAAB00697}">
      <dgm:prSet/>
      <dgm:spPr/>
      <dgm:t>
        <a:bodyPr/>
        <a:lstStyle/>
        <a:p>
          <a:endParaRPr lang="id-ID"/>
        </a:p>
      </dgm:t>
    </dgm:pt>
    <dgm:pt modelId="{9E13ED5F-EA24-4683-84B3-136679B9D935}" type="sibTrans" cxnId="{AC45C973-CB06-4CC1-B110-F9DFAAB00697}">
      <dgm:prSet/>
      <dgm:spPr/>
      <dgm:t>
        <a:bodyPr/>
        <a:lstStyle/>
        <a:p>
          <a:endParaRPr lang="id-ID"/>
        </a:p>
      </dgm:t>
    </dgm:pt>
    <dgm:pt modelId="{417274F9-E79E-4C78-8E49-46045EC1D563}">
      <dgm:prSet/>
      <dgm:spPr/>
      <dgm:t>
        <a:bodyPr/>
        <a:lstStyle/>
        <a:p>
          <a:pPr rtl="0"/>
          <a:r>
            <a:rPr lang="id-ID" smtClean="0"/>
            <a:t>s</a:t>
          </a:r>
          <a:r>
            <a:rPr lang="en-US" smtClean="0"/>
            <a:t>hort</a:t>
          </a:r>
          <a:endParaRPr lang="id-ID"/>
        </a:p>
      </dgm:t>
    </dgm:pt>
    <dgm:pt modelId="{CE739AF1-40FB-427A-8467-1EF3882F4F0F}" type="parTrans" cxnId="{B9E44A54-F6B4-4CD9-83FD-519FB2FF90FF}">
      <dgm:prSet/>
      <dgm:spPr/>
      <dgm:t>
        <a:bodyPr/>
        <a:lstStyle/>
        <a:p>
          <a:endParaRPr lang="id-ID"/>
        </a:p>
      </dgm:t>
    </dgm:pt>
    <dgm:pt modelId="{4AC5710D-56A5-448B-91CC-D177032A757D}" type="sibTrans" cxnId="{B9E44A54-F6B4-4CD9-83FD-519FB2FF90FF}">
      <dgm:prSet/>
      <dgm:spPr/>
      <dgm:t>
        <a:bodyPr/>
        <a:lstStyle/>
        <a:p>
          <a:endParaRPr lang="id-ID"/>
        </a:p>
      </dgm:t>
    </dgm:pt>
    <dgm:pt modelId="{2E7D7D32-9347-4B51-BD7F-88607EE057EE}">
      <dgm:prSet/>
      <dgm:spPr/>
      <dgm:t>
        <a:bodyPr/>
        <a:lstStyle/>
        <a:p>
          <a:pPr rtl="0"/>
          <a:r>
            <a:rPr lang="id-ID" smtClean="0"/>
            <a:t>i</a:t>
          </a:r>
          <a:r>
            <a:rPr lang="en-US" smtClean="0"/>
            <a:t>nt</a:t>
          </a:r>
          <a:endParaRPr lang="id-ID"/>
        </a:p>
      </dgm:t>
    </dgm:pt>
    <dgm:pt modelId="{0E3326E3-C36B-4BEE-8675-6A5DDEE66EFF}" type="parTrans" cxnId="{34ED7757-3BB2-42C4-8BFA-5BAA4B7D5CC6}">
      <dgm:prSet/>
      <dgm:spPr/>
      <dgm:t>
        <a:bodyPr/>
        <a:lstStyle/>
        <a:p>
          <a:endParaRPr lang="id-ID"/>
        </a:p>
      </dgm:t>
    </dgm:pt>
    <dgm:pt modelId="{7F8DB5A8-CD65-4092-BF68-C31D9C7FE567}" type="sibTrans" cxnId="{34ED7757-3BB2-42C4-8BFA-5BAA4B7D5CC6}">
      <dgm:prSet/>
      <dgm:spPr/>
      <dgm:t>
        <a:bodyPr/>
        <a:lstStyle/>
        <a:p>
          <a:endParaRPr lang="id-ID"/>
        </a:p>
      </dgm:t>
    </dgm:pt>
    <dgm:pt modelId="{878E1A0E-8E9D-4B55-8597-187E36E4B58C}">
      <dgm:prSet/>
      <dgm:spPr/>
      <dgm:t>
        <a:bodyPr/>
        <a:lstStyle/>
        <a:p>
          <a:pPr rtl="0"/>
          <a:r>
            <a:rPr lang="en-US" smtClean="0"/>
            <a:t>long</a:t>
          </a:r>
          <a:endParaRPr lang="id-ID"/>
        </a:p>
      </dgm:t>
    </dgm:pt>
    <dgm:pt modelId="{26A61EBC-2222-4CF5-89DC-094E4DEEE7C3}" type="parTrans" cxnId="{B55A6B35-AD91-459C-A48D-0EEB5967E2FD}">
      <dgm:prSet/>
      <dgm:spPr/>
      <dgm:t>
        <a:bodyPr/>
        <a:lstStyle/>
        <a:p>
          <a:endParaRPr lang="id-ID"/>
        </a:p>
      </dgm:t>
    </dgm:pt>
    <dgm:pt modelId="{2137CC07-2D83-41AB-A5C7-A89BCE61F9E0}" type="sibTrans" cxnId="{B55A6B35-AD91-459C-A48D-0EEB5967E2FD}">
      <dgm:prSet/>
      <dgm:spPr/>
      <dgm:t>
        <a:bodyPr/>
        <a:lstStyle/>
        <a:p>
          <a:endParaRPr lang="id-ID"/>
        </a:p>
      </dgm:t>
    </dgm:pt>
    <dgm:pt modelId="{A1583CBF-328B-456C-B7FF-19B1145AE186}">
      <dgm:prSet/>
      <dgm:spPr/>
      <dgm:t>
        <a:bodyPr/>
        <a:lstStyle/>
        <a:p>
          <a:pPr rtl="0"/>
          <a:r>
            <a:rPr lang="en-US" smtClean="0"/>
            <a:t>Floating</a:t>
          </a:r>
          <a:endParaRPr lang="id-ID"/>
        </a:p>
      </dgm:t>
    </dgm:pt>
    <dgm:pt modelId="{2CF21C82-0CCB-468C-9438-EA71570C40F2}" type="parTrans" cxnId="{95614F95-A3F4-4EFE-90AA-6A217370AB6D}">
      <dgm:prSet/>
      <dgm:spPr/>
      <dgm:t>
        <a:bodyPr/>
        <a:lstStyle/>
        <a:p>
          <a:endParaRPr lang="id-ID"/>
        </a:p>
      </dgm:t>
    </dgm:pt>
    <dgm:pt modelId="{45F34E10-50A2-4C24-ABB5-5DF3AE0368E0}" type="sibTrans" cxnId="{95614F95-A3F4-4EFE-90AA-6A217370AB6D}">
      <dgm:prSet/>
      <dgm:spPr/>
      <dgm:t>
        <a:bodyPr/>
        <a:lstStyle/>
        <a:p>
          <a:endParaRPr lang="id-ID"/>
        </a:p>
      </dgm:t>
    </dgm:pt>
    <dgm:pt modelId="{C082AAF8-7E16-4156-9108-1B781723CD54}">
      <dgm:prSet/>
      <dgm:spPr/>
      <dgm:t>
        <a:bodyPr/>
        <a:lstStyle/>
        <a:p>
          <a:pPr rtl="0"/>
          <a:r>
            <a:rPr lang="id-ID" smtClean="0"/>
            <a:t>d</a:t>
          </a:r>
          <a:r>
            <a:rPr lang="en-US" smtClean="0"/>
            <a:t>ouble</a:t>
          </a:r>
          <a:endParaRPr lang="id-ID"/>
        </a:p>
      </dgm:t>
    </dgm:pt>
    <dgm:pt modelId="{3D5D2D92-E158-4E7C-B5EA-0A8FC40BC593}" type="parTrans" cxnId="{8BA939F3-56E6-4ABA-96C6-9A9F1EC101BC}">
      <dgm:prSet/>
      <dgm:spPr/>
      <dgm:t>
        <a:bodyPr/>
        <a:lstStyle/>
        <a:p>
          <a:endParaRPr lang="id-ID"/>
        </a:p>
      </dgm:t>
    </dgm:pt>
    <dgm:pt modelId="{CFCAF7E6-AC73-4AD2-B85B-DEEDCE9C83BF}" type="sibTrans" cxnId="{8BA939F3-56E6-4ABA-96C6-9A9F1EC101BC}">
      <dgm:prSet/>
      <dgm:spPr/>
      <dgm:t>
        <a:bodyPr/>
        <a:lstStyle/>
        <a:p>
          <a:endParaRPr lang="id-ID"/>
        </a:p>
      </dgm:t>
    </dgm:pt>
    <dgm:pt modelId="{2848FF05-5205-4053-A944-526100B2A5F0}">
      <dgm:prSet/>
      <dgm:spPr/>
      <dgm:t>
        <a:bodyPr/>
        <a:lstStyle/>
        <a:p>
          <a:pPr rtl="0"/>
          <a:r>
            <a:rPr lang="en-US" smtClean="0"/>
            <a:t>float</a:t>
          </a:r>
          <a:endParaRPr lang="id-ID"/>
        </a:p>
      </dgm:t>
    </dgm:pt>
    <dgm:pt modelId="{F6F30F87-451A-4284-ACC4-4C5F2278E833}" type="parTrans" cxnId="{7C6CE84E-CB3A-4372-98CB-3923D371590B}">
      <dgm:prSet/>
      <dgm:spPr/>
      <dgm:t>
        <a:bodyPr/>
        <a:lstStyle/>
        <a:p>
          <a:endParaRPr lang="id-ID"/>
        </a:p>
      </dgm:t>
    </dgm:pt>
    <dgm:pt modelId="{8553B32D-A7EF-4A3F-BFBF-BAA14ADA4CD4}" type="sibTrans" cxnId="{7C6CE84E-CB3A-4372-98CB-3923D371590B}">
      <dgm:prSet/>
      <dgm:spPr/>
      <dgm:t>
        <a:bodyPr/>
        <a:lstStyle/>
        <a:p>
          <a:endParaRPr lang="id-ID"/>
        </a:p>
      </dgm:t>
    </dgm:pt>
    <dgm:pt modelId="{6D847887-F220-42F2-A94C-6CCB038FBB88}" type="pres">
      <dgm:prSet presAssocID="{22FE20EE-2771-4C48-85F1-C69360143DD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21A0E22E-1A06-403C-8CFB-8BE4ED892DF7}" type="pres">
      <dgm:prSet presAssocID="{9B828775-BE1B-4115-AAFD-15204F7C28E0}" presName="root" presStyleCnt="0"/>
      <dgm:spPr/>
    </dgm:pt>
    <dgm:pt modelId="{B85D92DF-D98E-43F7-BC07-7B036C6B7C6A}" type="pres">
      <dgm:prSet presAssocID="{9B828775-BE1B-4115-AAFD-15204F7C28E0}" presName="rootComposite" presStyleCnt="0"/>
      <dgm:spPr/>
    </dgm:pt>
    <dgm:pt modelId="{423BF23E-08EB-49ED-86D5-4DBECF8C9BD8}" type="pres">
      <dgm:prSet presAssocID="{9B828775-BE1B-4115-AAFD-15204F7C28E0}" presName="rootText" presStyleLbl="node1" presStyleIdx="0" presStyleCnt="4"/>
      <dgm:spPr/>
      <dgm:t>
        <a:bodyPr/>
        <a:lstStyle/>
        <a:p>
          <a:endParaRPr lang="id-ID"/>
        </a:p>
      </dgm:t>
    </dgm:pt>
    <dgm:pt modelId="{731DFBB5-C07B-4073-AE9F-35CE3C09942E}" type="pres">
      <dgm:prSet presAssocID="{9B828775-BE1B-4115-AAFD-15204F7C28E0}" presName="rootConnector" presStyleLbl="node1" presStyleIdx="0" presStyleCnt="4"/>
      <dgm:spPr/>
      <dgm:t>
        <a:bodyPr/>
        <a:lstStyle/>
        <a:p>
          <a:endParaRPr lang="id-ID"/>
        </a:p>
      </dgm:t>
    </dgm:pt>
    <dgm:pt modelId="{D9043CA4-A7CB-4F89-900C-8F38709B831D}" type="pres">
      <dgm:prSet presAssocID="{9B828775-BE1B-4115-AAFD-15204F7C28E0}" presName="childShape" presStyleCnt="0"/>
      <dgm:spPr/>
    </dgm:pt>
    <dgm:pt modelId="{6F53664D-7D95-48D4-92D0-C0932BAC7226}" type="pres">
      <dgm:prSet presAssocID="{027A874C-1E28-41C7-A2C3-C8C54EBE73AC}" presName="Name13" presStyleLbl="parChTrans1D2" presStyleIdx="0" presStyleCnt="8"/>
      <dgm:spPr/>
      <dgm:t>
        <a:bodyPr/>
        <a:lstStyle/>
        <a:p>
          <a:endParaRPr lang="id-ID"/>
        </a:p>
      </dgm:t>
    </dgm:pt>
    <dgm:pt modelId="{0899993B-5F6D-4E55-AA29-6CC5106FE8A9}" type="pres">
      <dgm:prSet presAssocID="{39ADAB6A-DADC-420A-BCF3-61F9D9DE500C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6CD9361-3403-46E5-90F5-54DAABF9776B}" type="pres">
      <dgm:prSet presAssocID="{ED5809C5-77F2-41D9-B44A-15C9ACCD5B7C}" presName="root" presStyleCnt="0"/>
      <dgm:spPr/>
    </dgm:pt>
    <dgm:pt modelId="{B2559873-5B38-434E-B1D9-097EA8476168}" type="pres">
      <dgm:prSet presAssocID="{ED5809C5-77F2-41D9-B44A-15C9ACCD5B7C}" presName="rootComposite" presStyleCnt="0"/>
      <dgm:spPr/>
    </dgm:pt>
    <dgm:pt modelId="{5AAFCF3A-9101-48E8-AB50-87F292B14E0C}" type="pres">
      <dgm:prSet presAssocID="{ED5809C5-77F2-41D9-B44A-15C9ACCD5B7C}" presName="rootText" presStyleLbl="node1" presStyleIdx="1" presStyleCnt="4"/>
      <dgm:spPr/>
      <dgm:t>
        <a:bodyPr/>
        <a:lstStyle/>
        <a:p>
          <a:endParaRPr lang="id-ID"/>
        </a:p>
      </dgm:t>
    </dgm:pt>
    <dgm:pt modelId="{D7BE7DCF-31E0-45A7-AD86-712F5B25EE7A}" type="pres">
      <dgm:prSet presAssocID="{ED5809C5-77F2-41D9-B44A-15C9ACCD5B7C}" presName="rootConnector" presStyleLbl="node1" presStyleIdx="1" presStyleCnt="4"/>
      <dgm:spPr/>
      <dgm:t>
        <a:bodyPr/>
        <a:lstStyle/>
        <a:p>
          <a:endParaRPr lang="id-ID"/>
        </a:p>
      </dgm:t>
    </dgm:pt>
    <dgm:pt modelId="{7D31A23B-AD83-44D4-B18C-9A886E7AE968}" type="pres">
      <dgm:prSet presAssocID="{ED5809C5-77F2-41D9-B44A-15C9ACCD5B7C}" presName="childShape" presStyleCnt="0"/>
      <dgm:spPr/>
    </dgm:pt>
    <dgm:pt modelId="{38E277E1-E811-4770-835F-AEA41B98C09E}" type="pres">
      <dgm:prSet presAssocID="{174E81A1-5195-43C4-B199-5F673DBDF53F}" presName="Name13" presStyleLbl="parChTrans1D2" presStyleIdx="1" presStyleCnt="8"/>
      <dgm:spPr/>
      <dgm:t>
        <a:bodyPr/>
        <a:lstStyle/>
        <a:p>
          <a:endParaRPr lang="id-ID"/>
        </a:p>
      </dgm:t>
    </dgm:pt>
    <dgm:pt modelId="{BC164BBB-02EC-41D2-B6E2-83E3812AF85B}" type="pres">
      <dgm:prSet presAssocID="{BB387382-6A4F-4D2A-904C-44103B437F0F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1705BBA-F698-4FDC-B542-1C0015C5463F}" type="pres">
      <dgm:prSet presAssocID="{A787D47A-F043-4CEF-90E0-2E74AA349A7E}" presName="root" presStyleCnt="0"/>
      <dgm:spPr/>
    </dgm:pt>
    <dgm:pt modelId="{DA6194F8-D679-4163-A346-35FDF1D75025}" type="pres">
      <dgm:prSet presAssocID="{A787D47A-F043-4CEF-90E0-2E74AA349A7E}" presName="rootComposite" presStyleCnt="0"/>
      <dgm:spPr/>
    </dgm:pt>
    <dgm:pt modelId="{26FBEF0C-2DD2-41A0-8AC2-326E8461A62D}" type="pres">
      <dgm:prSet presAssocID="{A787D47A-F043-4CEF-90E0-2E74AA349A7E}" presName="rootText" presStyleLbl="node1" presStyleIdx="2" presStyleCnt="4"/>
      <dgm:spPr/>
      <dgm:t>
        <a:bodyPr/>
        <a:lstStyle/>
        <a:p>
          <a:endParaRPr lang="id-ID"/>
        </a:p>
      </dgm:t>
    </dgm:pt>
    <dgm:pt modelId="{E7EA4F5C-55B3-4257-A1D9-FA7775DEC434}" type="pres">
      <dgm:prSet presAssocID="{A787D47A-F043-4CEF-90E0-2E74AA349A7E}" presName="rootConnector" presStyleLbl="node1" presStyleIdx="2" presStyleCnt="4"/>
      <dgm:spPr/>
      <dgm:t>
        <a:bodyPr/>
        <a:lstStyle/>
        <a:p>
          <a:endParaRPr lang="id-ID"/>
        </a:p>
      </dgm:t>
    </dgm:pt>
    <dgm:pt modelId="{680EBD07-B3BE-442A-BCD1-F47C6A99EE7F}" type="pres">
      <dgm:prSet presAssocID="{A787D47A-F043-4CEF-90E0-2E74AA349A7E}" presName="childShape" presStyleCnt="0"/>
      <dgm:spPr/>
    </dgm:pt>
    <dgm:pt modelId="{9114BDAD-F802-4C07-9B71-5A5942282045}" type="pres">
      <dgm:prSet presAssocID="{01191F5F-9BCA-4861-8D51-DD03CC58A5A0}" presName="Name13" presStyleLbl="parChTrans1D2" presStyleIdx="2" presStyleCnt="8"/>
      <dgm:spPr/>
      <dgm:t>
        <a:bodyPr/>
        <a:lstStyle/>
        <a:p>
          <a:endParaRPr lang="id-ID"/>
        </a:p>
      </dgm:t>
    </dgm:pt>
    <dgm:pt modelId="{E3EB7C82-D951-43AF-B487-6DC9BB467317}" type="pres">
      <dgm:prSet presAssocID="{707D0287-CBCA-4D06-B69F-B6D5656F6B1C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875B55C-B6A3-4B22-9844-DE8821D80229}" type="pres">
      <dgm:prSet presAssocID="{CE739AF1-40FB-427A-8467-1EF3882F4F0F}" presName="Name13" presStyleLbl="parChTrans1D2" presStyleIdx="3" presStyleCnt="8"/>
      <dgm:spPr/>
      <dgm:t>
        <a:bodyPr/>
        <a:lstStyle/>
        <a:p>
          <a:endParaRPr lang="id-ID"/>
        </a:p>
      </dgm:t>
    </dgm:pt>
    <dgm:pt modelId="{82F459BD-BF3F-4561-8FF5-E480E417D14B}" type="pres">
      <dgm:prSet presAssocID="{417274F9-E79E-4C78-8E49-46045EC1D563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FFB64C3-54DB-462A-9204-BD70B16D89A9}" type="pres">
      <dgm:prSet presAssocID="{0E3326E3-C36B-4BEE-8675-6A5DDEE66EFF}" presName="Name13" presStyleLbl="parChTrans1D2" presStyleIdx="4" presStyleCnt="8"/>
      <dgm:spPr/>
      <dgm:t>
        <a:bodyPr/>
        <a:lstStyle/>
        <a:p>
          <a:endParaRPr lang="id-ID"/>
        </a:p>
      </dgm:t>
    </dgm:pt>
    <dgm:pt modelId="{74EE5603-C58D-4C63-B800-5AAF2C1A2348}" type="pres">
      <dgm:prSet presAssocID="{2E7D7D32-9347-4B51-BD7F-88607EE057EE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CC8F595-7C37-4E70-AA2A-B21DB2FDE60D}" type="pres">
      <dgm:prSet presAssocID="{26A61EBC-2222-4CF5-89DC-094E4DEEE7C3}" presName="Name13" presStyleLbl="parChTrans1D2" presStyleIdx="5" presStyleCnt="8"/>
      <dgm:spPr/>
      <dgm:t>
        <a:bodyPr/>
        <a:lstStyle/>
        <a:p>
          <a:endParaRPr lang="id-ID"/>
        </a:p>
      </dgm:t>
    </dgm:pt>
    <dgm:pt modelId="{263D0E9F-F6E4-4C38-82C5-217F0E2480FE}" type="pres">
      <dgm:prSet presAssocID="{878E1A0E-8E9D-4B55-8597-187E36E4B58C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2731F74-D4B7-48EC-9B36-859D09136309}" type="pres">
      <dgm:prSet presAssocID="{A1583CBF-328B-456C-B7FF-19B1145AE186}" presName="root" presStyleCnt="0"/>
      <dgm:spPr/>
    </dgm:pt>
    <dgm:pt modelId="{C37A063B-8F6A-4AAC-8A0E-68B5605E8C18}" type="pres">
      <dgm:prSet presAssocID="{A1583CBF-328B-456C-B7FF-19B1145AE186}" presName="rootComposite" presStyleCnt="0"/>
      <dgm:spPr/>
    </dgm:pt>
    <dgm:pt modelId="{20729569-F0EA-4B0F-8891-42E57745EDAB}" type="pres">
      <dgm:prSet presAssocID="{A1583CBF-328B-456C-B7FF-19B1145AE186}" presName="rootText" presStyleLbl="node1" presStyleIdx="3" presStyleCnt="4"/>
      <dgm:spPr/>
      <dgm:t>
        <a:bodyPr/>
        <a:lstStyle/>
        <a:p>
          <a:endParaRPr lang="id-ID"/>
        </a:p>
      </dgm:t>
    </dgm:pt>
    <dgm:pt modelId="{06FC7873-9551-46E2-BB64-04A7BB57E54F}" type="pres">
      <dgm:prSet presAssocID="{A1583CBF-328B-456C-B7FF-19B1145AE186}" presName="rootConnector" presStyleLbl="node1" presStyleIdx="3" presStyleCnt="4"/>
      <dgm:spPr/>
      <dgm:t>
        <a:bodyPr/>
        <a:lstStyle/>
        <a:p>
          <a:endParaRPr lang="id-ID"/>
        </a:p>
      </dgm:t>
    </dgm:pt>
    <dgm:pt modelId="{F9AA9F61-5215-4C31-B8DE-CBE6D19300A9}" type="pres">
      <dgm:prSet presAssocID="{A1583CBF-328B-456C-B7FF-19B1145AE186}" presName="childShape" presStyleCnt="0"/>
      <dgm:spPr/>
    </dgm:pt>
    <dgm:pt modelId="{D4BFE8A8-FE26-4693-91EA-20A15BD9F9BB}" type="pres">
      <dgm:prSet presAssocID="{3D5D2D92-E158-4E7C-B5EA-0A8FC40BC593}" presName="Name13" presStyleLbl="parChTrans1D2" presStyleIdx="6" presStyleCnt="8"/>
      <dgm:spPr/>
      <dgm:t>
        <a:bodyPr/>
        <a:lstStyle/>
        <a:p>
          <a:endParaRPr lang="id-ID"/>
        </a:p>
      </dgm:t>
    </dgm:pt>
    <dgm:pt modelId="{75CFC93E-E711-489A-A9C5-4358A80939E8}" type="pres">
      <dgm:prSet presAssocID="{C082AAF8-7E16-4156-9108-1B781723CD54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1DED5B8-06D6-4D8A-BC52-14FB498BAAF1}" type="pres">
      <dgm:prSet presAssocID="{F6F30F87-451A-4284-ACC4-4C5F2278E833}" presName="Name13" presStyleLbl="parChTrans1D2" presStyleIdx="7" presStyleCnt="8"/>
      <dgm:spPr/>
      <dgm:t>
        <a:bodyPr/>
        <a:lstStyle/>
        <a:p>
          <a:endParaRPr lang="id-ID"/>
        </a:p>
      </dgm:t>
    </dgm:pt>
    <dgm:pt modelId="{B36E5FD9-172E-4A05-9169-65BA6AE4C0A6}" type="pres">
      <dgm:prSet presAssocID="{2848FF05-5205-4053-A944-526100B2A5F0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1B3B4EC-D10A-4CA9-97DE-5145C4D7ADA7}" srcId="{9B828775-BE1B-4115-AAFD-15204F7C28E0}" destId="{39ADAB6A-DADC-420A-BCF3-61F9D9DE500C}" srcOrd="0" destOrd="0" parTransId="{027A874C-1E28-41C7-A2C3-C8C54EBE73AC}" sibTransId="{08E9BEDB-308D-48A4-8E50-FEDA7F0D712B}"/>
    <dgm:cxn modelId="{BD70E066-ECE2-4820-9C7C-F29418097BA0}" type="presOf" srcId="{ED5809C5-77F2-41D9-B44A-15C9ACCD5B7C}" destId="{D7BE7DCF-31E0-45A7-AD86-712F5B25EE7A}" srcOrd="1" destOrd="0" presId="urn:microsoft.com/office/officeart/2005/8/layout/hierarchy3"/>
    <dgm:cxn modelId="{5A4ABF0E-2BC6-4907-A981-6D8D56727F81}" type="presOf" srcId="{174E81A1-5195-43C4-B199-5F673DBDF53F}" destId="{38E277E1-E811-4770-835F-AEA41B98C09E}" srcOrd="0" destOrd="0" presId="urn:microsoft.com/office/officeart/2005/8/layout/hierarchy3"/>
    <dgm:cxn modelId="{83479C9D-97A8-45E1-AFEB-460AFDA955FB}" type="presOf" srcId="{CE739AF1-40FB-427A-8467-1EF3882F4F0F}" destId="{4875B55C-B6A3-4B22-9844-DE8821D80229}" srcOrd="0" destOrd="0" presId="urn:microsoft.com/office/officeart/2005/8/layout/hierarchy3"/>
    <dgm:cxn modelId="{34ED7757-3BB2-42C4-8BFA-5BAA4B7D5CC6}" srcId="{A787D47A-F043-4CEF-90E0-2E74AA349A7E}" destId="{2E7D7D32-9347-4B51-BD7F-88607EE057EE}" srcOrd="2" destOrd="0" parTransId="{0E3326E3-C36B-4BEE-8675-6A5DDEE66EFF}" sibTransId="{7F8DB5A8-CD65-4092-BF68-C31D9C7FE567}"/>
    <dgm:cxn modelId="{ED0A9CA4-5F45-4E32-803F-4BB1B4B01817}" type="presOf" srcId="{F6F30F87-451A-4284-ACC4-4C5F2278E833}" destId="{A1DED5B8-06D6-4D8A-BC52-14FB498BAAF1}" srcOrd="0" destOrd="0" presId="urn:microsoft.com/office/officeart/2005/8/layout/hierarchy3"/>
    <dgm:cxn modelId="{A82606EE-D539-4D8C-B2C7-F7B968940CDB}" type="presOf" srcId="{3D5D2D92-E158-4E7C-B5EA-0A8FC40BC593}" destId="{D4BFE8A8-FE26-4693-91EA-20A15BD9F9BB}" srcOrd="0" destOrd="0" presId="urn:microsoft.com/office/officeart/2005/8/layout/hierarchy3"/>
    <dgm:cxn modelId="{34B9F764-8D6D-45EF-A4CA-CCF70E59AC08}" type="presOf" srcId="{9B828775-BE1B-4115-AAFD-15204F7C28E0}" destId="{423BF23E-08EB-49ED-86D5-4DBECF8C9BD8}" srcOrd="0" destOrd="0" presId="urn:microsoft.com/office/officeart/2005/8/layout/hierarchy3"/>
    <dgm:cxn modelId="{58CE4C06-9D31-48BD-8959-6255A75ED804}" type="presOf" srcId="{01191F5F-9BCA-4861-8D51-DD03CC58A5A0}" destId="{9114BDAD-F802-4C07-9B71-5A5942282045}" srcOrd="0" destOrd="0" presId="urn:microsoft.com/office/officeart/2005/8/layout/hierarchy3"/>
    <dgm:cxn modelId="{C106168C-EB1B-467E-9735-6D9324EBBAB9}" type="presOf" srcId="{22FE20EE-2771-4C48-85F1-C69360143DDA}" destId="{6D847887-F220-42F2-A94C-6CCB038FBB88}" srcOrd="0" destOrd="0" presId="urn:microsoft.com/office/officeart/2005/8/layout/hierarchy3"/>
    <dgm:cxn modelId="{AC45C973-CB06-4CC1-B110-F9DFAAB00697}" srcId="{A787D47A-F043-4CEF-90E0-2E74AA349A7E}" destId="{707D0287-CBCA-4D06-B69F-B6D5656F6B1C}" srcOrd="0" destOrd="0" parTransId="{01191F5F-9BCA-4861-8D51-DD03CC58A5A0}" sibTransId="{9E13ED5F-EA24-4683-84B3-136679B9D935}"/>
    <dgm:cxn modelId="{C506C56A-1982-473A-A789-053174FD9255}" srcId="{22FE20EE-2771-4C48-85F1-C69360143DDA}" destId="{9B828775-BE1B-4115-AAFD-15204F7C28E0}" srcOrd="0" destOrd="0" parTransId="{2AFEBC06-8D2A-4195-9D2C-51F839EED1C7}" sibTransId="{C6721699-377B-4688-89BA-BF53D617B1C2}"/>
    <dgm:cxn modelId="{3AE33A8F-C617-45D1-A567-918FAA409CE2}" type="presOf" srcId="{A1583CBF-328B-456C-B7FF-19B1145AE186}" destId="{06FC7873-9551-46E2-BB64-04A7BB57E54F}" srcOrd="1" destOrd="0" presId="urn:microsoft.com/office/officeart/2005/8/layout/hierarchy3"/>
    <dgm:cxn modelId="{7C6CE84E-CB3A-4372-98CB-3923D371590B}" srcId="{A1583CBF-328B-456C-B7FF-19B1145AE186}" destId="{2848FF05-5205-4053-A944-526100B2A5F0}" srcOrd="1" destOrd="0" parTransId="{F6F30F87-451A-4284-ACC4-4C5F2278E833}" sibTransId="{8553B32D-A7EF-4A3F-BFBF-BAA14ADA4CD4}"/>
    <dgm:cxn modelId="{178FB5F4-7AAF-4DCA-B50B-C2888D6FBA6F}" srcId="{ED5809C5-77F2-41D9-B44A-15C9ACCD5B7C}" destId="{BB387382-6A4F-4D2A-904C-44103B437F0F}" srcOrd="0" destOrd="0" parTransId="{174E81A1-5195-43C4-B199-5F673DBDF53F}" sibTransId="{02AB4B18-9FD3-4A9A-A255-8F407EFA79F6}"/>
    <dgm:cxn modelId="{B39E168F-A9BB-496A-B249-F45056B6FE11}" type="presOf" srcId="{A787D47A-F043-4CEF-90E0-2E74AA349A7E}" destId="{26FBEF0C-2DD2-41A0-8AC2-326E8461A62D}" srcOrd="0" destOrd="0" presId="urn:microsoft.com/office/officeart/2005/8/layout/hierarchy3"/>
    <dgm:cxn modelId="{B0C2F256-CAC9-49B6-AEC2-FF8214FE98B9}" type="presOf" srcId="{C082AAF8-7E16-4156-9108-1B781723CD54}" destId="{75CFC93E-E711-489A-A9C5-4358A80939E8}" srcOrd="0" destOrd="0" presId="urn:microsoft.com/office/officeart/2005/8/layout/hierarchy3"/>
    <dgm:cxn modelId="{3B7E4C80-0C03-4418-BA80-70C4F23B7B07}" type="presOf" srcId="{A1583CBF-328B-456C-B7FF-19B1145AE186}" destId="{20729569-F0EA-4B0F-8891-42E57745EDAB}" srcOrd="0" destOrd="0" presId="urn:microsoft.com/office/officeart/2005/8/layout/hierarchy3"/>
    <dgm:cxn modelId="{18A3BCB2-BC31-427B-B831-515343DD9B3F}" type="presOf" srcId="{39ADAB6A-DADC-420A-BCF3-61F9D9DE500C}" destId="{0899993B-5F6D-4E55-AA29-6CC5106FE8A9}" srcOrd="0" destOrd="0" presId="urn:microsoft.com/office/officeart/2005/8/layout/hierarchy3"/>
    <dgm:cxn modelId="{64751810-00A7-410E-A605-05D8B1DD1A76}" type="presOf" srcId="{9B828775-BE1B-4115-AAFD-15204F7C28E0}" destId="{731DFBB5-C07B-4073-AE9F-35CE3C09942E}" srcOrd="1" destOrd="0" presId="urn:microsoft.com/office/officeart/2005/8/layout/hierarchy3"/>
    <dgm:cxn modelId="{98679174-951B-4A8E-B1AE-2C38A76DB8F7}" type="presOf" srcId="{417274F9-E79E-4C78-8E49-46045EC1D563}" destId="{82F459BD-BF3F-4561-8FF5-E480E417D14B}" srcOrd="0" destOrd="0" presId="urn:microsoft.com/office/officeart/2005/8/layout/hierarchy3"/>
    <dgm:cxn modelId="{ACC0213F-7552-4F2C-9738-1D7BB9FE7B78}" srcId="{22FE20EE-2771-4C48-85F1-C69360143DDA}" destId="{ED5809C5-77F2-41D9-B44A-15C9ACCD5B7C}" srcOrd="1" destOrd="0" parTransId="{97F30BD4-E6F2-43C5-B8B7-C61CB2B210AF}" sibTransId="{CCB7017E-DE5F-410F-942C-1A08E116FAE8}"/>
    <dgm:cxn modelId="{A8D7D602-C21C-4EB9-8C5C-ECE2EF9BA6AE}" type="presOf" srcId="{26A61EBC-2222-4CF5-89DC-094E4DEEE7C3}" destId="{CCC8F595-7C37-4E70-AA2A-B21DB2FDE60D}" srcOrd="0" destOrd="0" presId="urn:microsoft.com/office/officeart/2005/8/layout/hierarchy3"/>
    <dgm:cxn modelId="{D81DB180-025E-4507-9FD2-E6036F8103C9}" type="presOf" srcId="{2E7D7D32-9347-4B51-BD7F-88607EE057EE}" destId="{74EE5603-C58D-4C63-B800-5AAF2C1A2348}" srcOrd="0" destOrd="0" presId="urn:microsoft.com/office/officeart/2005/8/layout/hierarchy3"/>
    <dgm:cxn modelId="{F2414598-1867-404B-B899-CB68044ECD49}" type="presOf" srcId="{BB387382-6A4F-4D2A-904C-44103B437F0F}" destId="{BC164BBB-02EC-41D2-B6E2-83E3812AF85B}" srcOrd="0" destOrd="0" presId="urn:microsoft.com/office/officeart/2005/8/layout/hierarchy3"/>
    <dgm:cxn modelId="{0FDC1376-A7B5-42C5-877B-AA9BBF0CBD30}" srcId="{22FE20EE-2771-4C48-85F1-C69360143DDA}" destId="{A787D47A-F043-4CEF-90E0-2E74AA349A7E}" srcOrd="2" destOrd="0" parTransId="{E757EF0E-8CB5-4454-9B02-C1501D7AC351}" sibTransId="{AB53CC6B-5A0B-41A4-A89A-17331AA68641}"/>
    <dgm:cxn modelId="{B55A6B35-AD91-459C-A48D-0EEB5967E2FD}" srcId="{A787D47A-F043-4CEF-90E0-2E74AA349A7E}" destId="{878E1A0E-8E9D-4B55-8597-187E36E4B58C}" srcOrd="3" destOrd="0" parTransId="{26A61EBC-2222-4CF5-89DC-094E4DEEE7C3}" sibTransId="{2137CC07-2D83-41AB-A5C7-A89BCE61F9E0}"/>
    <dgm:cxn modelId="{65C9DF62-D7B6-4AEF-9F71-16DA8276C7B6}" type="presOf" srcId="{0E3326E3-C36B-4BEE-8675-6A5DDEE66EFF}" destId="{9FFB64C3-54DB-462A-9204-BD70B16D89A9}" srcOrd="0" destOrd="0" presId="urn:microsoft.com/office/officeart/2005/8/layout/hierarchy3"/>
    <dgm:cxn modelId="{B9E44A54-F6B4-4CD9-83FD-519FB2FF90FF}" srcId="{A787D47A-F043-4CEF-90E0-2E74AA349A7E}" destId="{417274F9-E79E-4C78-8E49-46045EC1D563}" srcOrd="1" destOrd="0" parTransId="{CE739AF1-40FB-427A-8467-1EF3882F4F0F}" sibTransId="{4AC5710D-56A5-448B-91CC-D177032A757D}"/>
    <dgm:cxn modelId="{38BA563D-8903-4D55-BAE3-8211AFB5AC42}" type="presOf" srcId="{878E1A0E-8E9D-4B55-8597-187E36E4B58C}" destId="{263D0E9F-F6E4-4C38-82C5-217F0E2480FE}" srcOrd="0" destOrd="0" presId="urn:microsoft.com/office/officeart/2005/8/layout/hierarchy3"/>
    <dgm:cxn modelId="{C8FC72F8-456C-45EE-BB74-EB8D81C08003}" type="presOf" srcId="{2848FF05-5205-4053-A944-526100B2A5F0}" destId="{B36E5FD9-172E-4A05-9169-65BA6AE4C0A6}" srcOrd="0" destOrd="0" presId="urn:microsoft.com/office/officeart/2005/8/layout/hierarchy3"/>
    <dgm:cxn modelId="{95614F95-A3F4-4EFE-90AA-6A217370AB6D}" srcId="{22FE20EE-2771-4C48-85F1-C69360143DDA}" destId="{A1583CBF-328B-456C-B7FF-19B1145AE186}" srcOrd="3" destOrd="0" parTransId="{2CF21C82-0CCB-468C-9438-EA71570C40F2}" sibTransId="{45F34E10-50A2-4C24-ABB5-5DF3AE0368E0}"/>
    <dgm:cxn modelId="{1FF7F70B-406E-4580-A3D3-12DD4C34A999}" type="presOf" srcId="{707D0287-CBCA-4D06-B69F-B6D5656F6B1C}" destId="{E3EB7C82-D951-43AF-B487-6DC9BB467317}" srcOrd="0" destOrd="0" presId="urn:microsoft.com/office/officeart/2005/8/layout/hierarchy3"/>
    <dgm:cxn modelId="{0D5E86EF-3B2D-440E-97BF-2A0F4AE11131}" type="presOf" srcId="{ED5809C5-77F2-41D9-B44A-15C9ACCD5B7C}" destId="{5AAFCF3A-9101-48E8-AB50-87F292B14E0C}" srcOrd="0" destOrd="0" presId="urn:microsoft.com/office/officeart/2005/8/layout/hierarchy3"/>
    <dgm:cxn modelId="{74613B5F-3217-4DB2-BFA0-6E8911AEE03C}" type="presOf" srcId="{027A874C-1E28-41C7-A2C3-C8C54EBE73AC}" destId="{6F53664D-7D95-48D4-92D0-C0932BAC7226}" srcOrd="0" destOrd="0" presId="urn:microsoft.com/office/officeart/2005/8/layout/hierarchy3"/>
    <dgm:cxn modelId="{358B1811-B0EB-4CAD-BAC4-2EF9D8CB21B5}" type="presOf" srcId="{A787D47A-F043-4CEF-90E0-2E74AA349A7E}" destId="{E7EA4F5C-55B3-4257-A1D9-FA7775DEC434}" srcOrd="1" destOrd="0" presId="urn:microsoft.com/office/officeart/2005/8/layout/hierarchy3"/>
    <dgm:cxn modelId="{8BA939F3-56E6-4ABA-96C6-9A9F1EC101BC}" srcId="{A1583CBF-328B-456C-B7FF-19B1145AE186}" destId="{C082AAF8-7E16-4156-9108-1B781723CD54}" srcOrd="0" destOrd="0" parTransId="{3D5D2D92-E158-4E7C-B5EA-0A8FC40BC593}" sibTransId="{CFCAF7E6-AC73-4AD2-B85B-DEEDCE9C83BF}"/>
    <dgm:cxn modelId="{B876503C-A4AD-4A8C-94EE-1319A2C7051C}" type="presParOf" srcId="{6D847887-F220-42F2-A94C-6CCB038FBB88}" destId="{21A0E22E-1A06-403C-8CFB-8BE4ED892DF7}" srcOrd="0" destOrd="0" presId="urn:microsoft.com/office/officeart/2005/8/layout/hierarchy3"/>
    <dgm:cxn modelId="{BED7FDD9-8814-4A2D-8CC3-F3043236B842}" type="presParOf" srcId="{21A0E22E-1A06-403C-8CFB-8BE4ED892DF7}" destId="{B85D92DF-D98E-43F7-BC07-7B036C6B7C6A}" srcOrd="0" destOrd="0" presId="urn:microsoft.com/office/officeart/2005/8/layout/hierarchy3"/>
    <dgm:cxn modelId="{4E7F6438-E735-42BF-A465-DADA2491C637}" type="presParOf" srcId="{B85D92DF-D98E-43F7-BC07-7B036C6B7C6A}" destId="{423BF23E-08EB-49ED-86D5-4DBECF8C9BD8}" srcOrd="0" destOrd="0" presId="urn:microsoft.com/office/officeart/2005/8/layout/hierarchy3"/>
    <dgm:cxn modelId="{525F6477-7285-453C-905F-5F3DBC9FDC1E}" type="presParOf" srcId="{B85D92DF-D98E-43F7-BC07-7B036C6B7C6A}" destId="{731DFBB5-C07B-4073-AE9F-35CE3C09942E}" srcOrd="1" destOrd="0" presId="urn:microsoft.com/office/officeart/2005/8/layout/hierarchy3"/>
    <dgm:cxn modelId="{9C96A312-ED6B-4F8D-94B6-FBED361D00D7}" type="presParOf" srcId="{21A0E22E-1A06-403C-8CFB-8BE4ED892DF7}" destId="{D9043CA4-A7CB-4F89-900C-8F38709B831D}" srcOrd="1" destOrd="0" presId="urn:microsoft.com/office/officeart/2005/8/layout/hierarchy3"/>
    <dgm:cxn modelId="{B882FF30-C022-4E91-B901-C4FE3E5537C9}" type="presParOf" srcId="{D9043CA4-A7CB-4F89-900C-8F38709B831D}" destId="{6F53664D-7D95-48D4-92D0-C0932BAC7226}" srcOrd="0" destOrd="0" presId="urn:microsoft.com/office/officeart/2005/8/layout/hierarchy3"/>
    <dgm:cxn modelId="{756D790A-0348-4966-B0AB-D11410EAEC62}" type="presParOf" srcId="{D9043CA4-A7CB-4F89-900C-8F38709B831D}" destId="{0899993B-5F6D-4E55-AA29-6CC5106FE8A9}" srcOrd="1" destOrd="0" presId="urn:microsoft.com/office/officeart/2005/8/layout/hierarchy3"/>
    <dgm:cxn modelId="{586046B5-03DF-4112-BFBF-CF3521B6FF89}" type="presParOf" srcId="{6D847887-F220-42F2-A94C-6CCB038FBB88}" destId="{96CD9361-3403-46E5-90F5-54DAABF9776B}" srcOrd="1" destOrd="0" presId="urn:microsoft.com/office/officeart/2005/8/layout/hierarchy3"/>
    <dgm:cxn modelId="{7CAA54E7-261F-42F2-8B76-9DEF8C491C11}" type="presParOf" srcId="{96CD9361-3403-46E5-90F5-54DAABF9776B}" destId="{B2559873-5B38-434E-B1D9-097EA8476168}" srcOrd="0" destOrd="0" presId="urn:microsoft.com/office/officeart/2005/8/layout/hierarchy3"/>
    <dgm:cxn modelId="{41D7A985-F33A-4927-B6BF-6F16C6F8B211}" type="presParOf" srcId="{B2559873-5B38-434E-B1D9-097EA8476168}" destId="{5AAFCF3A-9101-48E8-AB50-87F292B14E0C}" srcOrd="0" destOrd="0" presId="urn:microsoft.com/office/officeart/2005/8/layout/hierarchy3"/>
    <dgm:cxn modelId="{A4545F6A-2357-4048-80DA-864245B5192D}" type="presParOf" srcId="{B2559873-5B38-434E-B1D9-097EA8476168}" destId="{D7BE7DCF-31E0-45A7-AD86-712F5B25EE7A}" srcOrd="1" destOrd="0" presId="urn:microsoft.com/office/officeart/2005/8/layout/hierarchy3"/>
    <dgm:cxn modelId="{74B1BF06-208B-40FC-BAEE-10DE96203A7A}" type="presParOf" srcId="{96CD9361-3403-46E5-90F5-54DAABF9776B}" destId="{7D31A23B-AD83-44D4-B18C-9A886E7AE968}" srcOrd="1" destOrd="0" presId="urn:microsoft.com/office/officeart/2005/8/layout/hierarchy3"/>
    <dgm:cxn modelId="{8D05B5B6-F277-4CFE-BC91-633BE9FD5B22}" type="presParOf" srcId="{7D31A23B-AD83-44D4-B18C-9A886E7AE968}" destId="{38E277E1-E811-4770-835F-AEA41B98C09E}" srcOrd="0" destOrd="0" presId="urn:microsoft.com/office/officeart/2005/8/layout/hierarchy3"/>
    <dgm:cxn modelId="{AAEB1B5E-609E-484B-8F57-EBAEA7FEE997}" type="presParOf" srcId="{7D31A23B-AD83-44D4-B18C-9A886E7AE968}" destId="{BC164BBB-02EC-41D2-B6E2-83E3812AF85B}" srcOrd="1" destOrd="0" presId="urn:microsoft.com/office/officeart/2005/8/layout/hierarchy3"/>
    <dgm:cxn modelId="{DCAD0440-2D35-4DC9-A052-0D150475A3F1}" type="presParOf" srcId="{6D847887-F220-42F2-A94C-6CCB038FBB88}" destId="{E1705BBA-F698-4FDC-B542-1C0015C5463F}" srcOrd="2" destOrd="0" presId="urn:microsoft.com/office/officeart/2005/8/layout/hierarchy3"/>
    <dgm:cxn modelId="{9B9A3CCF-0814-4F07-9710-53FF0F2C887A}" type="presParOf" srcId="{E1705BBA-F698-4FDC-B542-1C0015C5463F}" destId="{DA6194F8-D679-4163-A346-35FDF1D75025}" srcOrd="0" destOrd="0" presId="urn:microsoft.com/office/officeart/2005/8/layout/hierarchy3"/>
    <dgm:cxn modelId="{A5B51A1B-FB4D-42CA-8F08-15F6543B28AC}" type="presParOf" srcId="{DA6194F8-D679-4163-A346-35FDF1D75025}" destId="{26FBEF0C-2DD2-41A0-8AC2-326E8461A62D}" srcOrd="0" destOrd="0" presId="urn:microsoft.com/office/officeart/2005/8/layout/hierarchy3"/>
    <dgm:cxn modelId="{F8DE7D44-2A1C-42CF-915A-86A88CC326F2}" type="presParOf" srcId="{DA6194F8-D679-4163-A346-35FDF1D75025}" destId="{E7EA4F5C-55B3-4257-A1D9-FA7775DEC434}" srcOrd="1" destOrd="0" presId="urn:microsoft.com/office/officeart/2005/8/layout/hierarchy3"/>
    <dgm:cxn modelId="{54DA7AA8-AEA2-4995-ADC6-0AB8B0082C66}" type="presParOf" srcId="{E1705BBA-F698-4FDC-B542-1C0015C5463F}" destId="{680EBD07-B3BE-442A-BCD1-F47C6A99EE7F}" srcOrd="1" destOrd="0" presId="urn:microsoft.com/office/officeart/2005/8/layout/hierarchy3"/>
    <dgm:cxn modelId="{74950D9F-6355-4C90-8558-29F35CCDE24A}" type="presParOf" srcId="{680EBD07-B3BE-442A-BCD1-F47C6A99EE7F}" destId="{9114BDAD-F802-4C07-9B71-5A5942282045}" srcOrd="0" destOrd="0" presId="urn:microsoft.com/office/officeart/2005/8/layout/hierarchy3"/>
    <dgm:cxn modelId="{C52F20A3-17E8-4983-8FCD-1628BA4A41FF}" type="presParOf" srcId="{680EBD07-B3BE-442A-BCD1-F47C6A99EE7F}" destId="{E3EB7C82-D951-43AF-B487-6DC9BB467317}" srcOrd="1" destOrd="0" presId="urn:microsoft.com/office/officeart/2005/8/layout/hierarchy3"/>
    <dgm:cxn modelId="{8FA88258-1407-42A9-9D86-E9C8C51F3F79}" type="presParOf" srcId="{680EBD07-B3BE-442A-BCD1-F47C6A99EE7F}" destId="{4875B55C-B6A3-4B22-9844-DE8821D80229}" srcOrd="2" destOrd="0" presId="urn:microsoft.com/office/officeart/2005/8/layout/hierarchy3"/>
    <dgm:cxn modelId="{9BD25D53-43D8-430D-AB93-F7773723B949}" type="presParOf" srcId="{680EBD07-B3BE-442A-BCD1-F47C6A99EE7F}" destId="{82F459BD-BF3F-4561-8FF5-E480E417D14B}" srcOrd="3" destOrd="0" presId="urn:microsoft.com/office/officeart/2005/8/layout/hierarchy3"/>
    <dgm:cxn modelId="{67A03BC9-A72A-4DDE-9B7D-CF5E9AE03B67}" type="presParOf" srcId="{680EBD07-B3BE-442A-BCD1-F47C6A99EE7F}" destId="{9FFB64C3-54DB-462A-9204-BD70B16D89A9}" srcOrd="4" destOrd="0" presId="urn:microsoft.com/office/officeart/2005/8/layout/hierarchy3"/>
    <dgm:cxn modelId="{1D19EEBA-1094-4F27-BE7B-CFDFE28500AC}" type="presParOf" srcId="{680EBD07-B3BE-442A-BCD1-F47C6A99EE7F}" destId="{74EE5603-C58D-4C63-B800-5AAF2C1A2348}" srcOrd="5" destOrd="0" presId="urn:microsoft.com/office/officeart/2005/8/layout/hierarchy3"/>
    <dgm:cxn modelId="{1C53E87F-AF91-4C85-AA31-AF577743C27B}" type="presParOf" srcId="{680EBD07-B3BE-442A-BCD1-F47C6A99EE7F}" destId="{CCC8F595-7C37-4E70-AA2A-B21DB2FDE60D}" srcOrd="6" destOrd="0" presId="urn:microsoft.com/office/officeart/2005/8/layout/hierarchy3"/>
    <dgm:cxn modelId="{80EEFFC1-2C5A-40F8-B581-ED6CC987CBF0}" type="presParOf" srcId="{680EBD07-B3BE-442A-BCD1-F47C6A99EE7F}" destId="{263D0E9F-F6E4-4C38-82C5-217F0E2480FE}" srcOrd="7" destOrd="0" presId="urn:microsoft.com/office/officeart/2005/8/layout/hierarchy3"/>
    <dgm:cxn modelId="{AF560598-8257-43CB-8BBE-649E8A756254}" type="presParOf" srcId="{6D847887-F220-42F2-A94C-6CCB038FBB88}" destId="{B2731F74-D4B7-48EC-9B36-859D09136309}" srcOrd="3" destOrd="0" presId="urn:microsoft.com/office/officeart/2005/8/layout/hierarchy3"/>
    <dgm:cxn modelId="{21217E5E-65C3-42C3-B8D4-9C67EE6E4A7C}" type="presParOf" srcId="{B2731F74-D4B7-48EC-9B36-859D09136309}" destId="{C37A063B-8F6A-4AAC-8A0E-68B5605E8C18}" srcOrd="0" destOrd="0" presId="urn:microsoft.com/office/officeart/2005/8/layout/hierarchy3"/>
    <dgm:cxn modelId="{F5B02D05-A361-48D2-AD90-76E01569A2DD}" type="presParOf" srcId="{C37A063B-8F6A-4AAC-8A0E-68B5605E8C18}" destId="{20729569-F0EA-4B0F-8891-42E57745EDAB}" srcOrd="0" destOrd="0" presId="urn:microsoft.com/office/officeart/2005/8/layout/hierarchy3"/>
    <dgm:cxn modelId="{B32E236E-64CD-43D6-8C18-D081C3E4D4B5}" type="presParOf" srcId="{C37A063B-8F6A-4AAC-8A0E-68B5605E8C18}" destId="{06FC7873-9551-46E2-BB64-04A7BB57E54F}" srcOrd="1" destOrd="0" presId="urn:microsoft.com/office/officeart/2005/8/layout/hierarchy3"/>
    <dgm:cxn modelId="{0E1384E7-FFF0-4834-A460-040709B78118}" type="presParOf" srcId="{B2731F74-D4B7-48EC-9B36-859D09136309}" destId="{F9AA9F61-5215-4C31-B8DE-CBE6D19300A9}" srcOrd="1" destOrd="0" presId="urn:microsoft.com/office/officeart/2005/8/layout/hierarchy3"/>
    <dgm:cxn modelId="{1224EAB4-09D6-4455-8E93-BC11F5A7D25D}" type="presParOf" srcId="{F9AA9F61-5215-4C31-B8DE-CBE6D19300A9}" destId="{D4BFE8A8-FE26-4693-91EA-20A15BD9F9BB}" srcOrd="0" destOrd="0" presId="urn:microsoft.com/office/officeart/2005/8/layout/hierarchy3"/>
    <dgm:cxn modelId="{2F63B758-928C-4C45-B72F-161D679B9583}" type="presParOf" srcId="{F9AA9F61-5215-4C31-B8DE-CBE6D19300A9}" destId="{75CFC93E-E711-489A-A9C5-4358A80939E8}" srcOrd="1" destOrd="0" presId="urn:microsoft.com/office/officeart/2005/8/layout/hierarchy3"/>
    <dgm:cxn modelId="{AFE63A87-CD89-4EFA-A6B4-784C14040F20}" type="presParOf" srcId="{F9AA9F61-5215-4C31-B8DE-CBE6D19300A9}" destId="{A1DED5B8-06D6-4D8A-BC52-14FB498BAAF1}" srcOrd="2" destOrd="0" presId="urn:microsoft.com/office/officeart/2005/8/layout/hierarchy3"/>
    <dgm:cxn modelId="{0C573896-5B05-4B54-AED8-C5F7A47EF3A2}" type="presParOf" srcId="{F9AA9F61-5215-4C31-B8DE-CBE6D19300A9}" destId="{B36E5FD9-172E-4A05-9169-65BA6AE4C0A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470EA5-BB3A-46B1-A463-DEEE84B812C5}" type="doc">
      <dgm:prSet loTypeId="urn:diagrams.loki3.com/BracketList+Icon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521AF94E-F53E-4DBB-B1D2-13F16B19330A}">
      <dgm:prSet/>
      <dgm:spPr/>
      <dgm:t>
        <a:bodyPr/>
        <a:lstStyle/>
        <a:p>
          <a:pPr rtl="0"/>
          <a:r>
            <a:rPr lang="id-ID" dirty="0" smtClean="0"/>
            <a:t>Relational</a:t>
          </a:r>
          <a:r>
            <a:rPr lang="en-US" dirty="0" smtClean="0"/>
            <a:t> Operator</a:t>
          </a:r>
          <a:endParaRPr lang="id-ID" dirty="0"/>
        </a:p>
      </dgm:t>
    </dgm:pt>
    <dgm:pt modelId="{01127854-8507-4740-A78E-81B2EAF69542}" type="parTrans" cxnId="{A346C696-9AA9-48F4-BBE1-DEEDEE3D92F1}">
      <dgm:prSet/>
      <dgm:spPr/>
      <dgm:t>
        <a:bodyPr/>
        <a:lstStyle/>
        <a:p>
          <a:endParaRPr lang="id-ID"/>
        </a:p>
      </dgm:t>
    </dgm:pt>
    <dgm:pt modelId="{87D4F402-C61C-4E1A-AB1D-5A34D71A47A6}" type="sibTrans" cxnId="{A346C696-9AA9-48F4-BBE1-DEEDEE3D92F1}">
      <dgm:prSet/>
      <dgm:spPr/>
      <dgm:t>
        <a:bodyPr/>
        <a:lstStyle/>
        <a:p>
          <a:endParaRPr lang="id-ID"/>
        </a:p>
      </dgm:t>
    </dgm:pt>
    <dgm:pt modelId="{772382EB-8932-4BA1-9C74-C672EC7EC2BB}">
      <dgm:prSet custT="1"/>
      <dgm:spPr/>
      <dgm:t>
        <a:bodyPr/>
        <a:lstStyle/>
        <a:p>
          <a:pPr rtl="0"/>
          <a:r>
            <a:rPr lang="en-US" sz="2400" dirty="0" smtClean="0"/>
            <a:t>==, !=, &lt;, &lt;=, &gt;, &gt;=</a:t>
          </a:r>
          <a:endParaRPr lang="id-ID" sz="2400" dirty="0"/>
        </a:p>
      </dgm:t>
    </dgm:pt>
    <dgm:pt modelId="{772617D3-9667-488E-9C56-FDF103A9CAE6}" type="parTrans" cxnId="{7818DB41-A34E-4F18-965F-1333D6B69DBA}">
      <dgm:prSet/>
      <dgm:spPr/>
      <dgm:t>
        <a:bodyPr/>
        <a:lstStyle/>
        <a:p>
          <a:endParaRPr lang="id-ID"/>
        </a:p>
      </dgm:t>
    </dgm:pt>
    <dgm:pt modelId="{F518D654-A073-49A3-844E-95DC402D4AC2}" type="sibTrans" cxnId="{7818DB41-A34E-4F18-965F-1333D6B69DBA}">
      <dgm:prSet/>
      <dgm:spPr/>
      <dgm:t>
        <a:bodyPr/>
        <a:lstStyle/>
        <a:p>
          <a:endParaRPr lang="id-ID"/>
        </a:p>
      </dgm:t>
    </dgm:pt>
    <dgm:pt modelId="{A56688C1-C76E-4D17-83B5-54F8E3B18677}">
      <dgm:prSet/>
      <dgm:spPr/>
      <dgm:t>
        <a:bodyPr/>
        <a:lstStyle/>
        <a:p>
          <a:pPr algn="ctr" rtl="0"/>
          <a:r>
            <a:rPr lang="en-US" dirty="0" smtClean="0"/>
            <a:t>Boolean</a:t>
          </a:r>
          <a:r>
            <a:rPr lang="id-ID" dirty="0" smtClean="0"/>
            <a:t> </a:t>
          </a:r>
          <a:r>
            <a:rPr lang="en-US" dirty="0" smtClean="0"/>
            <a:t>Operator	</a:t>
          </a:r>
          <a:endParaRPr lang="id-ID" dirty="0"/>
        </a:p>
      </dgm:t>
    </dgm:pt>
    <dgm:pt modelId="{3B311BFB-DB71-4CAC-99B7-7AEAC013DE99}" type="parTrans" cxnId="{DC049ED9-E246-4762-BCE7-44BEE3F596F4}">
      <dgm:prSet/>
      <dgm:spPr/>
      <dgm:t>
        <a:bodyPr/>
        <a:lstStyle/>
        <a:p>
          <a:endParaRPr lang="id-ID"/>
        </a:p>
      </dgm:t>
    </dgm:pt>
    <dgm:pt modelId="{C7F988A9-9FD2-4D24-B67C-A95F2D3F06B1}" type="sibTrans" cxnId="{DC049ED9-E246-4762-BCE7-44BEE3F596F4}">
      <dgm:prSet/>
      <dgm:spPr/>
      <dgm:t>
        <a:bodyPr/>
        <a:lstStyle/>
        <a:p>
          <a:endParaRPr lang="id-ID"/>
        </a:p>
      </dgm:t>
    </dgm:pt>
    <dgm:pt modelId="{8CDDFEE4-DD21-4BC3-B11F-7FB1462F1A38}">
      <dgm:prSet custT="1"/>
      <dgm:spPr/>
      <dgm:t>
        <a:bodyPr/>
        <a:lstStyle/>
        <a:p>
          <a:pPr rtl="0"/>
          <a:r>
            <a:rPr lang="en-US" sz="2000" dirty="0" smtClean="0"/>
            <a:t>&amp;&amp;</a:t>
          </a:r>
          <a:r>
            <a:rPr lang="id-ID" sz="2000" dirty="0" smtClean="0"/>
            <a:t> </a:t>
          </a:r>
          <a:r>
            <a:rPr lang="id-ID" sz="2000" dirty="0" smtClean="0">
              <a:sym typeface="Wingdings" pitchFamily="2" charset="2"/>
            </a:rPr>
            <a:t></a:t>
          </a:r>
          <a:r>
            <a:rPr lang="en-US" sz="2000" dirty="0" smtClean="0"/>
            <a:t> and</a:t>
          </a:r>
          <a:r>
            <a:rPr lang="id-ID" sz="2000" dirty="0" smtClean="0"/>
            <a:t> , </a:t>
          </a:r>
          <a:r>
            <a:rPr lang="en-US" sz="2000" dirty="0" smtClean="0"/>
            <a:t>|| </a:t>
          </a:r>
          <a:r>
            <a:rPr lang="id-ID" sz="2000" dirty="0" smtClean="0">
              <a:sym typeface="Wingdings" pitchFamily="2" charset="2"/>
            </a:rPr>
            <a:t> </a:t>
          </a:r>
          <a:r>
            <a:rPr lang="en-US" sz="2000" dirty="0" smtClean="0"/>
            <a:t>or</a:t>
          </a:r>
          <a:endParaRPr lang="id-ID" sz="2000" dirty="0"/>
        </a:p>
      </dgm:t>
    </dgm:pt>
    <dgm:pt modelId="{47738529-5D51-450A-A91E-D7784037B78B}" type="parTrans" cxnId="{BDBDC876-23C4-45C4-A220-55980E2E31D0}">
      <dgm:prSet/>
      <dgm:spPr/>
      <dgm:t>
        <a:bodyPr/>
        <a:lstStyle/>
        <a:p>
          <a:endParaRPr lang="id-ID"/>
        </a:p>
      </dgm:t>
    </dgm:pt>
    <dgm:pt modelId="{2204D6AB-2D85-4942-AA67-3BC549569E7C}" type="sibTrans" cxnId="{BDBDC876-23C4-45C4-A220-55980E2E31D0}">
      <dgm:prSet/>
      <dgm:spPr/>
      <dgm:t>
        <a:bodyPr/>
        <a:lstStyle/>
        <a:p>
          <a:endParaRPr lang="id-ID"/>
        </a:p>
      </dgm:t>
    </dgm:pt>
    <dgm:pt modelId="{1ED4A77C-793B-491A-96DD-A96C92A1039B}">
      <dgm:prSet/>
      <dgm:spPr/>
      <dgm:t>
        <a:bodyPr/>
        <a:lstStyle/>
        <a:p>
          <a:pPr rtl="0"/>
          <a:r>
            <a:rPr lang="id-ID" dirty="0" smtClean="0"/>
            <a:t>Assignment Operator</a:t>
          </a:r>
          <a:endParaRPr lang="id-ID" dirty="0"/>
        </a:p>
      </dgm:t>
    </dgm:pt>
    <dgm:pt modelId="{951AF31C-5D03-4D17-B5B7-FFE73764A584}" type="parTrans" cxnId="{FE4BB9B7-C8B2-4FE6-9742-B7F9650EE727}">
      <dgm:prSet/>
      <dgm:spPr/>
      <dgm:t>
        <a:bodyPr/>
        <a:lstStyle/>
        <a:p>
          <a:endParaRPr lang="id-ID"/>
        </a:p>
      </dgm:t>
    </dgm:pt>
    <dgm:pt modelId="{0DFE9177-B3B5-4B38-8149-2D2FEDE71D76}" type="sibTrans" cxnId="{FE4BB9B7-C8B2-4FE6-9742-B7F9650EE727}">
      <dgm:prSet/>
      <dgm:spPr/>
      <dgm:t>
        <a:bodyPr/>
        <a:lstStyle/>
        <a:p>
          <a:endParaRPr lang="id-ID"/>
        </a:p>
      </dgm:t>
    </dgm:pt>
    <dgm:pt modelId="{22BA3A5E-15D4-4A89-8F86-2C88164C272A}">
      <dgm:prSet custT="1"/>
      <dgm:spPr/>
      <dgm:t>
        <a:bodyPr/>
        <a:lstStyle/>
        <a:p>
          <a:pPr rtl="0"/>
          <a:r>
            <a:rPr lang="id-ID" sz="2400" dirty="0" smtClean="0"/>
            <a:t>++, --, +=, -=, *=, /=, %=</a:t>
          </a:r>
          <a:endParaRPr lang="id-ID" sz="2400" dirty="0"/>
        </a:p>
      </dgm:t>
    </dgm:pt>
    <dgm:pt modelId="{1E9EDEC3-EB82-4DA2-89C2-C8DC70768E15}" type="parTrans" cxnId="{1B0A0A61-FACF-4390-BF77-57503B28AC5C}">
      <dgm:prSet/>
      <dgm:spPr/>
      <dgm:t>
        <a:bodyPr/>
        <a:lstStyle/>
        <a:p>
          <a:endParaRPr lang="id-ID"/>
        </a:p>
      </dgm:t>
    </dgm:pt>
    <dgm:pt modelId="{A8B17B87-3A28-4068-ABBF-309A59AD875F}" type="sibTrans" cxnId="{1B0A0A61-FACF-4390-BF77-57503B28AC5C}">
      <dgm:prSet/>
      <dgm:spPr/>
      <dgm:t>
        <a:bodyPr/>
        <a:lstStyle/>
        <a:p>
          <a:endParaRPr lang="id-ID"/>
        </a:p>
      </dgm:t>
    </dgm:pt>
    <dgm:pt modelId="{BFF5B37D-9E4A-44FA-9311-D817C3D4CCC1}">
      <dgm:prSet/>
      <dgm:spPr/>
      <dgm:t>
        <a:bodyPr/>
        <a:lstStyle/>
        <a:p>
          <a:pPr rtl="0"/>
          <a:r>
            <a:rPr lang="id-ID" dirty="0" smtClean="0"/>
            <a:t>Aritmathic Operator</a:t>
          </a:r>
          <a:endParaRPr lang="id-ID" dirty="0"/>
        </a:p>
      </dgm:t>
    </dgm:pt>
    <dgm:pt modelId="{7A91A884-306F-4A22-A76A-C18974FF74AD}" type="parTrans" cxnId="{EFE73277-0633-49FF-8CE6-73C4F6B32E3D}">
      <dgm:prSet/>
      <dgm:spPr/>
      <dgm:t>
        <a:bodyPr/>
        <a:lstStyle/>
        <a:p>
          <a:endParaRPr lang="id-ID"/>
        </a:p>
      </dgm:t>
    </dgm:pt>
    <dgm:pt modelId="{F701AE68-F4EA-4EB4-9737-CB94BCE81ED1}" type="sibTrans" cxnId="{EFE73277-0633-49FF-8CE6-73C4F6B32E3D}">
      <dgm:prSet/>
      <dgm:spPr/>
      <dgm:t>
        <a:bodyPr/>
        <a:lstStyle/>
        <a:p>
          <a:endParaRPr lang="id-ID"/>
        </a:p>
      </dgm:t>
    </dgm:pt>
    <dgm:pt modelId="{FDFDC9DE-846F-426D-8636-5AC0F84581E6}">
      <dgm:prSet custT="1"/>
      <dgm:spPr/>
      <dgm:t>
        <a:bodyPr/>
        <a:lstStyle/>
        <a:p>
          <a:pPr rtl="0"/>
          <a:r>
            <a:rPr lang="id-ID" sz="2400" dirty="0" smtClean="0"/>
            <a:t>+, -, /, *, %</a:t>
          </a:r>
          <a:endParaRPr lang="id-ID" sz="2400" dirty="0"/>
        </a:p>
      </dgm:t>
    </dgm:pt>
    <dgm:pt modelId="{2847EAF8-5413-4341-AF5B-15DC18A255CA}" type="parTrans" cxnId="{CC6F831F-A2DD-4645-870A-A008577A90B6}">
      <dgm:prSet/>
      <dgm:spPr/>
      <dgm:t>
        <a:bodyPr/>
        <a:lstStyle/>
        <a:p>
          <a:endParaRPr lang="id-ID"/>
        </a:p>
      </dgm:t>
    </dgm:pt>
    <dgm:pt modelId="{30D64BAE-F4F4-4680-9414-50129788E80A}" type="sibTrans" cxnId="{CC6F831F-A2DD-4645-870A-A008577A90B6}">
      <dgm:prSet/>
      <dgm:spPr/>
      <dgm:t>
        <a:bodyPr/>
        <a:lstStyle/>
        <a:p>
          <a:endParaRPr lang="id-ID"/>
        </a:p>
      </dgm:t>
    </dgm:pt>
    <dgm:pt modelId="{0B1D424F-7876-4318-BDBE-38BDD1241784}" type="pres">
      <dgm:prSet presAssocID="{39470EA5-BB3A-46B1-A463-DEEE84B812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BC819D1-C6E8-44B3-8FF2-2A673826149A}" type="pres">
      <dgm:prSet presAssocID="{BFF5B37D-9E4A-44FA-9311-D817C3D4CCC1}" presName="linNode" presStyleCnt="0"/>
      <dgm:spPr/>
    </dgm:pt>
    <dgm:pt modelId="{6554ED7E-BC96-4E08-8939-16CAD806ABCF}" type="pres">
      <dgm:prSet presAssocID="{BFF5B37D-9E4A-44FA-9311-D817C3D4CCC1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D834888-319F-4820-B725-B520358AC7D3}" type="pres">
      <dgm:prSet presAssocID="{BFF5B37D-9E4A-44FA-9311-D817C3D4CCC1}" presName="bracket" presStyleLbl="parChTrans1D1" presStyleIdx="0" presStyleCnt="4"/>
      <dgm:spPr/>
    </dgm:pt>
    <dgm:pt modelId="{AF2AC649-ACD8-4AAF-A7DE-31E2723D48E9}" type="pres">
      <dgm:prSet presAssocID="{BFF5B37D-9E4A-44FA-9311-D817C3D4CCC1}" presName="spH" presStyleCnt="0"/>
      <dgm:spPr/>
    </dgm:pt>
    <dgm:pt modelId="{16A5158B-B801-4D52-AE10-6BCFE1DB2DB2}" type="pres">
      <dgm:prSet presAssocID="{BFF5B37D-9E4A-44FA-9311-D817C3D4CCC1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C2D0320-61E2-40EF-BDFE-A7FFEB4AB438}" type="pres">
      <dgm:prSet presAssocID="{F701AE68-F4EA-4EB4-9737-CB94BCE81ED1}" presName="spV" presStyleCnt="0"/>
      <dgm:spPr/>
    </dgm:pt>
    <dgm:pt modelId="{F6750278-8EFE-45B0-A5B6-46710D5B29BC}" type="pres">
      <dgm:prSet presAssocID="{1ED4A77C-793B-491A-96DD-A96C92A1039B}" presName="linNode" presStyleCnt="0"/>
      <dgm:spPr/>
    </dgm:pt>
    <dgm:pt modelId="{856FE66A-4DAB-4D9F-8D29-8947F906391E}" type="pres">
      <dgm:prSet presAssocID="{1ED4A77C-793B-491A-96DD-A96C92A1039B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7D67DF4-2D84-40F5-A898-985B745FA5FF}" type="pres">
      <dgm:prSet presAssocID="{1ED4A77C-793B-491A-96DD-A96C92A1039B}" presName="bracket" presStyleLbl="parChTrans1D1" presStyleIdx="1" presStyleCnt="4"/>
      <dgm:spPr/>
    </dgm:pt>
    <dgm:pt modelId="{734EF290-751F-4742-AA06-B0440FE808DE}" type="pres">
      <dgm:prSet presAssocID="{1ED4A77C-793B-491A-96DD-A96C92A1039B}" presName="spH" presStyleCnt="0"/>
      <dgm:spPr/>
    </dgm:pt>
    <dgm:pt modelId="{44E261EE-54F6-4250-8A07-B8F3A8372B9F}" type="pres">
      <dgm:prSet presAssocID="{1ED4A77C-793B-491A-96DD-A96C92A1039B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1003B8D-2602-4BD7-9972-300BA084D00A}" type="pres">
      <dgm:prSet presAssocID="{0DFE9177-B3B5-4B38-8149-2D2FEDE71D76}" presName="spV" presStyleCnt="0"/>
      <dgm:spPr/>
    </dgm:pt>
    <dgm:pt modelId="{351945BF-CB8E-43D0-9ADC-1D24917BB4EE}" type="pres">
      <dgm:prSet presAssocID="{521AF94E-F53E-4DBB-B1D2-13F16B19330A}" presName="linNode" presStyleCnt="0"/>
      <dgm:spPr/>
    </dgm:pt>
    <dgm:pt modelId="{A5BEE7AE-BE68-4874-B9CA-693E7D695240}" type="pres">
      <dgm:prSet presAssocID="{521AF94E-F53E-4DBB-B1D2-13F16B19330A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DABD85A-CBCF-4A2C-AC76-758EC8B4B286}" type="pres">
      <dgm:prSet presAssocID="{521AF94E-F53E-4DBB-B1D2-13F16B19330A}" presName="bracket" presStyleLbl="parChTrans1D1" presStyleIdx="2" presStyleCnt="4"/>
      <dgm:spPr/>
    </dgm:pt>
    <dgm:pt modelId="{36B3E916-7866-477D-9575-C3B229B3B2BC}" type="pres">
      <dgm:prSet presAssocID="{521AF94E-F53E-4DBB-B1D2-13F16B19330A}" presName="spH" presStyleCnt="0"/>
      <dgm:spPr/>
    </dgm:pt>
    <dgm:pt modelId="{7E90B7A0-C0C5-41B0-8B06-BA1534B2C9C4}" type="pres">
      <dgm:prSet presAssocID="{521AF94E-F53E-4DBB-B1D2-13F16B19330A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33690E8-5507-4EEA-8EC9-68CB5ABC1ECA}" type="pres">
      <dgm:prSet presAssocID="{87D4F402-C61C-4E1A-AB1D-5A34D71A47A6}" presName="spV" presStyleCnt="0"/>
      <dgm:spPr/>
    </dgm:pt>
    <dgm:pt modelId="{72B17DD2-455F-45A7-9127-505AB12E195A}" type="pres">
      <dgm:prSet presAssocID="{A56688C1-C76E-4D17-83B5-54F8E3B18677}" presName="linNode" presStyleCnt="0"/>
      <dgm:spPr/>
    </dgm:pt>
    <dgm:pt modelId="{C0CCE4D1-6C25-4057-8185-C5CD899BAFAE}" type="pres">
      <dgm:prSet presAssocID="{A56688C1-C76E-4D17-83B5-54F8E3B18677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65FA15A-996C-445A-8EE7-A09FA40B8A07}" type="pres">
      <dgm:prSet presAssocID="{A56688C1-C76E-4D17-83B5-54F8E3B18677}" presName="bracket" presStyleLbl="parChTrans1D1" presStyleIdx="3" presStyleCnt="4"/>
      <dgm:spPr/>
    </dgm:pt>
    <dgm:pt modelId="{DDD54878-D9D2-4C7F-8BDF-EE2281CDDC31}" type="pres">
      <dgm:prSet presAssocID="{A56688C1-C76E-4D17-83B5-54F8E3B18677}" presName="spH" presStyleCnt="0"/>
      <dgm:spPr/>
    </dgm:pt>
    <dgm:pt modelId="{0FB9489B-6754-4826-B79D-5B6D7B1E6330}" type="pres">
      <dgm:prSet presAssocID="{A56688C1-C76E-4D17-83B5-54F8E3B18677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C6F831F-A2DD-4645-870A-A008577A90B6}" srcId="{BFF5B37D-9E4A-44FA-9311-D817C3D4CCC1}" destId="{FDFDC9DE-846F-426D-8636-5AC0F84581E6}" srcOrd="0" destOrd="0" parTransId="{2847EAF8-5413-4341-AF5B-15DC18A255CA}" sibTransId="{30D64BAE-F4F4-4680-9414-50129788E80A}"/>
    <dgm:cxn modelId="{9BA1D19E-CD04-43A7-BA26-77A3712012A1}" type="presOf" srcId="{8CDDFEE4-DD21-4BC3-B11F-7FB1462F1A38}" destId="{0FB9489B-6754-4826-B79D-5B6D7B1E6330}" srcOrd="0" destOrd="0" presId="urn:diagrams.loki3.com/BracketList+Icon"/>
    <dgm:cxn modelId="{DC049ED9-E246-4762-BCE7-44BEE3F596F4}" srcId="{39470EA5-BB3A-46B1-A463-DEEE84B812C5}" destId="{A56688C1-C76E-4D17-83B5-54F8E3B18677}" srcOrd="3" destOrd="0" parTransId="{3B311BFB-DB71-4CAC-99B7-7AEAC013DE99}" sibTransId="{C7F988A9-9FD2-4D24-B67C-A95F2D3F06B1}"/>
    <dgm:cxn modelId="{7818DB41-A34E-4F18-965F-1333D6B69DBA}" srcId="{521AF94E-F53E-4DBB-B1D2-13F16B19330A}" destId="{772382EB-8932-4BA1-9C74-C672EC7EC2BB}" srcOrd="0" destOrd="0" parTransId="{772617D3-9667-488E-9C56-FDF103A9CAE6}" sibTransId="{F518D654-A073-49A3-844E-95DC402D4AC2}"/>
    <dgm:cxn modelId="{FE4BB9B7-C8B2-4FE6-9742-B7F9650EE727}" srcId="{39470EA5-BB3A-46B1-A463-DEEE84B812C5}" destId="{1ED4A77C-793B-491A-96DD-A96C92A1039B}" srcOrd="1" destOrd="0" parTransId="{951AF31C-5D03-4D17-B5B7-FFE73764A584}" sibTransId="{0DFE9177-B3B5-4B38-8149-2D2FEDE71D76}"/>
    <dgm:cxn modelId="{AF359657-36CF-45DA-8C56-6921549591FA}" type="presOf" srcId="{BFF5B37D-9E4A-44FA-9311-D817C3D4CCC1}" destId="{6554ED7E-BC96-4E08-8939-16CAD806ABCF}" srcOrd="0" destOrd="0" presId="urn:diagrams.loki3.com/BracketList+Icon"/>
    <dgm:cxn modelId="{810BA55B-B3FB-4D14-938A-61D362480A43}" type="presOf" srcId="{A56688C1-C76E-4D17-83B5-54F8E3B18677}" destId="{C0CCE4D1-6C25-4057-8185-C5CD899BAFAE}" srcOrd="0" destOrd="0" presId="urn:diagrams.loki3.com/BracketList+Icon"/>
    <dgm:cxn modelId="{A346C696-9AA9-48F4-BBE1-DEEDEE3D92F1}" srcId="{39470EA5-BB3A-46B1-A463-DEEE84B812C5}" destId="{521AF94E-F53E-4DBB-B1D2-13F16B19330A}" srcOrd="2" destOrd="0" parTransId="{01127854-8507-4740-A78E-81B2EAF69542}" sibTransId="{87D4F402-C61C-4E1A-AB1D-5A34D71A47A6}"/>
    <dgm:cxn modelId="{EFE73277-0633-49FF-8CE6-73C4F6B32E3D}" srcId="{39470EA5-BB3A-46B1-A463-DEEE84B812C5}" destId="{BFF5B37D-9E4A-44FA-9311-D817C3D4CCC1}" srcOrd="0" destOrd="0" parTransId="{7A91A884-306F-4A22-A76A-C18974FF74AD}" sibTransId="{F701AE68-F4EA-4EB4-9737-CB94BCE81ED1}"/>
    <dgm:cxn modelId="{933CAD63-20E8-4A84-916C-3E5532EE1FA9}" type="presOf" srcId="{772382EB-8932-4BA1-9C74-C672EC7EC2BB}" destId="{7E90B7A0-C0C5-41B0-8B06-BA1534B2C9C4}" srcOrd="0" destOrd="0" presId="urn:diagrams.loki3.com/BracketList+Icon"/>
    <dgm:cxn modelId="{51EEAE9A-6AF6-4B75-ADE4-4A41DDA4C8A2}" type="presOf" srcId="{1ED4A77C-793B-491A-96DD-A96C92A1039B}" destId="{856FE66A-4DAB-4D9F-8D29-8947F906391E}" srcOrd="0" destOrd="0" presId="urn:diagrams.loki3.com/BracketList+Icon"/>
    <dgm:cxn modelId="{0FF2C5D8-530D-48FD-8838-75ECE1253B8B}" type="presOf" srcId="{39470EA5-BB3A-46B1-A463-DEEE84B812C5}" destId="{0B1D424F-7876-4318-BDBE-38BDD1241784}" srcOrd="0" destOrd="0" presId="urn:diagrams.loki3.com/BracketList+Icon"/>
    <dgm:cxn modelId="{3D812826-41E0-442A-BAE8-4AE9E6292363}" type="presOf" srcId="{FDFDC9DE-846F-426D-8636-5AC0F84581E6}" destId="{16A5158B-B801-4D52-AE10-6BCFE1DB2DB2}" srcOrd="0" destOrd="0" presId="urn:diagrams.loki3.com/BracketList+Icon"/>
    <dgm:cxn modelId="{1B0A0A61-FACF-4390-BF77-57503B28AC5C}" srcId="{1ED4A77C-793B-491A-96DD-A96C92A1039B}" destId="{22BA3A5E-15D4-4A89-8F86-2C88164C272A}" srcOrd="0" destOrd="0" parTransId="{1E9EDEC3-EB82-4DA2-89C2-C8DC70768E15}" sibTransId="{A8B17B87-3A28-4068-ABBF-309A59AD875F}"/>
    <dgm:cxn modelId="{BDBDC876-23C4-45C4-A220-55980E2E31D0}" srcId="{A56688C1-C76E-4D17-83B5-54F8E3B18677}" destId="{8CDDFEE4-DD21-4BC3-B11F-7FB1462F1A38}" srcOrd="0" destOrd="0" parTransId="{47738529-5D51-450A-A91E-D7784037B78B}" sibTransId="{2204D6AB-2D85-4942-AA67-3BC549569E7C}"/>
    <dgm:cxn modelId="{67E794EB-E5C5-4590-9416-D32255E660B0}" type="presOf" srcId="{22BA3A5E-15D4-4A89-8F86-2C88164C272A}" destId="{44E261EE-54F6-4250-8A07-B8F3A8372B9F}" srcOrd="0" destOrd="0" presId="urn:diagrams.loki3.com/BracketList+Icon"/>
    <dgm:cxn modelId="{7B3DB8F6-C47B-4ADC-A72A-C29016F5E1A9}" type="presOf" srcId="{521AF94E-F53E-4DBB-B1D2-13F16B19330A}" destId="{A5BEE7AE-BE68-4874-B9CA-693E7D695240}" srcOrd="0" destOrd="0" presId="urn:diagrams.loki3.com/BracketList+Icon"/>
    <dgm:cxn modelId="{730491F4-6373-461F-8C6B-DC1F62C74404}" type="presParOf" srcId="{0B1D424F-7876-4318-BDBE-38BDD1241784}" destId="{2BC819D1-C6E8-44B3-8FF2-2A673826149A}" srcOrd="0" destOrd="0" presId="urn:diagrams.loki3.com/BracketList+Icon"/>
    <dgm:cxn modelId="{9C260282-67B9-432D-8683-62C159252C0C}" type="presParOf" srcId="{2BC819D1-C6E8-44B3-8FF2-2A673826149A}" destId="{6554ED7E-BC96-4E08-8939-16CAD806ABCF}" srcOrd="0" destOrd="0" presId="urn:diagrams.loki3.com/BracketList+Icon"/>
    <dgm:cxn modelId="{60EC305F-4B65-4225-8370-F87AAD039566}" type="presParOf" srcId="{2BC819D1-C6E8-44B3-8FF2-2A673826149A}" destId="{2D834888-319F-4820-B725-B520358AC7D3}" srcOrd="1" destOrd="0" presId="urn:diagrams.loki3.com/BracketList+Icon"/>
    <dgm:cxn modelId="{8E6143D9-6AEC-4FA2-8687-3EE31E250B80}" type="presParOf" srcId="{2BC819D1-C6E8-44B3-8FF2-2A673826149A}" destId="{AF2AC649-ACD8-4AAF-A7DE-31E2723D48E9}" srcOrd="2" destOrd="0" presId="urn:diagrams.loki3.com/BracketList+Icon"/>
    <dgm:cxn modelId="{C96B033D-DDDF-467B-9A8A-0F04382BC20B}" type="presParOf" srcId="{2BC819D1-C6E8-44B3-8FF2-2A673826149A}" destId="{16A5158B-B801-4D52-AE10-6BCFE1DB2DB2}" srcOrd="3" destOrd="0" presId="urn:diagrams.loki3.com/BracketList+Icon"/>
    <dgm:cxn modelId="{B9A7DFAD-621D-4D53-B124-DB5C6CA7FCC5}" type="presParOf" srcId="{0B1D424F-7876-4318-BDBE-38BDD1241784}" destId="{FC2D0320-61E2-40EF-BDFE-A7FFEB4AB438}" srcOrd="1" destOrd="0" presId="urn:diagrams.loki3.com/BracketList+Icon"/>
    <dgm:cxn modelId="{2225D458-53F6-468D-80F6-A4172C028706}" type="presParOf" srcId="{0B1D424F-7876-4318-BDBE-38BDD1241784}" destId="{F6750278-8EFE-45B0-A5B6-46710D5B29BC}" srcOrd="2" destOrd="0" presId="urn:diagrams.loki3.com/BracketList+Icon"/>
    <dgm:cxn modelId="{54AA151E-0AF2-4F8E-8032-12AC990C5193}" type="presParOf" srcId="{F6750278-8EFE-45B0-A5B6-46710D5B29BC}" destId="{856FE66A-4DAB-4D9F-8D29-8947F906391E}" srcOrd="0" destOrd="0" presId="urn:diagrams.loki3.com/BracketList+Icon"/>
    <dgm:cxn modelId="{9E9F4D46-50C9-48B5-AEE4-D166A1DA88C7}" type="presParOf" srcId="{F6750278-8EFE-45B0-A5B6-46710D5B29BC}" destId="{37D67DF4-2D84-40F5-A898-985B745FA5FF}" srcOrd="1" destOrd="0" presId="urn:diagrams.loki3.com/BracketList+Icon"/>
    <dgm:cxn modelId="{8C95E60B-E875-4802-8F99-F8303D855A0F}" type="presParOf" srcId="{F6750278-8EFE-45B0-A5B6-46710D5B29BC}" destId="{734EF290-751F-4742-AA06-B0440FE808DE}" srcOrd="2" destOrd="0" presId="urn:diagrams.loki3.com/BracketList+Icon"/>
    <dgm:cxn modelId="{AAAF5838-47FE-45F2-9D50-E5A494DDC88D}" type="presParOf" srcId="{F6750278-8EFE-45B0-A5B6-46710D5B29BC}" destId="{44E261EE-54F6-4250-8A07-B8F3A8372B9F}" srcOrd="3" destOrd="0" presId="urn:diagrams.loki3.com/BracketList+Icon"/>
    <dgm:cxn modelId="{9E75D54C-9FA6-4914-A194-58691EC037B9}" type="presParOf" srcId="{0B1D424F-7876-4318-BDBE-38BDD1241784}" destId="{71003B8D-2602-4BD7-9972-300BA084D00A}" srcOrd="3" destOrd="0" presId="urn:diagrams.loki3.com/BracketList+Icon"/>
    <dgm:cxn modelId="{074DBF1D-E36A-4211-A0E7-16412A579B2D}" type="presParOf" srcId="{0B1D424F-7876-4318-BDBE-38BDD1241784}" destId="{351945BF-CB8E-43D0-9ADC-1D24917BB4EE}" srcOrd="4" destOrd="0" presId="urn:diagrams.loki3.com/BracketList+Icon"/>
    <dgm:cxn modelId="{C8589DC4-788E-4749-9AE0-53637D519861}" type="presParOf" srcId="{351945BF-CB8E-43D0-9ADC-1D24917BB4EE}" destId="{A5BEE7AE-BE68-4874-B9CA-693E7D695240}" srcOrd="0" destOrd="0" presId="urn:diagrams.loki3.com/BracketList+Icon"/>
    <dgm:cxn modelId="{4DC40A57-1FD4-44EF-AD33-FC7B97575447}" type="presParOf" srcId="{351945BF-CB8E-43D0-9ADC-1D24917BB4EE}" destId="{2DABD85A-CBCF-4A2C-AC76-758EC8B4B286}" srcOrd="1" destOrd="0" presId="urn:diagrams.loki3.com/BracketList+Icon"/>
    <dgm:cxn modelId="{31119D45-E3A1-4221-B52B-6785E8939A41}" type="presParOf" srcId="{351945BF-CB8E-43D0-9ADC-1D24917BB4EE}" destId="{36B3E916-7866-477D-9575-C3B229B3B2BC}" srcOrd="2" destOrd="0" presId="urn:diagrams.loki3.com/BracketList+Icon"/>
    <dgm:cxn modelId="{7A1A9161-BF76-44C4-A588-D30A5D92231A}" type="presParOf" srcId="{351945BF-CB8E-43D0-9ADC-1D24917BB4EE}" destId="{7E90B7A0-C0C5-41B0-8B06-BA1534B2C9C4}" srcOrd="3" destOrd="0" presId="urn:diagrams.loki3.com/BracketList+Icon"/>
    <dgm:cxn modelId="{3B2AB65E-2841-4AB9-BACB-E460ED5112BB}" type="presParOf" srcId="{0B1D424F-7876-4318-BDBE-38BDD1241784}" destId="{E33690E8-5507-4EEA-8EC9-68CB5ABC1ECA}" srcOrd="5" destOrd="0" presId="urn:diagrams.loki3.com/BracketList+Icon"/>
    <dgm:cxn modelId="{E50589CF-5D17-4851-B26C-FD57F8CE6250}" type="presParOf" srcId="{0B1D424F-7876-4318-BDBE-38BDD1241784}" destId="{72B17DD2-455F-45A7-9127-505AB12E195A}" srcOrd="6" destOrd="0" presId="urn:diagrams.loki3.com/BracketList+Icon"/>
    <dgm:cxn modelId="{006B27CE-E6DC-4234-9005-A99C5486DE2A}" type="presParOf" srcId="{72B17DD2-455F-45A7-9127-505AB12E195A}" destId="{C0CCE4D1-6C25-4057-8185-C5CD899BAFAE}" srcOrd="0" destOrd="0" presId="urn:diagrams.loki3.com/BracketList+Icon"/>
    <dgm:cxn modelId="{846004EA-C2A9-458D-8FB8-BBD9A3813D10}" type="presParOf" srcId="{72B17DD2-455F-45A7-9127-505AB12E195A}" destId="{865FA15A-996C-445A-8EE7-A09FA40B8A07}" srcOrd="1" destOrd="0" presId="urn:diagrams.loki3.com/BracketList+Icon"/>
    <dgm:cxn modelId="{D8265BF8-BB06-4482-ABD9-1940C50ED94F}" type="presParOf" srcId="{72B17DD2-455F-45A7-9127-505AB12E195A}" destId="{DDD54878-D9D2-4C7F-8BDF-EE2281CDDC31}" srcOrd="2" destOrd="0" presId="urn:diagrams.loki3.com/BracketList+Icon"/>
    <dgm:cxn modelId="{33ECD589-F72F-43F0-94A7-44314FAE348F}" type="presParOf" srcId="{72B17DD2-455F-45A7-9127-505AB12E195A}" destId="{0FB9489B-6754-4826-B79D-5B6D7B1E6330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BC66D-9386-4699-B144-4B1F080FB240}">
      <dsp:nvSpPr>
        <dsp:cNvPr id="0" name=""/>
        <dsp:cNvSpPr/>
      </dsp:nvSpPr>
      <dsp:spPr>
        <a:xfrm rot="16200000">
          <a:off x="-789712" y="790624"/>
          <a:ext cx="3951337" cy="2370087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891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J2SE </a:t>
          </a:r>
          <a:r>
            <a:rPr lang="id-ID" sz="2000" kern="1200" smtClean="0"/>
            <a:t>(</a:t>
          </a:r>
          <a:r>
            <a:rPr lang="en-US" sz="2000" kern="1200" smtClean="0"/>
            <a:t>Java Standar</a:t>
          </a:r>
          <a:r>
            <a:rPr lang="id-ID" sz="2000" kern="1200" smtClean="0"/>
            <a:t>d</a:t>
          </a:r>
          <a:r>
            <a:rPr lang="en-US" sz="2000" kern="1200" smtClean="0"/>
            <a:t> Edition</a:t>
          </a:r>
          <a:r>
            <a:rPr lang="id-ID" sz="2000" kern="1200" smtClean="0"/>
            <a:t>)</a:t>
          </a:r>
          <a:endParaRPr lang="id-ID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Java </a:t>
          </a:r>
          <a:r>
            <a:rPr lang="en-US" sz="1600" kern="1200" dirty="0" err="1" smtClean="0"/>
            <a:t>edisi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standar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dengan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berbagai</a:t>
          </a:r>
          <a:r>
            <a:rPr lang="en-US" sz="1600" kern="1200" dirty="0" smtClean="0"/>
            <a:t> class-class </a:t>
          </a:r>
          <a:r>
            <a:rPr lang="en-US" sz="1600" kern="1200" dirty="0" err="1" smtClean="0"/>
            <a:t>merupakan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inti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dari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bahasa</a:t>
          </a:r>
          <a:r>
            <a:rPr lang="en-US" sz="1600" kern="1200" dirty="0" smtClean="0"/>
            <a:t> java</a:t>
          </a:r>
          <a:endParaRPr lang="id-ID" sz="1600" kern="1200" dirty="0"/>
        </a:p>
      </dsp:txBody>
      <dsp:txXfrm rot="5400000">
        <a:off x="913" y="790266"/>
        <a:ext cx="2370087" cy="2370803"/>
      </dsp:txXfrm>
    </dsp:sp>
    <dsp:sp modelId="{9840E997-726E-4110-A877-954E2C3CDDF8}">
      <dsp:nvSpPr>
        <dsp:cNvPr id="0" name=""/>
        <dsp:cNvSpPr/>
      </dsp:nvSpPr>
      <dsp:spPr>
        <a:xfrm rot="16200000">
          <a:off x="1758131" y="790624"/>
          <a:ext cx="3951337" cy="2370087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891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J2EE </a:t>
          </a:r>
          <a:r>
            <a:rPr lang="id-ID" sz="2000" kern="1200" smtClean="0"/>
            <a:t>(</a:t>
          </a:r>
          <a:r>
            <a:rPr lang="en-US" sz="2000" kern="1200" smtClean="0"/>
            <a:t>Java Enterprise Edition</a:t>
          </a:r>
          <a:r>
            <a:rPr lang="id-ID" sz="2000" kern="1200" smtClean="0"/>
            <a:t>)</a:t>
          </a:r>
          <a:endParaRPr lang="id-ID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smtClean="0"/>
            <a:t>C</a:t>
          </a:r>
          <a:r>
            <a:rPr lang="en-US" sz="1600" kern="1200" smtClean="0"/>
            <a:t>lass-class dari J2SE </a:t>
          </a:r>
          <a:r>
            <a:rPr lang="id-ID" sz="1600" kern="1200" smtClean="0"/>
            <a:t>ditambah dengan </a:t>
          </a:r>
          <a:r>
            <a:rPr lang="en-US" sz="1600" kern="1200" smtClean="0"/>
            <a:t>class-class dalam edisi Enterprise Edition untuk membuat aplikasi-aplikasi enterprise</a:t>
          </a:r>
          <a:endParaRPr lang="id-ID" sz="1600" kern="1200"/>
        </a:p>
      </dsp:txBody>
      <dsp:txXfrm rot="5400000">
        <a:off x="2548756" y="790266"/>
        <a:ext cx="2370087" cy="2370803"/>
      </dsp:txXfrm>
    </dsp:sp>
    <dsp:sp modelId="{3C48C751-8964-4E29-848A-FBEEA94B5AA4}">
      <dsp:nvSpPr>
        <dsp:cNvPr id="0" name=""/>
        <dsp:cNvSpPr/>
      </dsp:nvSpPr>
      <dsp:spPr>
        <a:xfrm rot="16200000">
          <a:off x="4305975" y="790624"/>
          <a:ext cx="3951337" cy="2370087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891" bIns="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J2ME </a:t>
          </a:r>
          <a:r>
            <a:rPr lang="id-ID" sz="2000" kern="1200" smtClean="0"/>
            <a:t>(</a:t>
          </a:r>
          <a:r>
            <a:rPr lang="en-US" sz="2000" kern="1200" smtClean="0"/>
            <a:t>Java Micro Edition</a:t>
          </a:r>
          <a:r>
            <a:rPr lang="id-ID" sz="2000" kern="1200" smtClean="0"/>
            <a:t>)</a:t>
          </a:r>
          <a:endParaRPr lang="id-ID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smtClean="0"/>
            <a:t>C</a:t>
          </a:r>
          <a:r>
            <a:rPr lang="en-US" sz="1600" kern="1200" smtClean="0"/>
            <a:t>lass-class dari J2SE dengan penambahan class-class dalam edisi Micro Edition. Biasa digunakan untuk pembuatan produk-produk elektronik</a:t>
          </a:r>
          <a:r>
            <a:rPr lang="id-ID" sz="1600" kern="1200" smtClean="0"/>
            <a:t>/Mobile</a:t>
          </a:r>
          <a:endParaRPr lang="id-ID" sz="1600" kern="1200"/>
        </a:p>
      </dsp:txBody>
      <dsp:txXfrm rot="5400000">
        <a:off x="5096600" y="790266"/>
        <a:ext cx="2370087" cy="2370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6FDB2-1EA7-4DC6-94D2-C6F636B65A2F}">
      <dsp:nvSpPr>
        <dsp:cNvPr id="0" name=""/>
        <dsp:cNvSpPr/>
      </dsp:nvSpPr>
      <dsp:spPr>
        <a:xfrm>
          <a:off x="459706" y="0"/>
          <a:ext cx="5210005" cy="2797538"/>
        </a:xfrm>
        <a:prstGeom prst="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108687E-128D-4E4D-9783-D82CF7BFAE5E}">
      <dsp:nvSpPr>
        <dsp:cNvPr id="0" name=""/>
        <dsp:cNvSpPr/>
      </dsp:nvSpPr>
      <dsp:spPr>
        <a:xfrm>
          <a:off x="1795" y="839261"/>
          <a:ext cx="1081028" cy="1119015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Editor</a:t>
          </a:r>
          <a:endParaRPr lang="id-ID" sz="1600" kern="1200" dirty="0"/>
        </a:p>
      </dsp:txBody>
      <dsp:txXfrm>
        <a:off x="54566" y="892032"/>
        <a:ext cx="975486" cy="1013473"/>
      </dsp:txXfrm>
    </dsp:sp>
    <dsp:sp modelId="{65880C74-B8D0-4FE4-9FC7-A61968F8153B}">
      <dsp:nvSpPr>
        <dsp:cNvPr id="0" name=""/>
        <dsp:cNvSpPr/>
      </dsp:nvSpPr>
      <dsp:spPr>
        <a:xfrm>
          <a:off x="1262995" y="839261"/>
          <a:ext cx="1081028" cy="1119015"/>
        </a:xfrm>
        <a:prstGeom prst="flowChartDocumen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*.java</a:t>
          </a:r>
          <a:endParaRPr lang="id-ID" sz="2000" kern="1200" dirty="0"/>
        </a:p>
      </dsp:txBody>
      <dsp:txXfrm>
        <a:off x="1262995" y="839261"/>
        <a:ext cx="1081028" cy="897388"/>
      </dsp:txXfrm>
    </dsp:sp>
    <dsp:sp modelId="{868327AB-D4F0-49F8-9A56-01108568387E}">
      <dsp:nvSpPr>
        <dsp:cNvPr id="0" name=""/>
        <dsp:cNvSpPr/>
      </dsp:nvSpPr>
      <dsp:spPr>
        <a:xfrm>
          <a:off x="2524194" y="839261"/>
          <a:ext cx="1081028" cy="11190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Java Compiler</a:t>
          </a:r>
          <a:endParaRPr lang="id-ID" sz="1600" kern="1200" dirty="0"/>
        </a:p>
      </dsp:txBody>
      <dsp:txXfrm>
        <a:off x="2576965" y="892032"/>
        <a:ext cx="975486" cy="1013473"/>
      </dsp:txXfrm>
    </dsp:sp>
    <dsp:sp modelId="{A1D059F6-B102-4A31-910F-029455359E4E}">
      <dsp:nvSpPr>
        <dsp:cNvPr id="0" name=""/>
        <dsp:cNvSpPr/>
      </dsp:nvSpPr>
      <dsp:spPr>
        <a:xfrm>
          <a:off x="3785394" y="839261"/>
          <a:ext cx="1081028" cy="1119015"/>
        </a:xfrm>
        <a:prstGeom prst="flowChartDocumen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*.class</a:t>
          </a:r>
          <a:endParaRPr lang="id-ID" sz="2000" kern="1200" dirty="0"/>
        </a:p>
      </dsp:txBody>
      <dsp:txXfrm>
        <a:off x="3785394" y="839261"/>
        <a:ext cx="1081028" cy="897388"/>
      </dsp:txXfrm>
    </dsp:sp>
    <dsp:sp modelId="{5014E072-ECE0-43C7-A83F-CE44A6A09B2B}">
      <dsp:nvSpPr>
        <dsp:cNvPr id="0" name=""/>
        <dsp:cNvSpPr/>
      </dsp:nvSpPr>
      <dsp:spPr>
        <a:xfrm>
          <a:off x="5046594" y="839261"/>
          <a:ext cx="1081028" cy="111901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Java Interpreter</a:t>
          </a:r>
          <a:endParaRPr lang="id-ID" sz="1200" kern="1200" dirty="0"/>
        </a:p>
      </dsp:txBody>
      <dsp:txXfrm>
        <a:off x="5099365" y="892032"/>
        <a:ext cx="975486" cy="1013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BF23E-08EB-49ED-86D5-4DBECF8C9BD8}">
      <dsp:nvSpPr>
        <dsp:cNvPr id="0" name=""/>
        <dsp:cNvSpPr/>
      </dsp:nvSpPr>
      <dsp:spPr>
        <a:xfrm>
          <a:off x="633618" y="1048"/>
          <a:ext cx="1433342" cy="716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Logical </a:t>
          </a:r>
          <a:endParaRPr lang="id-ID" sz="2800" kern="1200"/>
        </a:p>
      </dsp:txBody>
      <dsp:txXfrm>
        <a:off x="654609" y="22039"/>
        <a:ext cx="1391360" cy="674689"/>
      </dsp:txXfrm>
    </dsp:sp>
    <dsp:sp modelId="{6F53664D-7D95-48D4-92D0-C0932BAC7226}">
      <dsp:nvSpPr>
        <dsp:cNvPr id="0" name=""/>
        <dsp:cNvSpPr/>
      </dsp:nvSpPr>
      <dsp:spPr>
        <a:xfrm>
          <a:off x="776952" y="717720"/>
          <a:ext cx="143334" cy="53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503"/>
              </a:lnTo>
              <a:lnTo>
                <a:pt x="143334" y="537503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9993B-5F6D-4E55-AA29-6CC5106FE8A9}">
      <dsp:nvSpPr>
        <dsp:cNvPr id="0" name=""/>
        <dsp:cNvSpPr/>
      </dsp:nvSpPr>
      <dsp:spPr>
        <a:xfrm>
          <a:off x="920286" y="896887"/>
          <a:ext cx="1146673" cy="7166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boolean</a:t>
          </a:r>
          <a:endParaRPr lang="id-ID" sz="2300" kern="1200"/>
        </a:p>
      </dsp:txBody>
      <dsp:txXfrm>
        <a:off x="941277" y="917878"/>
        <a:ext cx="1104691" cy="674689"/>
      </dsp:txXfrm>
    </dsp:sp>
    <dsp:sp modelId="{5AAFCF3A-9101-48E8-AB50-87F292B14E0C}">
      <dsp:nvSpPr>
        <dsp:cNvPr id="0" name=""/>
        <dsp:cNvSpPr/>
      </dsp:nvSpPr>
      <dsp:spPr>
        <a:xfrm>
          <a:off x="2425296" y="1048"/>
          <a:ext cx="1433342" cy="716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Textual</a:t>
          </a:r>
          <a:endParaRPr lang="id-ID" sz="2800" kern="1200"/>
        </a:p>
      </dsp:txBody>
      <dsp:txXfrm>
        <a:off x="2446287" y="22039"/>
        <a:ext cx="1391360" cy="674689"/>
      </dsp:txXfrm>
    </dsp:sp>
    <dsp:sp modelId="{38E277E1-E811-4770-835F-AEA41B98C09E}">
      <dsp:nvSpPr>
        <dsp:cNvPr id="0" name=""/>
        <dsp:cNvSpPr/>
      </dsp:nvSpPr>
      <dsp:spPr>
        <a:xfrm>
          <a:off x="2568630" y="717720"/>
          <a:ext cx="143334" cy="53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503"/>
              </a:lnTo>
              <a:lnTo>
                <a:pt x="143334" y="537503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64BBB-02EC-41D2-B6E2-83E3812AF85B}">
      <dsp:nvSpPr>
        <dsp:cNvPr id="0" name=""/>
        <dsp:cNvSpPr/>
      </dsp:nvSpPr>
      <dsp:spPr>
        <a:xfrm>
          <a:off x="2711964" y="896887"/>
          <a:ext cx="1146673" cy="7166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char</a:t>
          </a:r>
          <a:endParaRPr lang="id-ID" sz="2300" kern="1200"/>
        </a:p>
      </dsp:txBody>
      <dsp:txXfrm>
        <a:off x="2732955" y="917878"/>
        <a:ext cx="1104691" cy="674689"/>
      </dsp:txXfrm>
    </dsp:sp>
    <dsp:sp modelId="{26FBEF0C-2DD2-41A0-8AC2-326E8461A62D}">
      <dsp:nvSpPr>
        <dsp:cNvPr id="0" name=""/>
        <dsp:cNvSpPr/>
      </dsp:nvSpPr>
      <dsp:spPr>
        <a:xfrm>
          <a:off x="4216974" y="1048"/>
          <a:ext cx="1433342" cy="716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Number</a:t>
          </a:r>
          <a:endParaRPr lang="id-ID" sz="2800" kern="1200"/>
        </a:p>
      </dsp:txBody>
      <dsp:txXfrm>
        <a:off x="4237965" y="22039"/>
        <a:ext cx="1391360" cy="674689"/>
      </dsp:txXfrm>
    </dsp:sp>
    <dsp:sp modelId="{9114BDAD-F802-4C07-9B71-5A5942282045}">
      <dsp:nvSpPr>
        <dsp:cNvPr id="0" name=""/>
        <dsp:cNvSpPr/>
      </dsp:nvSpPr>
      <dsp:spPr>
        <a:xfrm>
          <a:off x="4360308" y="717720"/>
          <a:ext cx="143334" cy="53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503"/>
              </a:lnTo>
              <a:lnTo>
                <a:pt x="143334" y="537503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B7C82-D951-43AF-B487-6DC9BB467317}">
      <dsp:nvSpPr>
        <dsp:cNvPr id="0" name=""/>
        <dsp:cNvSpPr/>
      </dsp:nvSpPr>
      <dsp:spPr>
        <a:xfrm>
          <a:off x="4503642" y="896887"/>
          <a:ext cx="1146673" cy="7166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smtClean="0"/>
            <a:t>b</a:t>
          </a:r>
          <a:r>
            <a:rPr lang="en-US" sz="2300" kern="1200" smtClean="0"/>
            <a:t>yte</a:t>
          </a:r>
          <a:endParaRPr lang="id-ID" sz="2300" kern="1200"/>
        </a:p>
      </dsp:txBody>
      <dsp:txXfrm>
        <a:off x="4524633" y="917878"/>
        <a:ext cx="1104691" cy="674689"/>
      </dsp:txXfrm>
    </dsp:sp>
    <dsp:sp modelId="{4875B55C-B6A3-4B22-9844-DE8821D80229}">
      <dsp:nvSpPr>
        <dsp:cNvPr id="0" name=""/>
        <dsp:cNvSpPr/>
      </dsp:nvSpPr>
      <dsp:spPr>
        <a:xfrm>
          <a:off x="4360308" y="717720"/>
          <a:ext cx="143334" cy="1433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342"/>
              </a:lnTo>
              <a:lnTo>
                <a:pt x="143334" y="1433342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459BD-BF3F-4561-8FF5-E480E417D14B}">
      <dsp:nvSpPr>
        <dsp:cNvPr id="0" name=""/>
        <dsp:cNvSpPr/>
      </dsp:nvSpPr>
      <dsp:spPr>
        <a:xfrm>
          <a:off x="4503642" y="1792726"/>
          <a:ext cx="1146673" cy="7166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smtClean="0"/>
            <a:t>s</a:t>
          </a:r>
          <a:r>
            <a:rPr lang="en-US" sz="2300" kern="1200" smtClean="0"/>
            <a:t>hort</a:t>
          </a:r>
          <a:endParaRPr lang="id-ID" sz="2300" kern="1200"/>
        </a:p>
      </dsp:txBody>
      <dsp:txXfrm>
        <a:off x="4524633" y="1813717"/>
        <a:ext cx="1104691" cy="674689"/>
      </dsp:txXfrm>
    </dsp:sp>
    <dsp:sp modelId="{9FFB64C3-54DB-462A-9204-BD70B16D89A9}">
      <dsp:nvSpPr>
        <dsp:cNvPr id="0" name=""/>
        <dsp:cNvSpPr/>
      </dsp:nvSpPr>
      <dsp:spPr>
        <a:xfrm>
          <a:off x="4360308" y="717720"/>
          <a:ext cx="143334" cy="2329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9181"/>
              </a:lnTo>
              <a:lnTo>
                <a:pt x="143334" y="2329181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E5603-C58D-4C63-B800-5AAF2C1A2348}">
      <dsp:nvSpPr>
        <dsp:cNvPr id="0" name=""/>
        <dsp:cNvSpPr/>
      </dsp:nvSpPr>
      <dsp:spPr>
        <a:xfrm>
          <a:off x="4503642" y="2688565"/>
          <a:ext cx="1146673" cy="7166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smtClean="0"/>
            <a:t>i</a:t>
          </a:r>
          <a:r>
            <a:rPr lang="en-US" sz="2300" kern="1200" smtClean="0"/>
            <a:t>nt</a:t>
          </a:r>
          <a:endParaRPr lang="id-ID" sz="2300" kern="1200"/>
        </a:p>
      </dsp:txBody>
      <dsp:txXfrm>
        <a:off x="4524633" y="2709556"/>
        <a:ext cx="1104691" cy="674689"/>
      </dsp:txXfrm>
    </dsp:sp>
    <dsp:sp modelId="{CCC8F595-7C37-4E70-AA2A-B21DB2FDE60D}">
      <dsp:nvSpPr>
        <dsp:cNvPr id="0" name=""/>
        <dsp:cNvSpPr/>
      </dsp:nvSpPr>
      <dsp:spPr>
        <a:xfrm>
          <a:off x="4360308" y="717720"/>
          <a:ext cx="143334" cy="3225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5020"/>
              </a:lnTo>
              <a:lnTo>
                <a:pt x="143334" y="322502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D0E9F-F6E4-4C38-82C5-217F0E2480FE}">
      <dsp:nvSpPr>
        <dsp:cNvPr id="0" name=""/>
        <dsp:cNvSpPr/>
      </dsp:nvSpPr>
      <dsp:spPr>
        <a:xfrm>
          <a:off x="4503642" y="3584404"/>
          <a:ext cx="1146673" cy="7166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long</a:t>
          </a:r>
          <a:endParaRPr lang="id-ID" sz="2300" kern="1200"/>
        </a:p>
      </dsp:txBody>
      <dsp:txXfrm>
        <a:off x="4524633" y="3605395"/>
        <a:ext cx="1104691" cy="674689"/>
      </dsp:txXfrm>
    </dsp:sp>
    <dsp:sp modelId="{20729569-F0EA-4B0F-8891-42E57745EDAB}">
      <dsp:nvSpPr>
        <dsp:cNvPr id="0" name=""/>
        <dsp:cNvSpPr/>
      </dsp:nvSpPr>
      <dsp:spPr>
        <a:xfrm>
          <a:off x="6008652" y="1048"/>
          <a:ext cx="1433342" cy="716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Floating</a:t>
          </a:r>
          <a:endParaRPr lang="id-ID" sz="2800" kern="1200"/>
        </a:p>
      </dsp:txBody>
      <dsp:txXfrm>
        <a:off x="6029643" y="22039"/>
        <a:ext cx="1391360" cy="674689"/>
      </dsp:txXfrm>
    </dsp:sp>
    <dsp:sp modelId="{D4BFE8A8-FE26-4693-91EA-20A15BD9F9BB}">
      <dsp:nvSpPr>
        <dsp:cNvPr id="0" name=""/>
        <dsp:cNvSpPr/>
      </dsp:nvSpPr>
      <dsp:spPr>
        <a:xfrm>
          <a:off x="6151986" y="717720"/>
          <a:ext cx="143334" cy="53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503"/>
              </a:lnTo>
              <a:lnTo>
                <a:pt x="143334" y="537503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FC93E-E711-489A-A9C5-4358A80939E8}">
      <dsp:nvSpPr>
        <dsp:cNvPr id="0" name=""/>
        <dsp:cNvSpPr/>
      </dsp:nvSpPr>
      <dsp:spPr>
        <a:xfrm>
          <a:off x="6295320" y="896887"/>
          <a:ext cx="1146673" cy="7166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smtClean="0"/>
            <a:t>d</a:t>
          </a:r>
          <a:r>
            <a:rPr lang="en-US" sz="2300" kern="1200" smtClean="0"/>
            <a:t>ouble</a:t>
          </a:r>
          <a:endParaRPr lang="id-ID" sz="2300" kern="1200"/>
        </a:p>
      </dsp:txBody>
      <dsp:txXfrm>
        <a:off x="6316311" y="917878"/>
        <a:ext cx="1104691" cy="674689"/>
      </dsp:txXfrm>
    </dsp:sp>
    <dsp:sp modelId="{A1DED5B8-06D6-4D8A-BC52-14FB498BAAF1}">
      <dsp:nvSpPr>
        <dsp:cNvPr id="0" name=""/>
        <dsp:cNvSpPr/>
      </dsp:nvSpPr>
      <dsp:spPr>
        <a:xfrm>
          <a:off x="6151986" y="717720"/>
          <a:ext cx="143334" cy="1433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342"/>
              </a:lnTo>
              <a:lnTo>
                <a:pt x="143334" y="1433342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E5FD9-172E-4A05-9169-65BA6AE4C0A6}">
      <dsp:nvSpPr>
        <dsp:cNvPr id="0" name=""/>
        <dsp:cNvSpPr/>
      </dsp:nvSpPr>
      <dsp:spPr>
        <a:xfrm>
          <a:off x="6295320" y="1792726"/>
          <a:ext cx="1146673" cy="7166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float</a:t>
          </a:r>
          <a:endParaRPr lang="id-ID" sz="2300" kern="1200"/>
        </a:p>
      </dsp:txBody>
      <dsp:txXfrm>
        <a:off x="6316311" y="1813717"/>
        <a:ext cx="1104691" cy="6746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4ED7E-BC96-4E08-8939-16CAD806ABCF}">
      <dsp:nvSpPr>
        <dsp:cNvPr id="0" name=""/>
        <dsp:cNvSpPr/>
      </dsp:nvSpPr>
      <dsp:spPr>
        <a:xfrm>
          <a:off x="3646" y="214874"/>
          <a:ext cx="1865076" cy="7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Aritmathic Operator</a:t>
          </a:r>
          <a:endParaRPr lang="id-ID" sz="2300" kern="1200" dirty="0"/>
        </a:p>
      </dsp:txBody>
      <dsp:txXfrm>
        <a:off x="3646" y="214874"/>
        <a:ext cx="1865076" cy="740025"/>
      </dsp:txXfrm>
    </dsp:sp>
    <dsp:sp modelId="{2D834888-319F-4820-B725-B520358AC7D3}">
      <dsp:nvSpPr>
        <dsp:cNvPr id="0" name=""/>
        <dsp:cNvSpPr/>
      </dsp:nvSpPr>
      <dsp:spPr>
        <a:xfrm>
          <a:off x="1868723" y="214874"/>
          <a:ext cx="373015" cy="740025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5158B-B801-4D52-AE10-6BCFE1DB2DB2}">
      <dsp:nvSpPr>
        <dsp:cNvPr id="0" name=""/>
        <dsp:cNvSpPr/>
      </dsp:nvSpPr>
      <dsp:spPr>
        <a:xfrm>
          <a:off x="2390944" y="214874"/>
          <a:ext cx="5073009" cy="74002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+, -, /, *, %</a:t>
          </a:r>
          <a:endParaRPr lang="id-ID" sz="2400" kern="1200" dirty="0"/>
        </a:p>
      </dsp:txBody>
      <dsp:txXfrm>
        <a:off x="2390944" y="214874"/>
        <a:ext cx="5073009" cy="740025"/>
      </dsp:txXfrm>
    </dsp:sp>
    <dsp:sp modelId="{856FE66A-4DAB-4D9F-8D29-8947F906391E}">
      <dsp:nvSpPr>
        <dsp:cNvPr id="0" name=""/>
        <dsp:cNvSpPr/>
      </dsp:nvSpPr>
      <dsp:spPr>
        <a:xfrm>
          <a:off x="3646" y="1037699"/>
          <a:ext cx="1865076" cy="7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Assignment Operator</a:t>
          </a:r>
          <a:endParaRPr lang="id-ID" sz="2300" kern="1200" dirty="0"/>
        </a:p>
      </dsp:txBody>
      <dsp:txXfrm>
        <a:off x="3646" y="1037699"/>
        <a:ext cx="1865076" cy="740025"/>
      </dsp:txXfrm>
    </dsp:sp>
    <dsp:sp modelId="{37D67DF4-2D84-40F5-A898-985B745FA5FF}">
      <dsp:nvSpPr>
        <dsp:cNvPr id="0" name=""/>
        <dsp:cNvSpPr/>
      </dsp:nvSpPr>
      <dsp:spPr>
        <a:xfrm>
          <a:off x="1868723" y="1037699"/>
          <a:ext cx="373015" cy="740025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261EE-54F6-4250-8A07-B8F3A8372B9F}">
      <dsp:nvSpPr>
        <dsp:cNvPr id="0" name=""/>
        <dsp:cNvSpPr/>
      </dsp:nvSpPr>
      <dsp:spPr>
        <a:xfrm>
          <a:off x="2390944" y="1037699"/>
          <a:ext cx="5073009" cy="740025"/>
        </a:xfrm>
        <a:prstGeom prst="rect">
          <a:avLst/>
        </a:prstGeom>
        <a:gradFill rotWithShape="0">
          <a:gsLst>
            <a:gs pos="0">
              <a:schemeClr val="accent4">
                <a:hueOff val="338105"/>
                <a:satOff val="-1909"/>
                <a:lumOff val="-3268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338105"/>
                <a:satOff val="-1909"/>
                <a:lumOff val="-3268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++, --, +=, -=, *=, /=, %=</a:t>
          </a:r>
          <a:endParaRPr lang="id-ID" sz="2400" kern="1200" dirty="0"/>
        </a:p>
      </dsp:txBody>
      <dsp:txXfrm>
        <a:off x="2390944" y="1037699"/>
        <a:ext cx="5073009" cy="740025"/>
      </dsp:txXfrm>
    </dsp:sp>
    <dsp:sp modelId="{A5BEE7AE-BE68-4874-B9CA-693E7D695240}">
      <dsp:nvSpPr>
        <dsp:cNvPr id="0" name=""/>
        <dsp:cNvSpPr/>
      </dsp:nvSpPr>
      <dsp:spPr>
        <a:xfrm>
          <a:off x="3646" y="1860524"/>
          <a:ext cx="1865076" cy="7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Relational</a:t>
          </a:r>
          <a:r>
            <a:rPr lang="en-US" sz="2300" kern="1200" dirty="0" smtClean="0"/>
            <a:t> Operator</a:t>
          </a:r>
          <a:endParaRPr lang="id-ID" sz="2300" kern="1200" dirty="0"/>
        </a:p>
      </dsp:txBody>
      <dsp:txXfrm>
        <a:off x="3646" y="1860524"/>
        <a:ext cx="1865076" cy="740025"/>
      </dsp:txXfrm>
    </dsp:sp>
    <dsp:sp modelId="{2DABD85A-CBCF-4A2C-AC76-758EC8B4B286}">
      <dsp:nvSpPr>
        <dsp:cNvPr id="0" name=""/>
        <dsp:cNvSpPr/>
      </dsp:nvSpPr>
      <dsp:spPr>
        <a:xfrm>
          <a:off x="1868723" y="1860524"/>
          <a:ext cx="373015" cy="740025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0B7A0-C0C5-41B0-8B06-BA1534B2C9C4}">
      <dsp:nvSpPr>
        <dsp:cNvPr id="0" name=""/>
        <dsp:cNvSpPr/>
      </dsp:nvSpPr>
      <dsp:spPr>
        <a:xfrm>
          <a:off x="2390944" y="1860524"/>
          <a:ext cx="5073009" cy="740025"/>
        </a:xfrm>
        <a:prstGeom prst="rect">
          <a:avLst/>
        </a:prstGeom>
        <a:gradFill rotWithShape="0">
          <a:gsLst>
            <a:gs pos="0">
              <a:schemeClr val="accent4">
                <a:hueOff val="676210"/>
                <a:satOff val="-3819"/>
                <a:lumOff val="-6536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676210"/>
                <a:satOff val="-3819"/>
                <a:lumOff val="-6536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==, !=, &lt;, &lt;=, &gt;, &gt;=</a:t>
          </a:r>
          <a:endParaRPr lang="id-ID" sz="2400" kern="1200" dirty="0"/>
        </a:p>
      </dsp:txBody>
      <dsp:txXfrm>
        <a:off x="2390944" y="1860524"/>
        <a:ext cx="5073009" cy="740025"/>
      </dsp:txXfrm>
    </dsp:sp>
    <dsp:sp modelId="{C0CCE4D1-6C25-4057-8185-C5CD899BAFAE}">
      <dsp:nvSpPr>
        <dsp:cNvPr id="0" name=""/>
        <dsp:cNvSpPr/>
      </dsp:nvSpPr>
      <dsp:spPr>
        <a:xfrm>
          <a:off x="3646" y="2683349"/>
          <a:ext cx="1865076" cy="1053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Boolean</a:t>
          </a:r>
          <a:r>
            <a:rPr lang="id-ID" sz="2300" kern="1200" dirty="0" smtClean="0"/>
            <a:t> </a:t>
          </a:r>
          <a:r>
            <a:rPr lang="en-US" sz="2300" kern="1200" dirty="0" smtClean="0"/>
            <a:t>Operator	</a:t>
          </a:r>
          <a:endParaRPr lang="id-ID" sz="2300" kern="1200" dirty="0"/>
        </a:p>
      </dsp:txBody>
      <dsp:txXfrm>
        <a:off x="3646" y="2683349"/>
        <a:ext cx="1865076" cy="1053112"/>
      </dsp:txXfrm>
    </dsp:sp>
    <dsp:sp modelId="{865FA15A-996C-445A-8EE7-A09FA40B8A07}">
      <dsp:nvSpPr>
        <dsp:cNvPr id="0" name=""/>
        <dsp:cNvSpPr/>
      </dsp:nvSpPr>
      <dsp:spPr>
        <a:xfrm>
          <a:off x="1868723" y="2683349"/>
          <a:ext cx="373015" cy="105311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9489B-6754-4826-B79D-5B6D7B1E6330}">
      <dsp:nvSpPr>
        <dsp:cNvPr id="0" name=""/>
        <dsp:cNvSpPr/>
      </dsp:nvSpPr>
      <dsp:spPr>
        <a:xfrm>
          <a:off x="2390944" y="2683349"/>
          <a:ext cx="5073009" cy="1053112"/>
        </a:xfrm>
        <a:prstGeom prst="rect">
          <a:avLst/>
        </a:prstGeom>
        <a:gradFill rotWithShape="0">
          <a:gsLst>
            <a:gs pos="0">
              <a:schemeClr val="accent4">
                <a:hueOff val="1014315"/>
                <a:satOff val="-5728"/>
                <a:lumOff val="-9804"/>
                <a:alphaOff val="0"/>
                <a:tint val="100000"/>
                <a:shade val="100000"/>
                <a:satMod val="100000"/>
                <a:lumMod val="90000"/>
              </a:schemeClr>
            </a:gs>
            <a:gs pos="100000">
              <a:schemeClr val="accent4">
                <a:hueOff val="1014315"/>
                <a:satOff val="-5728"/>
                <a:lumOff val="-9804"/>
                <a:alphaOff val="0"/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  <a:ln>
          <a:noFill/>
        </a:ln>
        <a:effectLst>
          <a:outerShdw blurRad="50800" dist="12700" dir="5400000" rotWithShape="0">
            <a:srgbClr val="000000">
              <a:alpha val="37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&amp;&amp;</a:t>
          </a:r>
          <a:r>
            <a:rPr lang="id-ID" sz="2000" kern="1200" dirty="0" smtClean="0"/>
            <a:t> </a:t>
          </a:r>
          <a:r>
            <a:rPr lang="id-ID" sz="2000" kern="1200" dirty="0" smtClean="0">
              <a:sym typeface="Wingdings" pitchFamily="2" charset="2"/>
            </a:rPr>
            <a:t></a:t>
          </a:r>
          <a:r>
            <a:rPr lang="en-US" sz="2000" kern="1200" dirty="0" smtClean="0"/>
            <a:t> and</a:t>
          </a:r>
          <a:r>
            <a:rPr lang="id-ID" sz="2000" kern="1200" dirty="0" smtClean="0"/>
            <a:t> , </a:t>
          </a:r>
          <a:r>
            <a:rPr lang="en-US" sz="2000" kern="1200" dirty="0" smtClean="0"/>
            <a:t>|| </a:t>
          </a:r>
          <a:r>
            <a:rPr lang="id-ID" sz="2000" kern="1200" dirty="0" smtClean="0">
              <a:sym typeface="Wingdings" pitchFamily="2" charset="2"/>
            </a:rPr>
            <a:t> </a:t>
          </a:r>
          <a:r>
            <a:rPr lang="en-US" sz="2000" kern="1200" dirty="0" smtClean="0"/>
            <a:t>or</a:t>
          </a:r>
          <a:endParaRPr lang="id-ID" sz="2000" kern="1200" dirty="0"/>
        </a:p>
      </dsp:txBody>
      <dsp:txXfrm>
        <a:off x="2390944" y="2683349"/>
        <a:ext cx="5073009" cy="1053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938B0-8CE8-473D-B805-1CF44871F145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E3E25-E0C5-4023-A40A-4C261A24E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6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E3E25-E0C5-4023-A40A-4C261A24EF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1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67B57-3795-4316-8E9E-0D198B6CA29E}" type="slidenum">
              <a:rPr lang="en-US"/>
              <a:pPr/>
              <a:t>25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3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B7B13E-2CBD-4AC5-B080-73E34BBCE334}" type="slidenum">
              <a:rPr lang="en-US"/>
              <a:pPr/>
              <a:t>26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72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32F13-ABD6-4133-AC85-C10588B5B304}" type="slidenum">
              <a:rPr lang="en-US"/>
              <a:pPr/>
              <a:t>27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1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4A2C3-D974-44BF-92E0-8EF5F3BE8BF4}" type="slidenum">
              <a:rPr lang="en-US"/>
              <a:pPr/>
              <a:t>28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05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68C66-4D21-4000-95D1-75F71F97169D}" type="slidenum">
              <a:rPr lang="en-US"/>
              <a:pPr/>
              <a:t>29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3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57235-85EA-46CA-99AF-C3D288242CFC}" type="slidenum">
              <a:rPr lang="en-US"/>
              <a:pPr/>
              <a:t>30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95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E3E25-E0C5-4023-A40A-4C261A24EF9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1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C8D19-4979-498D-9298-0C2A0D4C8091}" type="slidenum">
              <a:rPr lang="en-US"/>
              <a:pPr/>
              <a:t>13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0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F5436-8FFE-4D75-BB8F-60B82A9252AF}" type="slidenum">
              <a:rPr lang="en-US"/>
              <a:pPr/>
              <a:t>14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7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70295-31CC-4F97-B3E7-DB581ACA4C70}" type="slidenum">
              <a:rPr lang="en-US"/>
              <a:pPr/>
              <a:t>15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3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CE98E7-79E0-4B41-B2A7-F00662625EFC}" type="slidenum">
              <a:rPr lang="en-US"/>
              <a:pPr/>
              <a:t>16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9C4F0-5143-45B5-9932-27E3711C43F9}" type="slidenum">
              <a:rPr lang="en-US"/>
              <a:pPr/>
              <a:t>17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1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8C3CA1-B3C6-4F7A-9744-036D3D23E1ED}" type="slidenum">
              <a:rPr lang="en-US"/>
              <a:pPr/>
              <a:t>18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16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C6D8B-D17D-4557-954C-B43B92FA13CA}" type="slidenum">
              <a:rPr lang="en-US"/>
              <a:pPr/>
              <a:t>19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47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10EF9-CD24-487D-83A7-83625CAD2A24}" type="slidenum">
              <a:rPr lang="en-US"/>
              <a:pPr/>
              <a:t>20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108496DD-4AAE-4B2C-A974-0B210E8E1FDD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45E1-A7CF-4E89-B5B9-11C9E365EEC2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9F1E-63F3-496E-8E2A-179DAC8A4412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fld id="{A01219A5-3D53-4E51-A6FA-B26F0CC08D18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F504B2-D00C-438A-ADE3-AD1C4354FE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fld id="{42809258-F055-44CD-9034-FB7693E9BB78}" type="datetime1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340A50-E800-44B2-9E93-C8E741BAA6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FCFD5CE0-6773-499E-9C23-04D43BB0DF37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4C7ECAC0-F728-466C-A904-CC17A1C1782C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204603-7792-4FD1-BAAA-BB60791E1ACF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F33E769B-BBBC-4833-B206-F03839844039}" type="datetime1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34824949-4FB2-4B54-B971-8C466C632C5C}" type="datetime1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B81938C8-94A6-4853-A215-DDE9937E841D}" type="datetime1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0AC1-DE21-4C9D-A790-6A7AEA26CCAA}" type="datetime1">
              <a:rPr lang="en-US" smtClean="0"/>
              <a:t>9/7/2015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68B60B75-5E7E-45D7-932B-CC48F87AF7DD}" type="datetime1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A2752B3-7592-4EAA-AAFB-0BDFC047A69C}" type="datetime1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A2D40B0-097E-4D8E-B3C6-1D1E6204AA34}" type="datetime1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39061794-25EF-4E79-BB89-9D0B0D0F73CD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6FA44D80-32A7-4A63-92E0-9A2CC1F92E31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8FE8-649B-458F-B9AE-431DC028341A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A949-DDC9-4F71-9418-AF55DE1719F5}" type="datetime1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6545-3579-4A79-BC7B-AAABF6208518}" type="datetime1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AA82-93C3-4D7C-A3DC-A841A721D445}" type="datetime1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9072-5F70-473D-973F-34344F28E569}" type="datetime1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782D-5BE6-4A23-9008-0716567922C2}" type="datetime1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81A-CB2D-43AB-A81C-DF9043B050B7}" type="datetime1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5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1E20AC1-DE21-4C9D-A790-6A7AEA26CCAA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OCR-A BT" pitchFamily="34" charset="0"/>
                <a:cs typeface="OCR-A BT" pitchFamily="34" charset="0"/>
              </a:defRPr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ttps://encrypted-tbn3.google.com/images?q=tbn:ANd9GcTujiARJP8MBD4B6N7jwB8CQdPIpp6Nu-1ih_DcROxit2-liaCk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1" y="188640"/>
            <a:ext cx="648072" cy="120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3C92245-F47A-4D5C-8D7D-E88FB337DF56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B5B4-C39B-447B-8FF5-434B43BB7B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sundawijay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55016" y="2143412"/>
            <a:ext cx="5985159" cy="2576765"/>
          </a:xfrm>
        </p:spPr>
        <p:txBody>
          <a:bodyPr>
            <a:normAutofit/>
          </a:bodyPr>
          <a:lstStyle/>
          <a:p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4062661" y="2500045"/>
            <a:ext cx="4655297" cy="1128495"/>
          </a:xfrm>
        </p:spPr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id-ID" dirty="0" smtClean="0"/>
              <a:t>AND</a:t>
            </a:r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353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</a:rPr>
              <a:t>public class MyProgram</a:t>
            </a:r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</a:rPr>
              <a:t>{</a:t>
            </a: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</a:rPr>
              <a:t>}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338263" y="1295400"/>
            <a:ext cx="445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//  comments about the class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1808163" y="3032125"/>
            <a:ext cx="612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</a:rPr>
              <a:t>public static void main (String[] args)</a:t>
            </a:r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763713" y="3489325"/>
            <a:ext cx="3365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</a:rPr>
              <a:t>{</a:t>
            </a: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</a:rPr>
              <a:t>}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763713" y="2574925"/>
            <a:ext cx="460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//  comments about the method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6335713" y="3784600"/>
            <a:ext cx="2046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method header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2982913" y="3937000"/>
            <a:ext cx="1817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method body</a:t>
            </a:r>
          </a:p>
        </p:txBody>
      </p:sp>
      <p:sp>
        <p:nvSpPr>
          <p:cNvPr id="80912" name="AutoShape 16"/>
          <p:cNvSpPr>
            <a:spLocks/>
          </p:cNvSpPr>
          <p:nvPr/>
        </p:nvSpPr>
        <p:spPr bwMode="auto">
          <a:xfrm>
            <a:off x="2449513" y="36576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 flipH="1" flipV="1">
            <a:off x="5497513" y="342900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 autoUpdateAnimBg="0"/>
      <p:bldP spid="80908" grpId="0" autoUpdateAnimBg="0"/>
      <p:bldP spid="80909" grpId="0" autoUpdateAnimBg="0"/>
      <p:bldP spid="80910" grpId="0" autoUpdateAnimBg="0"/>
      <p:bldP spid="80911" grpId="0" autoUpdateAnimBg="0"/>
      <p:bldP spid="80912" grpId="0" animBg="1"/>
      <p:bldP spid="809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id-ID" dirty="0" smtClean="0"/>
              <a:t>AND</a:t>
            </a:r>
            <a:endParaRPr lang="en-US" dirty="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urier New" panose="02070309020205020404" pitchFamily="49" charset="0"/>
              </a:rPr>
              <a:t>Indonesia</a:t>
            </a:r>
            <a:r>
              <a:rPr lang="en-US" dirty="0" smtClean="0">
                <a:latin typeface="Courier New" panose="02070309020205020404" pitchFamily="49" charset="0"/>
              </a:rPr>
              <a:t>.java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id-ID" sz="2000" noProof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Indonesia </a:t>
            </a:r>
            <a:r>
              <a:rPr lang="en-US" sz="2000" noProof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noProof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id-ID" sz="2000" noProof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2000" noProof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 (</a:t>
            </a:r>
            <a:r>
              <a:rPr lang="en-US" sz="2000" noProof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2000" noProof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noProof="1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d-ID" sz="2000" noProof="1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noProof="1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sz="2000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noProof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 </a:t>
            </a:r>
            <a:r>
              <a:rPr lang="en-US" sz="2000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id-ID" sz="2000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Indonesia Raya</a:t>
            </a:r>
            <a:r>
              <a:rPr lang="en-US" sz="2000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2000" noProof="1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id-ID" sz="2000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noProof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noProof="1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sz="2000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1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id-ID" dirty="0" smtClean="0"/>
              <a:t>Komentar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Komentar 1 baris</a:t>
            </a:r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Komentar lebih dari 1 baris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9632" y="2492896"/>
            <a:ext cx="4536504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// ini komentar 1 baris</a:t>
            </a:r>
            <a:endParaRPr lang="id-ID" sz="2800" dirty="0"/>
          </a:p>
        </p:txBody>
      </p:sp>
      <p:sp>
        <p:nvSpPr>
          <p:cNvPr id="7" name="Rectangle 6"/>
          <p:cNvSpPr/>
          <p:nvPr/>
        </p:nvSpPr>
        <p:spPr>
          <a:xfrm>
            <a:off x="1258203" y="4221088"/>
            <a:ext cx="4536504" cy="18722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/* ini komentar </a:t>
            </a:r>
          </a:p>
          <a:p>
            <a:pPr algn="ctr"/>
            <a:r>
              <a:rPr lang="id-ID" sz="2800" dirty="0" smtClean="0"/>
              <a:t>lebih dari </a:t>
            </a:r>
          </a:p>
          <a:p>
            <a:pPr algn="ctr"/>
            <a:r>
              <a:rPr lang="id-ID" sz="2800" dirty="0" smtClean="0"/>
              <a:t>1 baris */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1776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/>
              <a:t>Identifiers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46085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sz="2800" dirty="0" smtClean="0"/>
              <a:t>N</a:t>
            </a:r>
            <a:r>
              <a:rPr lang="en-US" sz="2800" dirty="0" err="1" smtClean="0"/>
              <a:t>ama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variable, class </a:t>
            </a:r>
            <a:r>
              <a:rPr lang="en-US" sz="2800" dirty="0" err="1"/>
              <a:t>atau</a:t>
            </a:r>
            <a:r>
              <a:rPr lang="en-US" sz="2800" dirty="0"/>
              <a:t> method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dimulai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b="1" dirty="0" err="1"/>
              <a:t>unicode</a:t>
            </a:r>
            <a:r>
              <a:rPr lang="en-US" sz="2800" b="1" dirty="0"/>
              <a:t> letter</a:t>
            </a:r>
            <a:r>
              <a:rPr lang="en-US" sz="2800" dirty="0"/>
              <a:t>, </a:t>
            </a:r>
            <a:r>
              <a:rPr lang="en-US" sz="2800" b="1" dirty="0"/>
              <a:t>underscore</a:t>
            </a:r>
            <a:r>
              <a:rPr lang="en-US" sz="2800" dirty="0"/>
              <a:t> ( _ )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b="1" dirty="0"/>
              <a:t>dollar sign</a:t>
            </a:r>
            <a:r>
              <a:rPr lang="en-US" sz="2800" dirty="0"/>
              <a:t> ($)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Case sensitive</a:t>
            </a:r>
            <a:r>
              <a:rPr lang="en-US" sz="2800" dirty="0"/>
              <a:t> &amp;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panjang</a:t>
            </a:r>
            <a:r>
              <a:rPr lang="en-US" sz="2800" dirty="0"/>
              <a:t> </a:t>
            </a:r>
            <a:r>
              <a:rPr lang="en-US" sz="2800" dirty="0" smtClean="0"/>
              <a:t>ma</a:t>
            </a:r>
            <a:r>
              <a:rPr lang="id-ID" sz="2800" dirty="0" smtClean="0"/>
              <a:t>ks</a:t>
            </a:r>
            <a:r>
              <a:rPr lang="en-US" sz="2800" dirty="0" err="1" smtClean="0"/>
              <a:t>imal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Contoh</a:t>
            </a:r>
            <a:r>
              <a:rPr lang="en-US" sz="2800" dirty="0"/>
              <a:t> 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urier New" pitchFamily="49" charset="0"/>
              </a:rPr>
              <a:t>identifier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userName</a:t>
            </a:r>
            <a:endParaRPr lang="en-US" sz="20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ourier New" pitchFamily="49" charset="0"/>
              </a:rPr>
              <a:t>User_name</a:t>
            </a:r>
            <a:endParaRPr lang="en-US" sz="20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urier New" pitchFamily="49" charset="0"/>
              </a:rPr>
              <a:t>_sys_var1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urier New" pitchFamily="49" charset="0"/>
              </a:rPr>
              <a:t>$change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Keyword</a:t>
            </a:r>
          </a:p>
        </p:txBody>
      </p:sp>
      <p:graphicFrame>
        <p:nvGraphicFramePr>
          <p:cNvPr id="161101" name="Group 33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87741796"/>
              </p:ext>
            </p:extLst>
          </p:nvPr>
        </p:nvGraphicFramePr>
        <p:xfrm>
          <a:off x="467544" y="1844824"/>
          <a:ext cx="8229600" cy="40122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92250"/>
                <a:gridCol w="1412875"/>
                <a:gridCol w="1716088"/>
                <a:gridCol w="2098675"/>
                <a:gridCol w="1509712"/>
              </a:tblGrid>
              <a:tr h="35158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abstract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implements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private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this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481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import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protected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throw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481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break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else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instanceof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public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throws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64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byte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extends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return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transient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481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interface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481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catch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final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static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481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finally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native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strictfp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void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64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class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new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super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volatile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32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continue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switch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while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  <a:tr h="4064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default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package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synchronized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sp>
        <p:nvSpPr>
          <p:cNvPr id="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</a:t>
            </a:r>
            <a:r>
              <a:rPr lang="id-ID" dirty="0" smtClean="0"/>
              <a:t>Data </a:t>
            </a:r>
            <a:r>
              <a:rPr lang="en-US" dirty="0" smtClean="0"/>
              <a:t>Types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5355585"/>
              </p:ext>
            </p:extLst>
          </p:nvPr>
        </p:nvGraphicFramePr>
        <p:xfrm>
          <a:off x="457200" y="1828800"/>
          <a:ext cx="8075613" cy="430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- </a:t>
            </a:r>
            <a:r>
              <a:rPr lang="en-US">
                <a:latin typeface="Courier New" pitchFamily="49" charset="0"/>
              </a:rPr>
              <a:t>boolean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002588" cy="4302125"/>
          </a:xfrm>
        </p:spPr>
        <p:txBody>
          <a:bodyPr/>
          <a:lstStyle/>
          <a:p>
            <a:r>
              <a:rPr lang="en-US" sz="2800" dirty="0" err="1"/>
              <a:t>Tipe</a:t>
            </a:r>
            <a:r>
              <a:rPr lang="en-US" sz="2800" dirty="0"/>
              <a:t> data </a:t>
            </a:r>
            <a:r>
              <a:rPr lang="en-US" sz="2800" dirty="0" err="1">
                <a:latin typeface="Courier New" pitchFamily="49" charset="0"/>
              </a:rPr>
              <a:t>boolean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2 literal </a:t>
            </a:r>
            <a:r>
              <a:rPr lang="en-US" sz="2800" dirty="0" err="1"/>
              <a:t>yaitu</a:t>
            </a:r>
            <a:r>
              <a:rPr lang="en-US" sz="2800" dirty="0"/>
              <a:t> : </a:t>
            </a:r>
            <a:r>
              <a:rPr lang="en-US" sz="2800" dirty="0">
                <a:latin typeface="Courier New" pitchFamily="49" charset="0"/>
              </a:rPr>
              <a:t>true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false</a:t>
            </a:r>
            <a:r>
              <a:rPr lang="en-US" sz="2800" dirty="0"/>
              <a:t>.</a:t>
            </a:r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/>
              <a:t>statement 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>
                <a:latin typeface="Courier New" pitchFamily="49" charset="0"/>
              </a:rPr>
              <a:t>boolean</a:t>
            </a:r>
            <a:r>
              <a:rPr lang="en-US" sz="2800" dirty="0">
                <a:latin typeface="Courier New" pitchFamily="49" charset="0"/>
              </a:rPr>
              <a:t> truth = true;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mendeklarasikan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i="1" dirty="0"/>
              <a:t>truth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i="1" dirty="0"/>
              <a:t>true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 dirty="0"/>
              <a:t>Textual – </a:t>
            </a:r>
            <a:r>
              <a:rPr lang="en-US" dirty="0" smtClean="0">
                <a:latin typeface="Courier New" pitchFamily="49" charset="0"/>
              </a:rPr>
              <a:t>cha</a:t>
            </a:r>
            <a:r>
              <a:rPr lang="id-ID" dirty="0" smtClean="0">
                <a:latin typeface="Courier New" pitchFamily="49" charset="0"/>
              </a:rPr>
              <a:t>r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Direpresentasikan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16-bit Unicode character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Literal </a:t>
            </a:r>
            <a:r>
              <a:rPr lang="en-US" sz="2400" dirty="0" err="1"/>
              <a:t>dari</a:t>
            </a:r>
            <a:r>
              <a:rPr lang="en-US" sz="2400" dirty="0"/>
              <a:t> char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diantara</a:t>
            </a:r>
            <a:r>
              <a:rPr lang="en-US" sz="2400" dirty="0"/>
              <a:t> single quotes (‘ ‘)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Contoh</a:t>
            </a:r>
            <a:r>
              <a:rPr lang="en-US" sz="2400" dirty="0"/>
              <a:t> 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1800" dirty="0">
                <a:latin typeface="Courier New" pitchFamily="49" charset="0"/>
              </a:rPr>
              <a:t>‘a’		</a:t>
            </a:r>
            <a:r>
              <a:rPr lang="id-ID" sz="18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The </a:t>
            </a:r>
            <a:r>
              <a:rPr lang="en-US" sz="1800" dirty="0">
                <a:latin typeface="Courier New" pitchFamily="49" charset="0"/>
              </a:rPr>
              <a:t>letter 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‘\t’		</a:t>
            </a:r>
            <a:r>
              <a:rPr lang="id-ID" sz="18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A </a:t>
            </a:r>
            <a:r>
              <a:rPr lang="en-US" sz="1800" dirty="0">
                <a:latin typeface="Courier New" pitchFamily="49" charset="0"/>
              </a:rPr>
              <a:t>tab character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‘\u</a:t>
            </a:r>
            <a:r>
              <a:rPr lang="en-US" sz="1800" dirty="0" smtClean="0">
                <a:latin typeface="Courier New" pitchFamily="49" charset="0"/>
              </a:rPr>
              <a:t>????’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id-ID" sz="18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A </a:t>
            </a:r>
            <a:r>
              <a:rPr lang="en-US" sz="1800" dirty="0">
                <a:latin typeface="Courier New" pitchFamily="49" charset="0"/>
              </a:rPr>
              <a:t>specific Unicode character, ????, is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			</a:t>
            </a:r>
            <a:r>
              <a:rPr lang="id-ID" sz="1800" dirty="0" smtClean="0">
                <a:latin typeface="Courier New" pitchFamily="49" charset="0"/>
              </a:rPr>
              <a:t>		</a:t>
            </a:r>
            <a:r>
              <a:rPr lang="en-US" sz="1800" dirty="0" smtClean="0">
                <a:latin typeface="Courier New" pitchFamily="49" charset="0"/>
              </a:rPr>
              <a:t>replaced </a:t>
            </a:r>
            <a:r>
              <a:rPr lang="en-US" sz="1800" dirty="0">
                <a:latin typeface="Courier New" pitchFamily="49" charset="0"/>
              </a:rPr>
              <a:t>with exactly four hexadecimal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			</a:t>
            </a:r>
            <a:r>
              <a:rPr lang="id-ID" sz="1800" dirty="0" smtClean="0">
                <a:latin typeface="Courier New" pitchFamily="49" charset="0"/>
              </a:rPr>
              <a:t>		</a:t>
            </a:r>
            <a:r>
              <a:rPr lang="en-US" sz="1800" dirty="0" smtClean="0">
                <a:latin typeface="Courier New" pitchFamily="49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example, ‘\u03A6’ is the Greek </a:t>
            </a:r>
            <a:r>
              <a:rPr lang="id-ID" sz="1800" dirty="0" smtClean="0">
                <a:latin typeface="Courier New" pitchFamily="49" charset="0"/>
              </a:rPr>
              <a:t>					</a:t>
            </a:r>
            <a:r>
              <a:rPr lang="en-US" sz="1800" dirty="0" smtClean="0">
                <a:latin typeface="Courier New" pitchFamily="49" charset="0"/>
              </a:rPr>
              <a:t>letter</a:t>
            </a:r>
            <a:r>
              <a:rPr lang="id-ID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phi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String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String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termasuk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 </a:t>
            </a:r>
            <a:r>
              <a:rPr lang="en-US" sz="2800" dirty="0" err="1"/>
              <a:t>primitif</a:t>
            </a:r>
            <a:r>
              <a:rPr lang="en-US" sz="2800" dirty="0"/>
              <a:t>, </a:t>
            </a:r>
            <a:r>
              <a:rPr lang="en-US" sz="2800" dirty="0" err="1"/>
              <a:t>melainkan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class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Literal </a:t>
            </a:r>
            <a:r>
              <a:rPr lang="en-US" sz="2800" dirty="0" err="1"/>
              <a:t>dari</a:t>
            </a:r>
            <a:r>
              <a:rPr lang="en-US" sz="2800" dirty="0"/>
              <a:t> String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diantara</a:t>
            </a:r>
            <a:r>
              <a:rPr lang="en-US" sz="2800" dirty="0"/>
              <a:t> double quotes (“ “)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“The quick brown fox jumps over the lazy dog”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Contoh</a:t>
            </a:r>
            <a:r>
              <a:rPr lang="en-US" sz="2800" dirty="0"/>
              <a:t>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000" dirty="0">
                <a:latin typeface="Courier New" pitchFamily="49" charset="0"/>
              </a:rPr>
              <a:t>String greeting     = “Good Morning !! \n”;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String </a:t>
            </a:r>
            <a:r>
              <a:rPr lang="en-US" sz="2000" dirty="0" err="1">
                <a:latin typeface="Courier New" pitchFamily="49" charset="0"/>
              </a:rPr>
              <a:t>errorMessage</a:t>
            </a:r>
            <a:r>
              <a:rPr lang="en-US" sz="2000" dirty="0">
                <a:latin typeface="Courier New" pitchFamily="49" charset="0"/>
              </a:rPr>
              <a:t> = “Record not found”;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3400" dirty="0" smtClean="0"/>
              <a:t>Number</a:t>
            </a:r>
            <a:r>
              <a:rPr lang="en-US" sz="3400" dirty="0" smtClean="0"/>
              <a:t> </a:t>
            </a:r>
            <a:r>
              <a:rPr lang="id-ID" sz="3400" dirty="0" smtClean="0"/>
              <a:t/>
            </a:r>
            <a:br>
              <a:rPr lang="id-ID" sz="3400" dirty="0" smtClean="0"/>
            </a:br>
            <a:r>
              <a:rPr lang="en-US" sz="3400" dirty="0" err="1" smtClean="0">
                <a:latin typeface="Courier New" pitchFamily="49" charset="0"/>
              </a:rPr>
              <a:t>byte,short,int,</a:t>
            </a:r>
            <a:r>
              <a:rPr lang="en-US" sz="3400" dirty="0" err="1" smtClean="0"/>
              <a:t>dan</a:t>
            </a:r>
            <a:r>
              <a:rPr lang="en-US" sz="3400" dirty="0" smtClean="0">
                <a:latin typeface="Courier New" pitchFamily="49" charset="0"/>
              </a:rPr>
              <a:t> </a:t>
            </a:r>
            <a:r>
              <a:rPr lang="en-US" sz="3400" dirty="0">
                <a:latin typeface="Courier New" pitchFamily="49" charset="0"/>
              </a:rPr>
              <a:t>long</a:t>
            </a:r>
          </a:p>
        </p:txBody>
      </p:sp>
      <p:graphicFrame>
        <p:nvGraphicFramePr>
          <p:cNvPr id="169059" name="Group 9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601325"/>
              </p:ext>
            </p:extLst>
          </p:nvPr>
        </p:nvGraphicFramePr>
        <p:xfrm>
          <a:off x="971550" y="2823300"/>
          <a:ext cx="7200900" cy="22860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508250"/>
                <a:gridCol w="2484438"/>
                <a:gridCol w="2208212"/>
              </a:tblGrid>
              <a:tr h="38226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Integer Length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 or Type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Range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4540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 bits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byte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r>
                        <a:rPr kumimoji="0" lang="en-US" sz="2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to 2</a:t>
                      </a:r>
                      <a:r>
                        <a:rPr kumimoji="0" lang="en-US" sz="2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45243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16 bits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r>
                        <a:rPr kumimoji="0" lang="en-US" sz="2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to 2</a:t>
                      </a:r>
                      <a:r>
                        <a:rPr kumimoji="0" lang="en-US" sz="2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4540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32 bits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r>
                        <a:rPr kumimoji="0" lang="en-US" sz="2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to 2</a:t>
                      </a:r>
                      <a:r>
                        <a:rPr kumimoji="0" lang="en-US" sz="2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45243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64 bits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-2</a:t>
                      </a:r>
                      <a:r>
                        <a:rPr kumimoji="0" lang="en-US" sz="2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63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to 2</a:t>
                      </a:r>
                      <a:r>
                        <a:rPr kumimoji="0" lang="en-US" sz="2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63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sp>
        <p:nvSpPr>
          <p:cNvPr id="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Teknologi Java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Program Java</a:t>
            </a:r>
          </a:p>
          <a:p>
            <a:r>
              <a:rPr lang="en-US" dirty="0" smtClean="0"/>
              <a:t>Identifier</a:t>
            </a:r>
          </a:p>
          <a:p>
            <a:r>
              <a:rPr lang="en-US" dirty="0" smtClean="0"/>
              <a:t>Keyword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Operator</a:t>
            </a:r>
          </a:p>
          <a:p>
            <a:r>
              <a:rPr lang="en-US" dirty="0" smtClean="0"/>
              <a:t>Control 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dirty="0" smtClean="0"/>
              <a:t>AND</a:t>
            </a:r>
            <a:endParaRPr lang="en-US" dirty="0"/>
          </a:p>
        </p:txBody>
      </p:sp>
      <p:pic>
        <p:nvPicPr>
          <p:cNvPr id="7" name="Picture 4" descr="https://encrypted-tbn3.google.com/images?q=tbn:ANd9GcRGf2XCkalNBm2GAiVGTidHeoR04Guozqs8l4ATERcnQ6WJV2P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212976"/>
            <a:ext cx="1524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Floating </a:t>
            </a:r>
            <a:r>
              <a:rPr lang="en-US" sz="3400" dirty="0" smtClean="0"/>
              <a:t>Point</a:t>
            </a:r>
            <a:r>
              <a:rPr lang="id-ID" sz="3400" dirty="0" smtClean="0"/>
              <a:t/>
            </a:r>
            <a:br>
              <a:rPr lang="id-ID" sz="3400" dirty="0" smtClean="0"/>
            </a:br>
            <a:r>
              <a:rPr lang="en-US" sz="3400" dirty="0" smtClean="0">
                <a:latin typeface="Courier New" pitchFamily="49" charset="0"/>
              </a:rPr>
              <a:t>float </a:t>
            </a:r>
            <a:r>
              <a:rPr lang="en-US" sz="3400" dirty="0" err="1"/>
              <a:t>dan</a:t>
            </a:r>
            <a:r>
              <a:rPr lang="en-US" sz="3400" dirty="0">
                <a:latin typeface="Courier New" pitchFamily="49" charset="0"/>
              </a:rPr>
              <a:t> double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18488" cy="4302125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172062" name="Group 3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9673305"/>
              </p:ext>
            </p:extLst>
          </p:nvPr>
        </p:nvGraphicFramePr>
        <p:xfrm>
          <a:off x="971600" y="2924944"/>
          <a:ext cx="7200900" cy="13716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508250"/>
                <a:gridCol w="2484438"/>
                <a:gridCol w="2208212"/>
              </a:tblGrid>
              <a:tr h="422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Float Length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 or Type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Largest Value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32 bits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3.40282e+38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64 bits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1.79769e+308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id-ID" dirty="0" smtClean="0"/>
              <a:t>AND</a:t>
            </a:r>
            <a:endParaRPr lang="en-US" dirty="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Variables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822297"/>
            <a:ext cx="7924800" cy="1692275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id-ID" dirty="0" smtClean="0"/>
              <a:t>Variabel merupakan sebuah tempat penyimpanan di memori</a:t>
            </a:r>
            <a:endParaRPr lang="en-US" dirty="0"/>
          </a:p>
          <a:p>
            <a:pPr>
              <a:spcBef>
                <a:spcPct val="70000"/>
              </a:spcBef>
            </a:pPr>
            <a:r>
              <a:rPr lang="id-ID" dirty="0" smtClean="0"/>
              <a:t>Sebuah variabel di Java dideklarasikan terlebih dahulu dengan tipe data yang ditentukan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2914650" y="4456683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/>
            <a:r>
              <a:rPr 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</a:rPr>
              <a:t> total;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2914650" y="4931345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/>
            <a:r>
              <a:rPr 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</a:rPr>
              <a:t> count, temp, result;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981200" y="5617145"/>
            <a:ext cx="5986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hlink"/>
                </a:solidFill>
                <a:latin typeface="Arial Unicode MS" panose="020B0604020202020204" pitchFamily="34" charset="-128"/>
              </a:rPr>
              <a:t>Multiple variables can be created in one declaration</a:t>
            </a:r>
            <a:endParaRPr lang="en-US" dirty="0">
              <a:solidFill>
                <a:schemeClr val="hlink"/>
              </a:solidFill>
              <a:latin typeface="Arial Unicode MS" panose="020B0604020202020204" pitchFamily="34" charset="-128"/>
            </a:endParaRPr>
          </a:p>
        </p:txBody>
      </p:sp>
      <p:grpSp>
        <p:nvGrpSpPr>
          <p:cNvPr id="121863" name="Group 7"/>
          <p:cNvGrpSpPr>
            <a:grpSpLocks/>
          </p:cNvGrpSpPr>
          <p:nvPr/>
        </p:nvGrpSpPr>
        <p:grpSpPr bwMode="auto">
          <a:xfrm>
            <a:off x="1752600" y="3543870"/>
            <a:ext cx="1390650" cy="836613"/>
            <a:chOff x="852" y="1777"/>
            <a:chExt cx="876" cy="527"/>
          </a:xfrm>
        </p:grpSpPr>
        <p:sp>
          <p:nvSpPr>
            <p:cNvPr id="121864" name="Text Box 8"/>
            <p:cNvSpPr txBox="1">
              <a:spLocks noChangeArrowheads="1"/>
            </p:cNvSpPr>
            <p:nvPr/>
          </p:nvSpPr>
          <p:spPr bwMode="auto">
            <a:xfrm>
              <a:off x="852" y="1777"/>
              <a:ext cx="7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data type</a:t>
              </a:r>
              <a:endParaRPr lang="en-US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21865" name="Line 9"/>
            <p:cNvSpPr>
              <a:spLocks noChangeShapeType="1"/>
            </p:cNvSpPr>
            <p:nvPr/>
          </p:nvSpPr>
          <p:spPr bwMode="auto">
            <a:xfrm>
              <a:off x="1584" y="2016"/>
              <a:ext cx="144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1866" name="Group 10"/>
          <p:cNvGrpSpPr>
            <a:grpSpLocks/>
          </p:cNvGrpSpPr>
          <p:nvPr/>
        </p:nvGrpSpPr>
        <p:grpSpPr bwMode="auto">
          <a:xfrm>
            <a:off x="4114800" y="3501008"/>
            <a:ext cx="1830388" cy="836612"/>
            <a:chOff x="2352" y="1777"/>
            <a:chExt cx="1153" cy="527"/>
          </a:xfrm>
        </p:grpSpPr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2383" y="1777"/>
              <a:ext cx="11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variable name</a:t>
              </a:r>
              <a:endParaRPr lang="en-US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21868" name="Line 12"/>
            <p:cNvSpPr>
              <a:spLocks noChangeShapeType="1"/>
            </p:cNvSpPr>
            <p:nvPr/>
          </p:nvSpPr>
          <p:spPr bwMode="auto">
            <a:xfrm flipH="1">
              <a:off x="2352" y="2016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12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  <p:bldP spid="121861" grpId="0" autoUpdateAnimBg="0"/>
      <p:bldP spid="12186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Sebuah konstanta mirip dengan variabel namun nilainya tetap selama program tersebut berjalan</a:t>
            </a:r>
          </a:p>
          <a:p>
            <a:r>
              <a:rPr lang="id-ID" dirty="0" smtClean="0"/>
              <a:t>Di Java, gunakan </a:t>
            </a:r>
            <a:r>
              <a:rPr lang="id-ID" dirty="0" err="1" smtClean="0"/>
              <a:t>keyword</a:t>
            </a:r>
            <a:r>
              <a:rPr lang="id-ID" dirty="0" smtClean="0"/>
              <a:t> final </a:t>
            </a:r>
            <a:r>
              <a:rPr lang="id-ID" dirty="0" err="1" smtClean="0"/>
              <a:t>didepan</a:t>
            </a:r>
            <a:r>
              <a:rPr lang="id-ID" dirty="0" smtClean="0"/>
              <a:t> deklarasi variabel untuk membuat konstanta 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PHI = 3.14;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Konstanta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9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id-ID" dirty="0" smtClean="0"/>
              <a:t>AND</a:t>
            </a:r>
            <a:endParaRPr lang="en-US" dirty="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Escape Sequences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id-ID" dirty="0" smtClean="0"/>
              <a:t>Bagaimana jika kita ingin menampilkan “ ” karakter</a:t>
            </a:r>
            <a:r>
              <a:rPr lang="en-US" dirty="0" smtClean="0"/>
              <a:t>?</a:t>
            </a:r>
            <a:endParaRPr lang="en-US" sz="1400" dirty="0"/>
          </a:p>
          <a:p>
            <a:r>
              <a:rPr lang="id-ID" i="1" dirty="0" smtClean="0"/>
              <a:t>E</a:t>
            </a:r>
            <a:r>
              <a:rPr lang="en-US" i="1" dirty="0" smtClean="0"/>
              <a:t>scape </a:t>
            </a:r>
            <a:r>
              <a:rPr lang="en-US" i="1" dirty="0"/>
              <a:t>sequence</a:t>
            </a:r>
            <a:r>
              <a:rPr lang="en-US" dirty="0"/>
              <a:t> </a:t>
            </a:r>
            <a:r>
              <a:rPr lang="id-ID" dirty="0" smtClean="0"/>
              <a:t>merupakan kumpulan karakter yang merepresentasikan karakter </a:t>
            </a:r>
            <a:r>
              <a:rPr lang="en-US" dirty="0" smtClean="0"/>
              <a:t>special</a:t>
            </a:r>
            <a:r>
              <a:rPr lang="id-ID" dirty="0" smtClean="0"/>
              <a:t> </a:t>
            </a:r>
            <a:endParaRPr lang="en-US" dirty="0"/>
          </a:p>
          <a:p>
            <a:r>
              <a:rPr lang="id-ID" dirty="0" smtClean="0"/>
              <a:t>Sebuah e</a:t>
            </a:r>
            <a:r>
              <a:rPr lang="en-US" dirty="0" smtClean="0"/>
              <a:t>scape </a:t>
            </a:r>
            <a:r>
              <a:rPr lang="en-US" dirty="0"/>
              <a:t>sequence </a:t>
            </a:r>
            <a:r>
              <a:rPr lang="id-ID" dirty="0" smtClean="0"/>
              <a:t>diawali dengan karakter </a:t>
            </a:r>
            <a:r>
              <a:rPr lang="en-US" dirty="0" smtClean="0"/>
              <a:t>backslash (</a:t>
            </a:r>
            <a:r>
              <a:rPr lang="en-US" dirty="0" smtClean="0">
                <a:latin typeface="Courier New" panose="02070309020205020404" pitchFamily="49" charset="0"/>
              </a:rPr>
              <a:t>\</a:t>
            </a:r>
            <a:r>
              <a:rPr lang="en-US" dirty="0" smtClean="0"/>
              <a:t>)</a:t>
            </a:r>
            <a:endParaRPr lang="en-US" dirty="0"/>
          </a:p>
          <a:p>
            <a:endParaRPr lang="en-US" sz="1400" dirty="0" smtClean="0"/>
          </a:p>
          <a:p>
            <a:pPr algn="ctr">
              <a:buFontTx/>
              <a:buNone/>
            </a:pPr>
            <a:r>
              <a:rPr 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</a:rPr>
              <a:t>("I said \"Hello\" to you.");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0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id-ID" dirty="0" smtClean="0"/>
              <a:t>AND</a:t>
            </a:r>
            <a:endParaRPr lang="en-US" dirty="0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Escape Sequences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990600" y="5029200"/>
            <a:ext cx="7239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19813" name="Group 5"/>
          <p:cNvGrpSpPr>
            <a:grpSpLocks/>
          </p:cNvGrpSpPr>
          <p:nvPr/>
        </p:nvGrpSpPr>
        <p:grpSpPr bwMode="auto">
          <a:xfrm>
            <a:off x="2361406" y="2492896"/>
            <a:ext cx="4421188" cy="2743200"/>
            <a:chOff x="1440" y="1248"/>
            <a:chExt cx="2785" cy="1728"/>
          </a:xfrm>
        </p:grpSpPr>
        <p:sp>
          <p:nvSpPr>
            <p:cNvPr id="119814" name="Text Box 6"/>
            <p:cNvSpPr txBox="1">
              <a:spLocks noChangeArrowheads="1"/>
            </p:cNvSpPr>
            <p:nvPr/>
          </p:nvSpPr>
          <p:spPr bwMode="auto">
            <a:xfrm>
              <a:off x="1440" y="1248"/>
              <a:ext cx="1416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000" b="1" u="sng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Escape Sequence</a:t>
              </a:r>
              <a:endParaRPr lang="en-US" sz="2000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  <a:p>
              <a:pPr algn="ctr">
                <a:spcBef>
                  <a:spcPct val="70000"/>
                </a:spcBef>
              </a:pPr>
              <a:r>
                <a:rPr lang="en-US" sz="2000" b="1" dirty="0">
                  <a:latin typeface="Courier New" panose="02070309020205020404" pitchFamily="49" charset="0"/>
                </a:rPr>
                <a:t>\b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</a:rPr>
                <a:t>\t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</a:rPr>
                <a:t>\n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</a:rPr>
                <a:t>\r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</a:rPr>
                <a:t>\"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</a:rPr>
                <a:t>\'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</a:rPr>
                <a:t>\\</a:t>
              </a:r>
              <a:endParaRPr lang="en-US" sz="2000" dirty="0">
                <a:latin typeface="Courier New" panose="02070309020205020404" pitchFamily="49" charset="0"/>
              </a:endParaRPr>
            </a:p>
          </p:txBody>
        </p:sp>
        <p:sp>
          <p:nvSpPr>
            <p:cNvPr id="119815" name="Text Box 7"/>
            <p:cNvSpPr txBox="1">
              <a:spLocks noChangeArrowheads="1"/>
            </p:cNvSpPr>
            <p:nvPr/>
          </p:nvSpPr>
          <p:spPr bwMode="auto">
            <a:xfrm>
              <a:off x="3068" y="1248"/>
              <a:ext cx="1157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id-ID" sz="2000" b="1" u="sng" dirty="0" smtClean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Arti</a:t>
              </a:r>
              <a:endParaRPr lang="en-US" sz="2000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  <a:p>
              <a:pPr>
                <a:spcBef>
                  <a:spcPct val="70000"/>
                </a:spcBef>
              </a:pPr>
              <a:r>
                <a:rPr 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backspace</a:t>
              </a:r>
            </a:p>
            <a:p>
              <a:r>
                <a:rPr 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tab</a:t>
              </a:r>
            </a:p>
            <a:p>
              <a:r>
                <a:rPr 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newline</a:t>
              </a:r>
            </a:p>
            <a:p>
              <a:r>
                <a:rPr 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carriage return</a:t>
              </a:r>
            </a:p>
            <a:p>
              <a:r>
                <a:rPr 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double quote</a:t>
              </a:r>
            </a:p>
            <a:p>
              <a:r>
                <a:rPr 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single quote</a:t>
              </a:r>
            </a:p>
            <a:p>
              <a:r>
                <a:rPr 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backslash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71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/>
              <a:t>Operator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80243"/>
              </p:ext>
            </p:extLst>
          </p:nvPr>
        </p:nvGraphicFramePr>
        <p:xfrm>
          <a:off x="838200" y="2038388"/>
          <a:ext cx="7467600" cy="39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/>
              <a:t>Branching Statements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4608512"/>
          </a:xfrm>
        </p:spPr>
        <p:txBody>
          <a:bodyPr>
            <a:normAutofit fontScale="77500" lnSpcReduction="20000"/>
          </a:bodyPr>
          <a:lstStyle/>
          <a:p>
            <a:pPr marL="381000" indent="-381000">
              <a:lnSpc>
                <a:spcPct val="80000"/>
              </a:lnSpc>
            </a:pPr>
            <a:r>
              <a:rPr lang="id-ID" sz="2000" b="1" dirty="0"/>
              <a:t>i</a:t>
            </a:r>
            <a:r>
              <a:rPr lang="en-US" sz="2000" b="1" dirty="0" smtClean="0"/>
              <a:t>f</a:t>
            </a:r>
            <a:endParaRPr lang="id-ID" sz="2000" b="1" dirty="0" smtClean="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if 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boolean</a:t>
            </a:r>
            <a:r>
              <a:rPr lang="en-US" sz="2000" dirty="0">
                <a:latin typeface="Courier New" pitchFamily="49" charset="0"/>
              </a:rPr>
              <a:t> expression)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statement 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  <a:endParaRPr lang="id-ID" sz="2000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</a:pPr>
            <a:endParaRPr lang="id-ID" sz="2000" dirty="0" smtClean="0"/>
          </a:p>
          <a:p>
            <a:pPr marL="381000" indent="-381000">
              <a:lnSpc>
                <a:spcPct val="80000"/>
              </a:lnSpc>
            </a:pPr>
            <a:r>
              <a:rPr lang="id-ID" sz="2000" b="1" dirty="0" smtClean="0"/>
              <a:t>if-else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id-ID" sz="2000" dirty="0">
                <a:latin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</a:rPr>
              <a:t>if (</a:t>
            </a:r>
            <a:r>
              <a:rPr lang="en-US" sz="2000" dirty="0" err="1">
                <a:latin typeface="Courier New" pitchFamily="49" charset="0"/>
              </a:rPr>
              <a:t>boolean</a:t>
            </a:r>
            <a:r>
              <a:rPr lang="en-US" sz="2000" dirty="0">
                <a:latin typeface="Courier New" pitchFamily="49" charset="0"/>
              </a:rPr>
              <a:t> expression)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statement 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  <a:r>
              <a:rPr lang="id-ID" sz="2000" dirty="0">
                <a:latin typeface="Courier New" pitchFamily="49" charset="0"/>
              </a:rPr>
              <a:t>else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id-ID" sz="2000" dirty="0">
                <a:latin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id-ID" sz="2000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statement or block</a:t>
            </a:r>
            <a:endParaRPr lang="id-ID" sz="2000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id-ID" sz="2000" dirty="0">
                <a:latin typeface="Courier New" pitchFamily="49" charset="0"/>
              </a:rPr>
              <a:t>	}</a:t>
            </a:r>
            <a:endParaRPr lang="en-US" sz="2000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</a:pPr>
            <a:endParaRPr lang="id-ID" sz="2000" dirty="0" smtClean="0"/>
          </a:p>
          <a:p>
            <a:pPr marL="381000" indent="-381000">
              <a:lnSpc>
                <a:spcPct val="80000"/>
              </a:lnSpc>
            </a:pPr>
            <a:r>
              <a:rPr lang="id-ID" sz="2000" b="1" dirty="0" smtClean="0"/>
              <a:t>if-else-if</a:t>
            </a:r>
            <a:endParaRPr lang="en-US" sz="1800" b="1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if (</a:t>
            </a:r>
            <a:r>
              <a:rPr lang="en-US" sz="2100" dirty="0" err="1">
                <a:latin typeface="Courier New" pitchFamily="49" charset="0"/>
              </a:rPr>
              <a:t>boolean</a:t>
            </a:r>
            <a:r>
              <a:rPr lang="en-US" sz="2100" dirty="0">
                <a:latin typeface="Courier New" pitchFamily="49" charset="0"/>
              </a:rPr>
              <a:t> expression)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	</a:t>
            </a:r>
            <a:r>
              <a:rPr lang="id-ID" sz="2100" dirty="0" smtClean="0">
                <a:latin typeface="Courier New" pitchFamily="49" charset="0"/>
              </a:rPr>
              <a:t>  </a:t>
            </a:r>
            <a:r>
              <a:rPr lang="en-US" sz="2100" dirty="0" smtClean="0">
                <a:latin typeface="Courier New" pitchFamily="49" charset="0"/>
              </a:rPr>
              <a:t>statement </a:t>
            </a:r>
            <a:r>
              <a:rPr lang="en-US" sz="2100" dirty="0">
                <a:latin typeface="Courier New" pitchFamily="49" charset="0"/>
              </a:rPr>
              <a:t>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} else if (</a:t>
            </a:r>
            <a:r>
              <a:rPr lang="en-US" sz="2100" dirty="0" err="1">
                <a:latin typeface="Courier New" pitchFamily="49" charset="0"/>
              </a:rPr>
              <a:t>boolean</a:t>
            </a:r>
            <a:r>
              <a:rPr lang="en-US" sz="2100" dirty="0">
                <a:latin typeface="Courier New" pitchFamily="49" charset="0"/>
              </a:rPr>
              <a:t> expression)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	</a:t>
            </a:r>
            <a:r>
              <a:rPr lang="id-ID" sz="2100" dirty="0" smtClean="0">
                <a:latin typeface="Courier New" pitchFamily="49" charset="0"/>
              </a:rPr>
              <a:t>  </a:t>
            </a:r>
            <a:r>
              <a:rPr lang="en-US" sz="2100" dirty="0" smtClean="0">
                <a:latin typeface="Courier New" pitchFamily="49" charset="0"/>
              </a:rPr>
              <a:t>statement </a:t>
            </a:r>
            <a:r>
              <a:rPr lang="en-US" sz="2100" dirty="0">
                <a:latin typeface="Courier New" pitchFamily="49" charset="0"/>
              </a:rPr>
              <a:t>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} else if (</a:t>
            </a:r>
            <a:r>
              <a:rPr lang="en-US" sz="2100" dirty="0" err="1">
                <a:latin typeface="Courier New" pitchFamily="49" charset="0"/>
              </a:rPr>
              <a:t>boolean</a:t>
            </a:r>
            <a:r>
              <a:rPr lang="en-US" sz="2100" dirty="0">
                <a:latin typeface="Courier New" pitchFamily="49" charset="0"/>
              </a:rPr>
              <a:t> expression)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	</a:t>
            </a:r>
            <a:r>
              <a:rPr lang="id-ID" sz="2100" dirty="0" smtClean="0">
                <a:latin typeface="Courier New" pitchFamily="49" charset="0"/>
              </a:rPr>
              <a:t>  </a:t>
            </a:r>
            <a:r>
              <a:rPr lang="en-US" sz="2100" dirty="0" smtClean="0">
                <a:latin typeface="Courier New" pitchFamily="49" charset="0"/>
              </a:rPr>
              <a:t>statement </a:t>
            </a:r>
            <a:r>
              <a:rPr lang="en-US" sz="2100" dirty="0">
                <a:latin typeface="Courier New" pitchFamily="49" charset="0"/>
              </a:rPr>
              <a:t>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} else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	</a:t>
            </a:r>
            <a:r>
              <a:rPr lang="id-ID" sz="2100" dirty="0" smtClean="0">
                <a:latin typeface="Courier New" pitchFamily="49" charset="0"/>
              </a:rPr>
              <a:t>  </a:t>
            </a:r>
            <a:r>
              <a:rPr lang="en-US" sz="2100" dirty="0" smtClean="0">
                <a:latin typeface="Courier New" pitchFamily="49" charset="0"/>
              </a:rPr>
              <a:t>statement </a:t>
            </a:r>
            <a:r>
              <a:rPr lang="en-US" sz="2100" dirty="0">
                <a:latin typeface="Courier New" pitchFamily="49" charset="0"/>
              </a:rPr>
              <a:t>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</a:rPr>
              <a:t>}</a:t>
            </a:r>
            <a:endParaRPr lang="en-US" sz="2100" dirty="0">
              <a:latin typeface="Courier New" pitchFamily="49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/>
              <a:t>Branching Statements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4608512"/>
          </a:xfrm>
        </p:spPr>
        <p:txBody>
          <a:bodyPr>
            <a:normAutofit/>
          </a:bodyPr>
          <a:lstStyle/>
          <a:p>
            <a:pPr marL="381000" indent="-381000">
              <a:lnSpc>
                <a:spcPct val="80000"/>
              </a:lnSpc>
            </a:pPr>
            <a:r>
              <a:rPr lang="en-US" sz="2400" dirty="0"/>
              <a:t>Syntax </a:t>
            </a:r>
            <a:r>
              <a:rPr lang="en-US" sz="2400" dirty="0">
                <a:latin typeface="Courier New" pitchFamily="49" charset="0"/>
              </a:rPr>
              <a:t>switch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switch </a:t>
            </a:r>
            <a:r>
              <a:rPr lang="en-US" sz="2000" dirty="0" smtClean="0">
                <a:latin typeface="Courier New" pitchFamily="49" charset="0"/>
              </a:rPr>
              <a:t>(expression) </a:t>
            </a:r>
            <a:r>
              <a:rPr lang="en-US" sz="2000" dirty="0">
                <a:latin typeface="Courier New" pitchFamily="49" charset="0"/>
              </a:rPr>
              <a:t>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case </a:t>
            </a:r>
            <a:r>
              <a:rPr lang="en-US" sz="2000" dirty="0" smtClean="0">
                <a:latin typeface="Courier New" pitchFamily="49" charset="0"/>
              </a:rPr>
              <a:t>constant1 :</a:t>
            </a:r>
            <a:endParaRPr lang="en-US" sz="2000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statements;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break;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case </a:t>
            </a:r>
            <a:r>
              <a:rPr lang="en-US" sz="2000" dirty="0" smtClean="0">
                <a:latin typeface="Courier New" pitchFamily="49" charset="0"/>
              </a:rPr>
              <a:t>constant2 :</a:t>
            </a:r>
            <a:endParaRPr lang="en-US" sz="2000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statements;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break;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default 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statements;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break;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/>
              <a:t>Looping Statements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4608512"/>
          </a:xfrm>
        </p:spPr>
        <p:txBody>
          <a:bodyPr>
            <a:normAutofit/>
          </a:bodyPr>
          <a:lstStyle/>
          <a:p>
            <a:pPr marL="381000" indent="-381000"/>
            <a:r>
              <a:rPr lang="en-US" sz="3600" dirty="0"/>
              <a:t>Syntax </a:t>
            </a:r>
            <a:r>
              <a:rPr lang="en-US" sz="3600" dirty="0">
                <a:latin typeface="Courier New" pitchFamily="49" charset="0"/>
              </a:rPr>
              <a:t>for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berikut</a:t>
            </a:r>
            <a:r>
              <a:rPr lang="en-US" sz="3600" dirty="0"/>
              <a:t> :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for (</a:t>
            </a:r>
            <a:r>
              <a:rPr lang="en-US" sz="2000" i="1" dirty="0" err="1">
                <a:latin typeface="Courier New" pitchFamily="49" charset="0"/>
              </a:rPr>
              <a:t>init_expr;boolean</a:t>
            </a:r>
            <a:r>
              <a:rPr lang="en-US" sz="2000" i="1" dirty="0">
                <a:latin typeface="Courier New" pitchFamily="49" charset="0"/>
              </a:rPr>
              <a:t> </a:t>
            </a:r>
            <a:r>
              <a:rPr lang="en-US" sz="2000" i="1" dirty="0" err="1">
                <a:latin typeface="Courier New" pitchFamily="49" charset="0"/>
              </a:rPr>
              <a:t>testexpr;alter_expr</a:t>
            </a:r>
            <a:r>
              <a:rPr lang="en-US" sz="2000" i="1" dirty="0">
                <a:latin typeface="Courier New" pitchFamily="49" charset="0"/>
              </a:rPr>
              <a:t>) { 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	</a:t>
            </a:r>
            <a:r>
              <a:rPr lang="id-ID" sz="2000" i="1" dirty="0" smtClean="0">
                <a:latin typeface="Courier New" pitchFamily="49" charset="0"/>
              </a:rPr>
              <a:t>	</a:t>
            </a:r>
            <a:r>
              <a:rPr lang="en-US" sz="2000" i="1" dirty="0" smtClean="0">
                <a:latin typeface="Courier New" pitchFamily="49" charset="0"/>
              </a:rPr>
              <a:t>statement </a:t>
            </a:r>
            <a:r>
              <a:rPr lang="en-US" sz="2000" i="1" dirty="0">
                <a:latin typeface="Courier New" pitchFamily="49" charset="0"/>
              </a:rPr>
              <a:t>or block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}</a:t>
            </a:r>
          </a:p>
          <a:p>
            <a:pPr marL="381000" indent="-381000">
              <a:buFont typeface="Wingdings" pitchFamily="2" charset="2"/>
              <a:buNone/>
            </a:pPr>
            <a:endParaRPr lang="en-US" sz="2000" i="1" dirty="0"/>
          </a:p>
          <a:p>
            <a:pPr marL="381000" indent="-381000"/>
            <a:r>
              <a:rPr lang="en-US" sz="3600" dirty="0" err="1"/>
              <a:t>Contoh</a:t>
            </a:r>
            <a:r>
              <a:rPr lang="en-US" sz="3600" dirty="0"/>
              <a:t> :</a:t>
            </a:r>
          </a:p>
          <a:p>
            <a:pPr marL="381000" indent="-381000"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marL="381000" indent="-381000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for 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i=0;i&lt;10;i++) { 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(i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/>
              <a:t>Looping Statements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4608512"/>
          </a:xfrm>
        </p:spPr>
        <p:txBody>
          <a:bodyPr>
            <a:normAutofit fontScale="92500" lnSpcReduction="10000"/>
          </a:bodyPr>
          <a:lstStyle/>
          <a:p>
            <a:pPr marL="381000" indent="-381000">
              <a:lnSpc>
                <a:spcPct val="90000"/>
              </a:lnSpc>
            </a:pPr>
            <a:r>
              <a:rPr lang="en-US" sz="3600" dirty="0"/>
              <a:t>Syntax looping </a:t>
            </a:r>
            <a:r>
              <a:rPr lang="en-US" sz="3600" dirty="0">
                <a:latin typeface="Courier New" pitchFamily="49" charset="0"/>
              </a:rPr>
              <a:t>while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berikut</a:t>
            </a:r>
            <a:r>
              <a:rPr lang="en-US" sz="3600" dirty="0"/>
              <a:t> :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init_expr;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id-ID" sz="2000" i="1" dirty="0" smtClean="0">
                <a:latin typeface="Courier New" pitchFamily="49" charset="0"/>
              </a:rPr>
              <a:t>	</a:t>
            </a:r>
            <a:r>
              <a:rPr lang="en-US" sz="2000" i="1" dirty="0" smtClean="0">
                <a:latin typeface="Courier New" pitchFamily="49" charset="0"/>
              </a:rPr>
              <a:t>while </a:t>
            </a:r>
            <a:r>
              <a:rPr lang="en-US" sz="2000" i="1" dirty="0">
                <a:latin typeface="Courier New" pitchFamily="49" charset="0"/>
              </a:rPr>
              <a:t>(</a:t>
            </a:r>
            <a:r>
              <a:rPr lang="en-US" sz="2000" i="1" dirty="0" err="1">
                <a:latin typeface="Courier New" pitchFamily="49" charset="0"/>
              </a:rPr>
              <a:t>boolean</a:t>
            </a:r>
            <a:r>
              <a:rPr lang="en-US" sz="2000" i="1" dirty="0">
                <a:latin typeface="Courier New" pitchFamily="49" charset="0"/>
              </a:rPr>
              <a:t> </a:t>
            </a:r>
            <a:r>
              <a:rPr lang="en-US" sz="2000" i="1" dirty="0" err="1">
                <a:latin typeface="Courier New" pitchFamily="49" charset="0"/>
              </a:rPr>
              <a:t>testexpr</a:t>
            </a:r>
            <a:r>
              <a:rPr lang="en-US" sz="2000" i="1" dirty="0">
                <a:latin typeface="Courier New" pitchFamily="49" charset="0"/>
              </a:rPr>
              <a:t>) { 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	</a:t>
            </a:r>
            <a:r>
              <a:rPr lang="id-ID" sz="2000" i="1" dirty="0" smtClean="0">
                <a:latin typeface="Courier New" pitchFamily="49" charset="0"/>
              </a:rPr>
              <a:t>	//</a:t>
            </a:r>
            <a:r>
              <a:rPr lang="en-US" sz="2000" i="1" dirty="0" smtClean="0">
                <a:latin typeface="Courier New" pitchFamily="49" charset="0"/>
              </a:rPr>
              <a:t>statement </a:t>
            </a:r>
            <a:r>
              <a:rPr lang="en-US" sz="2000" i="1" dirty="0">
                <a:latin typeface="Courier New" pitchFamily="49" charset="0"/>
              </a:rPr>
              <a:t>or </a:t>
            </a:r>
            <a:r>
              <a:rPr lang="en-US" sz="2000" i="1" dirty="0" smtClean="0">
                <a:latin typeface="Courier New" pitchFamily="49" charset="0"/>
              </a:rPr>
              <a:t>block</a:t>
            </a:r>
            <a:endParaRPr lang="id-ID" sz="2000" i="1" dirty="0" smtClean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id-ID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		//inc/dec</a:t>
            </a:r>
            <a:endParaRPr lang="en-US" sz="2000" i="1" dirty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}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2000" i="1" dirty="0"/>
          </a:p>
          <a:p>
            <a:pPr marL="381000" indent="-381000">
              <a:lnSpc>
                <a:spcPct val="90000"/>
              </a:lnSpc>
            </a:pPr>
            <a:r>
              <a:rPr lang="en-US" sz="3600" dirty="0" err="1"/>
              <a:t>Contoh</a:t>
            </a:r>
            <a:r>
              <a:rPr lang="en-US" sz="3600" dirty="0"/>
              <a:t> :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i = 0;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while (i&lt;10) { 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(i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 dirty="0" err="1" smtClean="0"/>
              <a:t>Edisi</a:t>
            </a:r>
            <a:r>
              <a:rPr lang="en-US" dirty="0" smtClean="0"/>
              <a:t> Java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6601955"/>
              </p:ext>
            </p:extLst>
          </p:nvPr>
        </p:nvGraphicFramePr>
        <p:xfrm>
          <a:off x="838200" y="2038388"/>
          <a:ext cx="7467600" cy="39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8BC66D-9386-4699-B144-4B1F080FB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428BC66D-9386-4699-B144-4B1F080FB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428BC66D-9386-4699-B144-4B1F080FB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40E997-726E-4110-A877-954E2C3CDD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9840E997-726E-4110-A877-954E2C3CDD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9840E997-726E-4110-A877-954E2C3CDD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48C751-8964-4E29-848A-FBEEA94B5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3C48C751-8964-4E29-848A-FBEEA94B5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3C48C751-8964-4E29-848A-FBEEA94B5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en-US"/>
              <a:t>Looping Statements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4608512"/>
          </a:xfrm>
        </p:spPr>
        <p:txBody>
          <a:bodyPr>
            <a:normAutofit fontScale="92500" lnSpcReduction="10000"/>
          </a:bodyPr>
          <a:lstStyle/>
          <a:p>
            <a:pPr marL="381000" indent="-381000">
              <a:lnSpc>
                <a:spcPct val="90000"/>
              </a:lnSpc>
            </a:pPr>
            <a:r>
              <a:rPr lang="en-US" sz="3600" dirty="0"/>
              <a:t>Syntax </a:t>
            </a:r>
            <a:r>
              <a:rPr lang="en-US" sz="3600" dirty="0">
                <a:latin typeface="Courier New" pitchFamily="49" charset="0"/>
              </a:rPr>
              <a:t>do/while</a:t>
            </a:r>
            <a:r>
              <a:rPr lang="en-US" sz="3600" dirty="0"/>
              <a:t> loop,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berikut</a:t>
            </a:r>
            <a:endParaRPr lang="en-US" sz="36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init_expr</a:t>
            </a:r>
            <a:r>
              <a:rPr lang="id-ID" sz="2000" i="1" dirty="0">
                <a:latin typeface="Courier New" pitchFamily="49" charset="0"/>
              </a:rPr>
              <a:t>;</a:t>
            </a:r>
            <a:endParaRPr lang="id-ID" sz="2000" i="1" dirty="0" smtClean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id-ID" sz="2000" i="1" dirty="0" smtClean="0">
                <a:latin typeface="Courier New" pitchFamily="49" charset="0"/>
              </a:rPr>
              <a:t>	</a:t>
            </a:r>
            <a:r>
              <a:rPr lang="en-US" sz="2000" i="1" dirty="0" smtClean="0">
                <a:latin typeface="Courier New" pitchFamily="49" charset="0"/>
              </a:rPr>
              <a:t>do </a:t>
            </a:r>
            <a:r>
              <a:rPr lang="en-US" sz="2000" i="1" dirty="0">
                <a:latin typeface="Courier New" pitchFamily="49" charset="0"/>
              </a:rPr>
              <a:t>{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	</a:t>
            </a:r>
            <a:r>
              <a:rPr lang="en-US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//</a:t>
            </a:r>
            <a:r>
              <a:rPr lang="en-US" sz="2000" i="1" dirty="0" smtClean="0">
                <a:latin typeface="Courier New" pitchFamily="49" charset="0"/>
              </a:rPr>
              <a:t>statement </a:t>
            </a:r>
            <a:r>
              <a:rPr lang="en-US" sz="2000" i="1" dirty="0">
                <a:latin typeface="Courier New" pitchFamily="49" charset="0"/>
              </a:rPr>
              <a:t>or </a:t>
            </a:r>
            <a:r>
              <a:rPr lang="en-US" sz="2000" i="1" dirty="0" smtClean="0">
                <a:latin typeface="Courier New" pitchFamily="49" charset="0"/>
              </a:rPr>
              <a:t>block</a:t>
            </a:r>
            <a:endParaRPr lang="id-ID" sz="2000" i="1" dirty="0" smtClean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id-ID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		//inc/dec</a:t>
            </a:r>
            <a:endParaRPr lang="en-US" sz="2000" i="1" dirty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} while (</a:t>
            </a:r>
            <a:r>
              <a:rPr lang="en-US" sz="2000" i="1" dirty="0" err="1">
                <a:latin typeface="Courier New" pitchFamily="49" charset="0"/>
              </a:rPr>
              <a:t>boolean</a:t>
            </a:r>
            <a:r>
              <a:rPr lang="en-US" sz="2000" i="1" dirty="0">
                <a:latin typeface="Courier New" pitchFamily="49" charset="0"/>
              </a:rPr>
              <a:t> </a:t>
            </a:r>
            <a:r>
              <a:rPr lang="en-US" sz="2000" i="1" dirty="0" err="1">
                <a:latin typeface="Courier New" pitchFamily="49" charset="0"/>
              </a:rPr>
              <a:t>testexpr</a:t>
            </a:r>
            <a:r>
              <a:rPr lang="en-US" sz="2000" i="1" dirty="0" smtClean="0">
                <a:latin typeface="Courier New" pitchFamily="49" charset="0"/>
              </a:rPr>
              <a:t>)</a:t>
            </a:r>
            <a:r>
              <a:rPr lang="id-ID" sz="2000" i="1" dirty="0" smtClean="0">
                <a:latin typeface="Courier New" pitchFamily="49" charset="0"/>
              </a:rPr>
              <a:t>;</a:t>
            </a:r>
            <a:endParaRPr lang="en-US" sz="2000" i="1" dirty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2000" i="1" dirty="0"/>
          </a:p>
          <a:p>
            <a:pPr marL="381000" indent="-381000">
              <a:lnSpc>
                <a:spcPct val="90000"/>
              </a:lnSpc>
            </a:pPr>
            <a:r>
              <a:rPr lang="en-US" sz="3600" dirty="0" err="1"/>
              <a:t>Contoh</a:t>
            </a:r>
            <a:r>
              <a:rPr lang="en-US" sz="3600" dirty="0"/>
              <a:t> :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i = 0;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do { 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(i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 while (i&lt;10);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060848"/>
            <a:ext cx="8064896" cy="3951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dirty="0"/>
              <a:t>c</a:t>
            </a:r>
            <a:r>
              <a:rPr lang="id-ID" dirty="0" smtClean="0"/>
              <a:t>lass CobaLoop {</a:t>
            </a:r>
          </a:p>
          <a:p>
            <a:pPr marL="0" indent="0">
              <a:buNone/>
            </a:pPr>
            <a:r>
              <a:rPr lang="id-ID" dirty="0" smtClean="0"/>
              <a:t>	public static void main(String[] args) {</a:t>
            </a:r>
          </a:p>
          <a:p>
            <a:pPr marL="0" indent="0">
              <a:buNone/>
            </a:pPr>
            <a:r>
              <a:rPr lang="id-ID" dirty="0" smtClean="0"/>
              <a:t>		int x = 1;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while (x &lt; 4) {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System.out.println(“x = ”+ x);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System.out.println();</a:t>
            </a:r>
          </a:p>
          <a:p>
            <a:pPr marL="0" indent="0">
              <a:buNone/>
            </a:pPr>
            <a:r>
              <a:rPr lang="id-ID" dirty="0" smtClean="0"/>
              <a:t>			x = x + 1;</a:t>
            </a:r>
          </a:p>
          <a:p>
            <a:pPr marL="0" indent="0">
              <a:buNone/>
            </a:pPr>
            <a:r>
              <a:rPr lang="id-ID" dirty="0" smtClean="0"/>
              <a:t>		}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System.out.println</a:t>
            </a:r>
            <a:r>
              <a:rPr lang="id-ID" dirty="0"/>
              <a:t>(“x = ”+ x</a:t>
            </a:r>
            <a:r>
              <a:rPr lang="id-ID" dirty="0" smtClean="0"/>
              <a:t>);</a:t>
            </a:r>
          </a:p>
          <a:p>
            <a:pPr marL="0" indent="0">
              <a:buNone/>
            </a:pPr>
            <a:r>
              <a:rPr lang="id-ID" dirty="0" smtClean="0"/>
              <a:t>	}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}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32282" y="332656"/>
            <a:ext cx="299184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If (x==1) {</a:t>
            </a:r>
          </a:p>
          <a:p>
            <a:r>
              <a:rPr lang="id-ID" dirty="0"/>
              <a:t> </a:t>
            </a:r>
            <a:r>
              <a:rPr lang="id-ID" dirty="0" smtClean="0"/>
              <a:t>   System.out.print(“d”);</a:t>
            </a:r>
          </a:p>
          <a:p>
            <a:r>
              <a:rPr lang="id-ID" dirty="0" smtClean="0"/>
              <a:t>    x = x – 1;</a:t>
            </a:r>
            <a:endParaRPr lang="id-ID" dirty="0"/>
          </a:p>
          <a:p>
            <a:r>
              <a:rPr lang="id-ID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1859031"/>
            <a:ext cx="299184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if (x==2) {</a:t>
            </a:r>
          </a:p>
          <a:p>
            <a:r>
              <a:rPr lang="id-ID" dirty="0"/>
              <a:t> </a:t>
            </a:r>
            <a:r>
              <a:rPr lang="id-ID" dirty="0" smtClean="0"/>
              <a:t>   System.out.print(“b c”);</a:t>
            </a:r>
            <a:endParaRPr lang="id-ID" dirty="0"/>
          </a:p>
          <a:p>
            <a:r>
              <a:rPr lang="id-ID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87382" y="3132336"/>
            <a:ext cx="468052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/>
              <a:t>c</a:t>
            </a:r>
            <a:r>
              <a:rPr lang="id-ID" dirty="0" smtClean="0"/>
              <a:t>lass Latihan {</a:t>
            </a:r>
          </a:p>
          <a:p>
            <a:r>
              <a:rPr lang="id-ID" dirty="0"/>
              <a:t> </a:t>
            </a:r>
            <a:r>
              <a:rPr lang="id-ID" dirty="0" smtClean="0"/>
              <a:t>    public static void main(String[] args) {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4079721"/>
            <a:ext cx="299184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if (x &gt; 2) {</a:t>
            </a:r>
          </a:p>
          <a:p>
            <a:r>
              <a:rPr lang="id-ID" dirty="0"/>
              <a:t> </a:t>
            </a:r>
            <a:r>
              <a:rPr lang="id-ID" dirty="0" smtClean="0"/>
              <a:t>   System.out.print (“a”);</a:t>
            </a:r>
            <a:endParaRPr lang="id-ID" dirty="0"/>
          </a:p>
          <a:p>
            <a:r>
              <a:rPr lang="id-ID" dirty="0" smtClean="0"/>
              <a:t>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1289" y="4633719"/>
            <a:ext cx="299184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/>
              <a:t>i</a:t>
            </a:r>
            <a:r>
              <a:rPr lang="id-ID" dirty="0" smtClean="0"/>
              <a:t>nt x = 3;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4759" y="5485524"/>
            <a:ext cx="299184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/>
              <a:t>x</a:t>
            </a:r>
            <a:r>
              <a:rPr lang="id-ID" dirty="0" smtClean="0"/>
              <a:t> = x – 1;</a:t>
            </a:r>
          </a:p>
          <a:p>
            <a:r>
              <a:rPr lang="id-ID" dirty="0" smtClean="0"/>
              <a:t>System.out.print(“-”);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2120" y="1951364"/>
            <a:ext cx="299184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/>
              <a:t>w</a:t>
            </a:r>
            <a:r>
              <a:rPr lang="id-ID" dirty="0" smtClean="0"/>
              <a:t>hile (x &gt; 0) {</a:t>
            </a:r>
          </a:p>
        </p:txBody>
      </p:sp>
      <p:sp>
        <p:nvSpPr>
          <p:cNvPr id="16" name="Oval 15"/>
          <p:cNvSpPr/>
          <p:nvPr/>
        </p:nvSpPr>
        <p:spPr>
          <a:xfrm>
            <a:off x="2156312" y="644788"/>
            <a:ext cx="576064" cy="57606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</a:rPr>
              <a:t>1</a:t>
            </a:r>
            <a:endParaRPr lang="id-ID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6056" y="1847998"/>
            <a:ext cx="576064" cy="57606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</a:rPr>
              <a:t>2</a:t>
            </a:r>
            <a:endParaRPr lang="id-ID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55576" y="2032664"/>
            <a:ext cx="576064" cy="57606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2811318" y="3167469"/>
            <a:ext cx="576064" cy="57606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</a:rPr>
              <a:t>4</a:t>
            </a:r>
            <a:endParaRPr lang="id-ID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1520" y="4253354"/>
            <a:ext cx="576064" cy="57606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5115225" y="4541386"/>
            <a:ext cx="576064" cy="57606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958695" y="5555791"/>
            <a:ext cx="576064" cy="57606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</a:rPr>
              <a:t>7</a:t>
            </a:r>
            <a:endParaRPr lang="id-ID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66633" y="5555791"/>
            <a:ext cx="299184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	}</a:t>
            </a:r>
          </a:p>
          <a:p>
            <a:r>
              <a:rPr lang="id-ID" dirty="0"/>
              <a:t> </a:t>
            </a:r>
            <a:r>
              <a:rPr lang="id-ID" dirty="0" smtClean="0"/>
              <a:t>        }</a:t>
            </a:r>
          </a:p>
          <a:p>
            <a:r>
              <a:rPr lang="id-ID" dirty="0"/>
              <a:t>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067603" y="5729424"/>
            <a:ext cx="576064" cy="57606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</a:rPr>
              <a:t>8</a:t>
            </a:r>
            <a:endParaRPr lang="id-ID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7344" y="339354"/>
            <a:ext cx="149592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2000" dirty="0" smtClean="0"/>
              <a:t>OUTPUT :</a:t>
            </a:r>
          </a:p>
          <a:p>
            <a:r>
              <a:rPr lang="id-ID" sz="2000" dirty="0"/>
              <a:t>a</a:t>
            </a:r>
            <a:r>
              <a:rPr lang="id-ID" sz="2000" dirty="0" smtClean="0"/>
              <a:t> - b c - 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74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2038388"/>
            <a:ext cx="8064896" cy="39513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/>
              <a:t>c</a:t>
            </a:r>
            <a:r>
              <a:rPr lang="id-ID" dirty="0" smtClean="0"/>
              <a:t>lass Latihan2 {</a:t>
            </a:r>
          </a:p>
          <a:p>
            <a:pPr marL="0" indent="0">
              <a:buNone/>
            </a:pPr>
            <a:r>
              <a:rPr lang="id-ID" dirty="0" smtClean="0"/>
              <a:t>	public static void main(String[] args) {</a:t>
            </a:r>
          </a:p>
          <a:p>
            <a:pPr marL="0" indent="0">
              <a:buNone/>
            </a:pPr>
            <a:r>
              <a:rPr lang="id-ID" dirty="0" smtClean="0"/>
              <a:t>		int x = 1;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while (x &lt; 10) {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x +=1;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id-ID" dirty="0"/>
              <a:t>	</a:t>
            </a:r>
            <a:r>
              <a:rPr lang="id-ID" dirty="0" smtClean="0"/>
              <a:t>	if (x &gt; 3) {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	System.out.println(“Oke”);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}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</a:t>
            </a:r>
            <a:r>
              <a:rPr lang="id-ID" dirty="0"/>
              <a:t>	</a:t>
            </a:r>
            <a:r>
              <a:rPr lang="id-ID"/>
              <a:t>System.out.println</a:t>
            </a:r>
            <a:r>
              <a:rPr lang="id-ID" smtClean="0"/>
              <a:t>(“Sip”);</a:t>
            </a:r>
            <a:r>
              <a:rPr lang="id-ID" dirty="0" smtClean="0"/>
              <a:t>			</a:t>
            </a:r>
          </a:p>
          <a:p>
            <a:pPr marL="0" indent="0">
              <a:buNone/>
            </a:pPr>
            <a:r>
              <a:rPr lang="id-ID" dirty="0" smtClean="0"/>
              <a:t>		}</a:t>
            </a:r>
          </a:p>
          <a:p>
            <a:pPr marL="0" indent="0">
              <a:buNone/>
            </a:pPr>
            <a:r>
              <a:rPr lang="id-ID" dirty="0" smtClean="0"/>
              <a:t>	}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}</a:t>
            </a:r>
            <a:endParaRPr lang="id-ID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id-ID" dirty="0" smtClean="0"/>
              <a:t>Latihan</a:t>
            </a:r>
            <a:endParaRPr lang="en-US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total </a:t>
            </a:r>
            <a:r>
              <a:rPr lang="en-US" sz="2400" dirty="0" err="1"/>
              <a:t>pembayaran</a:t>
            </a:r>
            <a:r>
              <a:rPr lang="en-US" sz="2400" dirty="0"/>
              <a:t> di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swalayan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spesifikasi</a:t>
            </a:r>
            <a:r>
              <a:rPr lang="en-US" sz="2400" dirty="0"/>
              <a:t> 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Input : Total </a:t>
            </a:r>
            <a:r>
              <a:rPr lang="en-US" sz="2000" dirty="0" err="1"/>
              <a:t>Pembelian</a:t>
            </a:r>
            <a:r>
              <a:rPr lang="en-US" sz="2000" dirty="0"/>
              <a:t>, </a:t>
            </a:r>
            <a:r>
              <a:rPr lang="en-US" sz="2000" dirty="0" err="1"/>
              <a:t>Jenis</a:t>
            </a:r>
            <a:r>
              <a:rPr lang="en-US" sz="2000" dirty="0"/>
              <a:t> Member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Proses :</a:t>
            </a:r>
          </a:p>
          <a:p>
            <a:pPr lvl="2">
              <a:lnSpc>
                <a:spcPct val="80000"/>
              </a:lnSpc>
            </a:pPr>
            <a:r>
              <a:rPr lang="en-US" sz="1800" dirty="0" err="1"/>
              <a:t>Jika</a:t>
            </a:r>
            <a:r>
              <a:rPr lang="en-US" sz="1800" dirty="0"/>
              <a:t> Total </a:t>
            </a:r>
            <a:r>
              <a:rPr lang="en-US" sz="1800" dirty="0" err="1"/>
              <a:t>Pembelian</a:t>
            </a:r>
            <a:r>
              <a:rPr lang="en-US" sz="1800" dirty="0"/>
              <a:t> </a:t>
            </a:r>
            <a:r>
              <a:rPr lang="en-US" sz="1800" dirty="0" err="1"/>
              <a:t>diatas</a:t>
            </a:r>
            <a:r>
              <a:rPr lang="en-US" sz="1800" dirty="0"/>
              <a:t> 1.000.000 </a:t>
            </a:r>
            <a:r>
              <a:rPr lang="en-US" sz="1800" dirty="0">
                <a:sym typeface="Wingdings" pitchFamily="2" charset="2"/>
              </a:rPr>
              <a:t> disc = 10%</a:t>
            </a:r>
          </a:p>
          <a:p>
            <a:pPr lvl="2">
              <a:lnSpc>
                <a:spcPct val="80000"/>
              </a:lnSpc>
            </a:pPr>
            <a:r>
              <a:rPr lang="en-US" sz="1800" dirty="0" err="1"/>
              <a:t>Jika</a:t>
            </a:r>
            <a:r>
              <a:rPr lang="en-US" sz="1800" dirty="0"/>
              <a:t> Total </a:t>
            </a:r>
            <a:r>
              <a:rPr lang="en-US" sz="1800" dirty="0" err="1"/>
              <a:t>Pembelian</a:t>
            </a:r>
            <a:r>
              <a:rPr lang="en-US" sz="1800" dirty="0"/>
              <a:t> 500.000-1.000.000 </a:t>
            </a:r>
            <a:r>
              <a:rPr lang="en-US" sz="1800" dirty="0">
                <a:sym typeface="Wingdings" pitchFamily="2" charset="2"/>
              </a:rPr>
              <a:t> disc = 5%</a:t>
            </a:r>
          </a:p>
          <a:p>
            <a:pPr lvl="2">
              <a:lnSpc>
                <a:spcPct val="80000"/>
              </a:lnSpc>
            </a:pPr>
            <a:r>
              <a:rPr lang="en-US" sz="1800" dirty="0" err="1"/>
              <a:t>Jika</a:t>
            </a:r>
            <a:r>
              <a:rPr lang="en-US" sz="1800" dirty="0"/>
              <a:t> Total </a:t>
            </a:r>
            <a:r>
              <a:rPr lang="en-US" sz="1800" dirty="0" err="1"/>
              <a:t>Pembelian</a:t>
            </a:r>
            <a:r>
              <a:rPr lang="en-US" sz="1800" dirty="0"/>
              <a:t> 100.000-500.000 </a:t>
            </a:r>
            <a:r>
              <a:rPr lang="en-US" sz="1800" dirty="0">
                <a:sym typeface="Wingdings" pitchFamily="2" charset="2"/>
              </a:rPr>
              <a:t> disc = 2.5%</a:t>
            </a:r>
          </a:p>
          <a:p>
            <a:pPr lvl="2">
              <a:lnSpc>
                <a:spcPct val="80000"/>
              </a:lnSpc>
            </a:pPr>
            <a:r>
              <a:rPr lang="en-US" sz="1800" dirty="0" err="1"/>
              <a:t>Jika</a:t>
            </a:r>
            <a:r>
              <a:rPr lang="en-US" sz="1800" dirty="0"/>
              <a:t> Total </a:t>
            </a:r>
            <a:r>
              <a:rPr lang="en-US" sz="1800" dirty="0" err="1"/>
              <a:t>Pembelian</a:t>
            </a:r>
            <a:r>
              <a:rPr lang="en-US" sz="1800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100.000</a:t>
            </a:r>
            <a:r>
              <a:rPr lang="en-US" sz="1800" dirty="0">
                <a:sym typeface="Wingdings" pitchFamily="2" charset="2"/>
              </a:rPr>
              <a:t> disc = 0%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sym typeface="Wingdings" pitchFamily="2" charset="2"/>
              </a:rPr>
              <a:t>Jenis</a:t>
            </a:r>
            <a:r>
              <a:rPr lang="en-US" sz="1800" dirty="0">
                <a:sym typeface="Wingdings" pitchFamily="2" charset="2"/>
              </a:rPr>
              <a:t> Member </a:t>
            </a:r>
            <a:r>
              <a:rPr lang="en-US" sz="1800" dirty="0" err="1">
                <a:sym typeface="Wingdings" pitchFamily="2" charset="2"/>
              </a:rPr>
              <a:t>ada</a:t>
            </a:r>
            <a:r>
              <a:rPr lang="en-US" sz="1800" dirty="0">
                <a:sym typeface="Wingdings" pitchFamily="2" charset="2"/>
              </a:rPr>
              <a:t> 2: VIP </a:t>
            </a:r>
            <a:r>
              <a:rPr lang="en-US" sz="1800" dirty="0" err="1">
                <a:sym typeface="Wingdings" pitchFamily="2" charset="2"/>
              </a:rPr>
              <a:t>dan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Reguler</a:t>
            </a:r>
            <a:r>
              <a:rPr lang="en-US" sz="1800" dirty="0">
                <a:sym typeface="Wingdings" pitchFamily="2" charset="2"/>
              </a:rPr>
              <a:t>.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sym typeface="Wingdings" pitchFamily="2" charset="2"/>
              </a:rPr>
              <a:t>Jika</a:t>
            </a:r>
            <a:r>
              <a:rPr lang="en-US" sz="1800" dirty="0">
                <a:sym typeface="Wingdings" pitchFamily="2" charset="2"/>
              </a:rPr>
              <a:t> Member VIP, </a:t>
            </a:r>
            <a:r>
              <a:rPr lang="en-US" sz="1800" dirty="0" err="1">
                <a:sym typeface="Wingdings" pitchFamily="2" charset="2"/>
              </a:rPr>
              <a:t>akan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diberikan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potongan</a:t>
            </a:r>
            <a:r>
              <a:rPr lang="en-US" sz="1800" dirty="0">
                <a:sym typeface="Wingdings" pitchFamily="2" charset="2"/>
              </a:rPr>
              <a:t> 1% </a:t>
            </a:r>
            <a:r>
              <a:rPr lang="en-US" sz="1800" dirty="0" err="1">
                <a:sym typeface="Wingdings" pitchFamily="2" charset="2"/>
              </a:rPr>
              <a:t>dengan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pembelian</a:t>
            </a:r>
            <a:r>
              <a:rPr lang="en-US" sz="1800" dirty="0">
                <a:sym typeface="Wingdings" pitchFamily="2" charset="2"/>
              </a:rPr>
              <a:t> minimal 50.000 </a:t>
            </a:r>
            <a:r>
              <a:rPr lang="en-US" sz="1800" dirty="0" err="1">
                <a:sym typeface="Wingdings" pitchFamily="2" charset="2"/>
              </a:rPr>
              <a:t>dan</a:t>
            </a:r>
            <a:r>
              <a:rPr lang="en-US" sz="1800" dirty="0">
                <a:sym typeface="Wingdings" pitchFamily="2" charset="2"/>
              </a:rPr>
              <a:t> member </a:t>
            </a:r>
            <a:r>
              <a:rPr lang="en-US" sz="1800" dirty="0" err="1">
                <a:sym typeface="Wingdings" pitchFamily="2" charset="2"/>
              </a:rPr>
              <a:t>Reguler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akan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diberikan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potongan</a:t>
            </a:r>
            <a:r>
              <a:rPr lang="en-US" sz="1800" dirty="0">
                <a:sym typeface="Wingdings" pitchFamily="2" charset="2"/>
              </a:rPr>
              <a:t> 1% </a:t>
            </a:r>
            <a:r>
              <a:rPr lang="en-US" sz="1800" dirty="0" err="1">
                <a:sym typeface="Wingdings" pitchFamily="2" charset="2"/>
              </a:rPr>
              <a:t>dengan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pembelian</a:t>
            </a:r>
            <a:r>
              <a:rPr lang="en-US" sz="1800" dirty="0">
                <a:sym typeface="Wingdings" pitchFamily="2" charset="2"/>
              </a:rPr>
              <a:t> minimal 100.000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Output : Total </a:t>
            </a:r>
            <a:r>
              <a:rPr lang="en-US" sz="2000" dirty="0" err="1">
                <a:sym typeface="Wingdings" pitchFamily="2" charset="2"/>
              </a:rPr>
              <a:t>Pembayaran</a:t>
            </a:r>
            <a:endParaRPr lang="en-US" sz="2000" dirty="0"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Method : </a:t>
            </a:r>
            <a:r>
              <a:rPr lang="en-US" sz="2000" dirty="0" err="1">
                <a:sym typeface="Wingdings" pitchFamily="2" charset="2"/>
              </a:rPr>
              <a:t>setTotalPembelian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 err="1">
                <a:sym typeface="Wingdings" pitchFamily="2" charset="2"/>
              </a:rPr>
              <a:t>setJenisMember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 err="1">
                <a:sym typeface="Wingdings" pitchFamily="2" charset="2"/>
              </a:rPr>
              <a:t>getTotalPembayaran</a:t>
            </a:r>
            <a:endParaRPr lang="en-US" sz="2000" dirty="0">
              <a:sym typeface="Wingdings" pitchFamily="2" charset="2"/>
            </a:endParaRPr>
          </a:p>
          <a:p>
            <a:pPr lvl="2">
              <a:lnSpc>
                <a:spcPct val="80000"/>
              </a:lnSpc>
            </a:pPr>
            <a:endParaRPr lang="en-US" sz="1800" dirty="0">
              <a:sym typeface="Wingdings" pitchFamily="2" charset="2"/>
            </a:endParaRPr>
          </a:p>
          <a:p>
            <a:pPr lvl="2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Buat contoh kasus yang diimplementasikan pada bahasa Java dengan memanfaatkan </a:t>
            </a:r>
            <a:r>
              <a:rPr lang="id-ID" dirty="0" err="1" smtClean="0"/>
              <a:t>branching</a:t>
            </a:r>
            <a:r>
              <a:rPr lang="id-ID" dirty="0" smtClean="0"/>
              <a:t> </a:t>
            </a:r>
            <a:r>
              <a:rPr lang="id-ID" dirty="0" err="1" smtClean="0"/>
              <a:t>statement</a:t>
            </a:r>
            <a:r>
              <a:rPr lang="id-ID" dirty="0" smtClean="0"/>
              <a:t> dan/atau </a:t>
            </a:r>
            <a:r>
              <a:rPr lang="id-ID" dirty="0" err="1" smtClean="0"/>
              <a:t>looping</a:t>
            </a:r>
            <a:r>
              <a:rPr lang="id-ID" dirty="0" smtClean="0"/>
              <a:t> </a:t>
            </a:r>
            <a:r>
              <a:rPr lang="id-ID" dirty="0" err="1" smtClean="0"/>
              <a:t>statement</a:t>
            </a:r>
            <a:r>
              <a:rPr lang="id-ID" dirty="0" smtClean="0"/>
              <a:t>.</a:t>
            </a:r>
          </a:p>
          <a:p>
            <a:r>
              <a:rPr lang="id-ID" dirty="0" smtClean="0"/>
              <a:t>Kelompok maksimal 2 orang</a:t>
            </a:r>
          </a:p>
          <a:p>
            <a:r>
              <a:rPr lang="id-ID" dirty="0" smtClean="0"/>
              <a:t>Kumpulkan </a:t>
            </a:r>
            <a:r>
              <a:rPr lang="id-ID" dirty="0" err="1" smtClean="0"/>
              <a:t>max</a:t>
            </a:r>
            <a:r>
              <a:rPr lang="id-ID" dirty="0" smtClean="0"/>
              <a:t> tanggal 25 September 2014 jam 16.00 (1 Kelas 1 CD/DVD)</a:t>
            </a:r>
          </a:p>
          <a:p>
            <a:endParaRPr lang="id-ID" dirty="0"/>
          </a:p>
          <a:p>
            <a:r>
              <a:rPr lang="id-ID" dirty="0" smtClean="0"/>
              <a:t>Dikumpulkan dalam 1 </a:t>
            </a:r>
            <a:r>
              <a:rPr lang="id-ID" dirty="0" err="1" smtClean="0"/>
              <a:t>rar</a:t>
            </a:r>
            <a:r>
              <a:rPr lang="id-ID" dirty="0" smtClean="0"/>
              <a:t> (nim1_nim2.rar) :</a:t>
            </a:r>
          </a:p>
          <a:p>
            <a:pPr lvl="1"/>
            <a:r>
              <a:rPr lang="id-ID" dirty="0" err="1" smtClean="0"/>
              <a:t>File</a:t>
            </a:r>
            <a:r>
              <a:rPr lang="id-ID" dirty="0" smtClean="0"/>
              <a:t> Java</a:t>
            </a:r>
          </a:p>
          <a:p>
            <a:pPr lvl="1"/>
            <a:r>
              <a:rPr lang="id-ID" dirty="0" err="1" smtClean="0"/>
              <a:t>File</a:t>
            </a:r>
            <a:r>
              <a:rPr lang="id-ID" dirty="0" smtClean="0"/>
              <a:t> anggota kelompok (</a:t>
            </a:r>
            <a:r>
              <a:rPr lang="id-ID" dirty="0" err="1" smtClean="0"/>
              <a:t>txt</a:t>
            </a:r>
            <a:r>
              <a:rPr lang="id-ID" dirty="0" smtClean="0"/>
              <a:t>)</a:t>
            </a:r>
          </a:p>
          <a:p>
            <a:pPr lvl="1"/>
            <a:r>
              <a:rPr lang="id-ID" dirty="0" err="1" smtClean="0"/>
              <a:t>File</a:t>
            </a:r>
            <a:r>
              <a:rPr lang="id-ID" dirty="0" smtClean="0"/>
              <a:t> presentasi (</a:t>
            </a:r>
            <a:r>
              <a:rPr lang="id-ID" dirty="0" err="1" smtClean="0"/>
              <a:t>ppt</a:t>
            </a:r>
            <a:r>
              <a:rPr lang="id-ID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 smtClean="0"/>
              <a:t>Andika Sundawijaya</a:t>
            </a:r>
          </a:p>
          <a:p>
            <a:pPr marL="0" indent="0">
              <a:buNone/>
            </a:pPr>
            <a:r>
              <a:rPr lang="id-ID" dirty="0" smtClean="0"/>
              <a:t>Manajemen Informatika dan Teknik Komputer</a:t>
            </a:r>
          </a:p>
          <a:p>
            <a:pPr marL="0" indent="0">
              <a:buNone/>
            </a:pPr>
            <a:r>
              <a:rPr lang="id-ID" dirty="0" smtClean="0"/>
              <a:t>Program Diploma IPB</a:t>
            </a:r>
          </a:p>
          <a:p>
            <a:pPr marL="0" indent="0">
              <a:buNone/>
            </a:pPr>
            <a:r>
              <a:rPr lang="id-ID" dirty="0" smtClean="0">
                <a:hlinkClick r:id="rId2"/>
              </a:rPr>
              <a:t>sundawijaya@gmail.com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id-ID" dirty="0" smtClean="0"/>
              <a:t>Fase Program Java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279490"/>
              </p:ext>
            </p:extLst>
          </p:nvPr>
        </p:nvGraphicFramePr>
        <p:xfrm>
          <a:off x="1691680" y="3197599"/>
          <a:ext cx="6129418" cy="2797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8" name="AutoShape 6" descr="data:image/jpeg;base64,/9j/4AAQSkZJRgABAQAAAQABAAD/2wBDAAkGBwgHBgkIBwgKCgkLDRYPDQwMDRsUFRAWIB0iIiAdHx8kKDQsJCYxJx8fLT0tMTU3Ojo6Iys/RD84QzQ5Ojf/2wBDAQoKCg0MDRoPDxo3JR8lNzc3Nzc3Nzc3Nzc3Nzc3Nzc3Nzc3Nzc3Nzc3Nzc3Nzc3Nzc3Nzc3Nzc3Nzc3Nzc3Nzf/wAARCACMAIwDASIAAhEBAxEB/8QAHAAAAgIDAQEAAAAAAAAAAAAAAAcFBgEDBAgC/8QAQBAAAQMDAgMFBQMKBQUAAAAAAQACAwQFEQYhEjFBByJRYaETFHGBkSMyUggVM0JygpKxwtFDYqLB4RckNESy/8QAGgEBAAMBAQEAAAAAAAAAAAAAAAEDBAYCBf/EACERAQEAAgMAAgMBAQAAAAAAAAABAhEDBBIFQSExgRMU/9oADAMBAAIRAxEAPwB4oQhAIQhAIQhAKLfqC2R35tklqWsr3QtmZG7bjaS4YB8e6dlKLzf2i3N1Z2jXV/GeCB7KeMg4IDGg7Ef5i45QejwcrKVehu0g8cVs1JIMu2hr3EAHwbJ4Hwd1645lptIIByCgyhCEAhCEAhCEAhCEAhCEAhCEAhCEGqqnjpaaWomOI4mF7j4ADJXkQVUtbUy1s5Ht6iV00hAwOJxLj6lehe2e8i1aHqoGOxPcSKSMeTt3n+EH6rzvCAAAgm6ciaHhdurxoHX09hlZa73JJPbCcRzOOX02eniWerem2woFE/GF2TtEjM9Qg9PwzRzxMlhe18b2hzHtOQ4HkQeoWxI7st1q+zVrLLdJibdO8Ngkef8Ax5Cdh+y4n5HyOzwHJBlCEIBCEIBCEIBCEIBCEIBYOyyqz2iakGl9K1VfGW+9O+xpWu/Wldy+OBlx8mlAmu2PUX581a6jp5C6jtgMIxydLnvnzxs35FU2lp5Z5GxwsLnHoFztJ3fI5z3HvOc45LieZPmVatOMjhiDjjjdzKr5eTxjtt6HU/6eXzbqfbbQabk4A6ecNP4WjOPmt9RZZ4WExPErfDGD/wAqdge13VbpOHHNYZ2M9726fL4jqefMx/v2XdSzBc1zeeQQR6J49kWqTe7K621khdX25rWuc4kmSI7Mdk8zsQfMZ6pV6mpmY95YMOzh+Oq49JX1+m9R0VzDiIWP4KlucB0LtnZ+Gzv3Vu4uT3jty3d6mXV5bhf49PoXyxwe0OaQWkZBHUL6VjIEIQgEIQgELDnBrS5xAA3JPIJe6r7VbVauKmswFyrCeFrmO+ya7ljI3cc9Gg8sZCC911bS2+lfVV1RHTwRjLpJHBoCqNZ2o6apuIRTVNU4dIYCM/AuwPVLmts2rdXzsq73Ww0sYPFGyUEmLp3Y27N+Jdxb7rbT9l1G9p99vlc+Q8zFGwD6HP8ANWzh5LN6V3mwl1aslV2zUjQfdrLU8XQTzMb/APPEqPrG8al7Q3UrqezcFFSFxYynmD+J52yS7hOw25dSum59j1aKeWpsV/p52RAufFWMMT2NAzzbnJ+QHmrRomlFFaKdnUMGfHKqs0sll/MKK5WS8W2ndLW2uqgjA3c+Put38RkLot1Zw43TV1xKKmy1VK44bLGWE/EJFQVD4ncD+65uxHmquTH1G3pc/wDlkYNNX7c11Gvy3mqVTXEAbuXS65jH3lkvD+XR8fyM8/tN3Gd1TH7BmC+VwY3J6k4HqVZWdjd8laDLcbfETzAD3/7BVbQVJJqHWVtpWAuhhmbUzuHJrGHi9SAPmV6YHJauHDzi+D8n2Jz8ks+kHo+CottlprRcKmOesoI2wue3PfYB3Xb78tviCp1KvttjrLaLVqK1zvp6mmkMD5o9nBruXxGQNjturpobUA1NpuluTg1s5BjqGN5Nkbs7Hl1HkQrnzWnU+tbbpyvgoaqKqnqJme04IGNPAzOOIlxA552GTtyU9Q1cNfSQ1dLIJIJmB8bxyc07gpH9vrpaHVtsq4zgTUJjO/Vryf6gmR2SCcdnlnNV+keySQfsuke5v+khBcEIQgWvbpcqSm0xT0E4c6oq6lpiayUswG7ucQD3hg4wcjLh4Ja6DkoKa7unrpeKZ7eGCSQjhi8R8Ttv5eak+3qrfLraipXH7OCiaWjze92T/pCppoi6nkfBGPb5HC7iPIdMct1My83aLj6mjsZXW/3llNNXQNkcMhgeC8j9kbrqq5KWlh9pDDcJcb5FHI1p+BcAPVJOx6rr9NVlPM+lcyAS/bNGO+PIZ5+aYMfalS3+kkiEEsVQzOIHkZc3o7I2/stGXcz/AHFE6uH3XZW3arrIZIKSldAx8bmvfLMGv4cd4BrQQcjoSpG2j2dM0DwVYoKuW41Li+IRsjGcAkkk+JVopxiIfBZryXku6vmEwmohNS5lhc3phKG40IfM/HckB59CnXcab2rSAFR7vYXvkLmDclEl06CqiP3HHzbut9NSVlS9rGt4Sdu8f9lboNNVEj8ZIHwV00po9kcrHvZl2RuVGo9e8lg7HdNMs1E+oLPtZgON5Hed4D1TMC47ZStpKVjGtA2XYpeVV7TbaLrou40wbl/s+OPyc3vD1AS67A782OsrbTK8NjqYxVRZ/G0AP+reH+Epw3qMS22djuRavN2p6aTR+o4a6lDo4KuI1FM4A8LXEFkrPPB4vk4IJbtPv1t1ZqejqLfLLVW+npjFxMjcO/xEnmNwRw7jZNTslusNfpOCjZkS27/t3NP4ebD/AA4HxBXmy1uqmhvu4DnADADwD6pv9gslQb3e2VGQTTQuLeLODxP8EDpQhCBH/lEWosq7RemMGHMdSyO8x32f1qh22vp/dhJNIGN/WPmvSuqtP0WprHUWuvZmOUZY8DvRPH3Xt8x/wkJprss1JVX+W3XKmNLQU8wFRUvOGyszn7LH3iR16Z3wdlFm0y6VDUlVFWzQildmONpy4ggEk+fwWqzUFyfVRz2ylqql7T3fd4HyB3iO6CvUVs0HpS2hnu9hoS9mC2SaISvBHXidk581YWsZG3hY1rR4NGFMkk0j827ILTH50inmiutI6jkOHexkiLXcJGRkHf64V5p8cAUPeJva60u7ichszWD5MaP55UpTyd1RJJ+h0uiDgtD7eyTp6LqY8LqiIJUjgpbSwOHdH0VptNCyPBDQuWmAyOSmaRzR4IOsbLKwDnksoI++uLLZMR4Kl2ux2vWul6q1XiIuFJWPEcjHYfGSA4Oaf3iPA4V1vbeO2zNHPCpnZjORdr7ROGzTFKD454x/SEHn6+W6SzajuNsiL2spah0TTM7vFoOxOBjcYKdX5Ptqlis9yvFQMGsmEMR6OZHnJH7znD5JgXXSmn7xUe8XOzUNTPjBlkhBeR4E8ypOkpaeipo6akhjggiaGxxRtDWtA6ADkg3IQhBqdIB1Wl9QwHcqKnryM7qMqboW53CCxurmDqPqtL7nG3mfVUitvZaSOIfVRNRqEAfpPVBw1lRnU92fn71Y8j4Z2UlDVgDmqvHVCputXKHZL3h3oFunqzF12QW2Otb4rrgrm5G6XpvRb+stkeoMH7/qgZsFwaD95SVPcW7d5KqLUIBHf9VI02ohn9J6oGtT14OO8pCOoa8c0taG+h+O+rLb7j7QDfmgn7i9rqVw8QqZomAQavuZaMB9MM/J+38yrLUTcUJyeiiNIMDtQXST8MMbQfi539gguKEIQCEIQUSqbO4EBpURVUVZICAHfJMn3GA82BAoqcf4YQJqssFwlJLeJQlfp2rY1xcHr0EaWHGBG36LjqrZTzNLXRNIPkg81QvNqrcTZDHHGT4qUqaynmjyJW8vFNHUPZva7w08RliJ3BYeSq3/AEc9kfsbrO5o5BzR/ZAuayRmSQ9uPFRstYxh2eSfJNCo7Jpj/jOk+JUdP2VVjM8LCUC7/OTmnZp+q7Ka6HIAkwfAq0T9mVyb92J30UbUdn14jzwwPPyQdNsu72PaHOP1V/sF3Dg3J3SnlsV9txy+imLG+DSSuy33mvpNhBKD+F8Tgf5IHhUXVjackuHJZ0TM50NXWH/2JyWD/K0AD14kuLKb/qOeOBtLNFTE9+ThIOPJOC0Wl1HSRQtbwNY0Na0dAEEzDUB/NbwQVxR0z2nqutjSBug+0IQgEIQgEYQhBgtHgscI8F9IQYDR4BHCPAfRZQg+eBv4R9Fj2cZ/Ub9F9oQajTwu+9Ew/FoXwaCjJyaWAnxMYXQhB8sjZGMMY1o8GjC+kIQCEIQCEIQf/9k=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AutoShape 8" descr="data:image/jpeg;base64,/9j/4AAQSkZJRgABAQAAAQABAAD/2wBDAAkGBwgHBgkIBwgKCgkLDRYPDQwMDRsUFRAWIB0iIiAdHx8kKDQsJCYxJx8fLT0tMTU3Ojo6Iys/RD84QzQ5Ojf/2wBDAQoKCg0MDRoPDxo3JR8lNzc3Nzc3Nzc3Nzc3Nzc3Nzc3Nzc3Nzc3Nzc3Nzc3Nzc3Nzc3Nzc3Nzc3Nzc3Nzc3Nzf/wAARCACMAIwDASIAAhEBAxEB/8QAHAAAAgIDAQEAAAAAAAAAAAAAAAcFBgEDBAgC/8QAQBAAAQMDAgMFBQMKBQUAAAAAAQACAwQFEQYhEjFBByJRYaETFHGBkSMyUggVM0JygpKxwtFDYqLB4RckNESy/8QAGgEBAAMBAQEAAAAAAAAAAAAAAAEDBAYCBf/EACERAQEAAgMAAgMBAQAAAAAAAAABAhEDBBIFQSExgRMU/9oADAMBAAIRAxEAPwB4oQhAIQhAIQhAKLfqC2R35tklqWsr3QtmZG7bjaS4YB8e6dlKLzf2i3N1Z2jXV/GeCB7KeMg4IDGg7Ef5i45QejwcrKVehu0g8cVs1JIMu2hr3EAHwbJ4Hwd1645lptIIByCgyhCEAhCEAhCEAhCEAhCEAhCEAhCEGqqnjpaaWomOI4mF7j4ADJXkQVUtbUy1s5Ht6iV00hAwOJxLj6lehe2e8i1aHqoGOxPcSKSMeTt3n+EH6rzvCAAAgm6ciaHhdurxoHX09hlZa73JJPbCcRzOOX02eniWerem2woFE/GF2TtEjM9Qg9PwzRzxMlhe18b2hzHtOQ4HkQeoWxI7st1q+zVrLLdJibdO8Ngkef8Ax5Cdh+y4n5HyOzwHJBlCEIBCEIBCEIBCEIBCEIBYOyyqz2iakGl9K1VfGW+9O+xpWu/Wldy+OBlx8mlAmu2PUX581a6jp5C6jtgMIxydLnvnzxs35FU2lp5Z5GxwsLnHoFztJ3fI5z3HvOc45LieZPmVatOMjhiDjjjdzKr5eTxjtt6HU/6eXzbqfbbQabk4A6ecNP4WjOPmt9RZZ4WExPErfDGD/wAqdge13VbpOHHNYZ2M9726fL4jqefMx/v2XdSzBc1zeeQQR6J49kWqTe7K621khdX25rWuc4kmSI7Mdk8zsQfMZ6pV6mpmY95YMOzh+Oq49JX1+m9R0VzDiIWP4KlucB0LtnZ+Gzv3Vu4uT3jty3d6mXV5bhf49PoXyxwe0OaQWkZBHUL6VjIEIQgEIQgELDnBrS5xAA3JPIJe6r7VbVauKmswFyrCeFrmO+ya7ljI3cc9Gg8sZCC911bS2+lfVV1RHTwRjLpJHBoCqNZ2o6apuIRTVNU4dIYCM/AuwPVLmts2rdXzsq73Ww0sYPFGyUEmLp3Y27N+Jdxb7rbT9l1G9p99vlc+Q8zFGwD6HP8ANWzh5LN6V3mwl1aslV2zUjQfdrLU8XQTzMb/APPEqPrG8al7Q3UrqezcFFSFxYynmD+J52yS7hOw25dSum59j1aKeWpsV/p52RAufFWMMT2NAzzbnJ+QHmrRomlFFaKdnUMGfHKqs0sll/MKK5WS8W2ndLW2uqgjA3c+Put38RkLot1Zw43TV1xKKmy1VK44bLGWE/EJFQVD4ncD+65uxHmquTH1G3pc/wDlkYNNX7c11Gvy3mqVTXEAbuXS65jH3lkvD+XR8fyM8/tN3Gd1TH7BmC+VwY3J6k4HqVZWdjd8laDLcbfETzAD3/7BVbQVJJqHWVtpWAuhhmbUzuHJrGHi9SAPmV6YHJauHDzi+D8n2Jz8ks+kHo+CottlprRcKmOesoI2wue3PfYB3Xb78tviCp1KvttjrLaLVqK1zvp6mmkMD5o9nBruXxGQNjturpobUA1NpuluTg1s5BjqGN5Nkbs7Hl1HkQrnzWnU+tbbpyvgoaqKqnqJme04IGNPAzOOIlxA552GTtyU9Q1cNfSQ1dLIJIJmB8bxyc07gpH9vrpaHVtsq4zgTUJjO/Vryf6gmR2SCcdnlnNV+keySQfsuke5v+khBcEIQgWvbpcqSm0xT0E4c6oq6lpiayUswG7ucQD3hg4wcjLh4Ja6DkoKa7unrpeKZ7eGCSQjhi8R8Ttv5eak+3qrfLraipXH7OCiaWjze92T/pCppoi6nkfBGPb5HC7iPIdMct1My83aLj6mjsZXW/3llNNXQNkcMhgeC8j9kbrqq5KWlh9pDDcJcb5FHI1p+BcAPVJOx6rr9NVlPM+lcyAS/bNGO+PIZ5+aYMfalS3+kkiEEsVQzOIHkZc3o7I2/stGXcz/AHFE6uH3XZW3arrIZIKSldAx8bmvfLMGv4cd4BrQQcjoSpG2j2dM0DwVYoKuW41Li+IRsjGcAkkk+JVopxiIfBZryXku6vmEwmohNS5lhc3phKG40IfM/HckB59CnXcab2rSAFR7vYXvkLmDclEl06CqiP3HHzbut9NSVlS9rGt4Sdu8f9lboNNVEj8ZIHwV00po9kcrHvZl2RuVGo9e8lg7HdNMs1E+oLPtZgON5Hed4D1TMC47ZStpKVjGtA2XYpeVV7TbaLrou40wbl/s+OPyc3vD1AS67A782OsrbTK8NjqYxVRZ/G0AP+reH+Epw3qMS22djuRavN2p6aTR+o4a6lDo4KuI1FM4A8LXEFkrPPB4vk4IJbtPv1t1ZqejqLfLLVW+npjFxMjcO/xEnmNwRw7jZNTslusNfpOCjZkS27/t3NP4ebD/AA4HxBXmy1uqmhvu4DnADADwD6pv9gslQb3e2VGQTTQuLeLODxP8EDpQhCBH/lEWosq7RemMGHMdSyO8x32f1qh22vp/dhJNIGN/WPmvSuqtP0WprHUWuvZmOUZY8DvRPH3Xt8x/wkJprss1JVX+W3XKmNLQU8wFRUvOGyszn7LH3iR16Z3wdlFm0y6VDUlVFWzQildmONpy4ggEk+fwWqzUFyfVRz2ylqql7T3fd4HyB3iO6CvUVs0HpS2hnu9hoS9mC2SaISvBHXidk581YWsZG3hY1rR4NGFMkk0j827ILTH50inmiutI6jkOHexkiLXcJGRkHf64V5p8cAUPeJva60u7ichszWD5MaP55UpTyd1RJJ+h0uiDgtD7eyTp6LqY8LqiIJUjgpbSwOHdH0VptNCyPBDQuWmAyOSmaRzR4IOsbLKwDnksoI++uLLZMR4Kl2ux2vWul6q1XiIuFJWPEcjHYfGSA4Oaf3iPA4V1vbeO2zNHPCpnZjORdr7ROGzTFKD454x/SEHn6+W6SzajuNsiL2spah0TTM7vFoOxOBjcYKdX5Ptqlis9yvFQMGsmEMR6OZHnJH7znD5JgXXSmn7xUe8XOzUNTPjBlkhBeR4E8ypOkpaeipo6akhjggiaGxxRtDWtA6ADkg3IQhBqdIB1Wl9QwHcqKnryM7qMqboW53CCxurmDqPqtL7nG3mfVUitvZaSOIfVRNRqEAfpPVBw1lRnU92fn71Y8j4Z2UlDVgDmqvHVCputXKHZL3h3oFunqzF12QW2Otb4rrgrm5G6XpvRb+stkeoMH7/qgZsFwaD95SVPcW7d5KqLUIBHf9VI02ohn9J6oGtT14OO8pCOoa8c0taG+h+O+rLb7j7QDfmgn7i9rqVw8QqZomAQavuZaMB9MM/J+38yrLUTcUJyeiiNIMDtQXST8MMbQfi539gguKEIQCEIQUSqbO4EBpURVUVZICAHfJMn3GA82BAoqcf4YQJqssFwlJLeJQlfp2rY1xcHr0EaWHGBG36LjqrZTzNLXRNIPkg81QvNqrcTZDHHGT4qUqaynmjyJW8vFNHUPZva7w08RliJ3BYeSq3/AEc9kfsbrO5o5BzR/ZAuayRmSQ9uPFRstYxh2eSfJNCo7Jpj/jOk+JUdP2VVjM8LCUC7/OTmnZp+q7Ka6HIAkwfAq0T9mVyb92J30UbUdn14jzwwPPyQdNsu72PaHOP1V/sF3Dg3J3SnlsV9txy+imLG+DSSuy33mvpNhBKD+F8Tgf5IHhUXVjackuHJZ0TM50NXWH/2JyWD/K0AD14kuLKb/qOeOBtLNFTE9+ThIOPJOC0Wl1HSRQtbwNY0Na0dAEEzDUB/NbwQVxR0z2nqutjSBug+0IQgEIQgEYQhBgtHgscI8F9IQYDR4BHCPAfRZQg+eBv4R9Fj2cZ/Ub9F9oQajTwu+9Ew/FoXwaCjJyaWAnxMYXQhB8sjZGMMY1o8GjC+kIQCEIQCEIQf/9k="/>
          <p:cNvSpPr>
            <a:spLocks noChangeAspect="1" noChangeArrowheads="1"/>
          </p:cNvSpPr>
          <p:nvPr/>
        </p:nvSpPr>
        <p:spPr bwMode="auto">
          <a:xfrm>
            <a:off x="307975" y="-8763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026" name="Picture 2" descr="Figure showing MyProgram.java, compiler, MyProgram.class, Java VM, and My Program running on a computer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774825"/>
            <a:ext cx="555307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8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B6FDB2-1EA7-4DC6-94D2-C6F636B65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E9B6FDB2-1EA7-4DC6-94D2-C6F636B65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E9B6FDB2-1EA7-4DC6-94D2-C6F636B65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108687E-128D-4E4D-9783-D82CF7BFAE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7108687E-128D-4E4D-9783-D82CF7BFAE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7108687E-128D-4E4D-9783-D82CF7BFAE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880C74-B8D0-4FE4-9FC7-A61968F81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65880C74-B8D0-4FE4-9FC7-A61968F81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65880C74-B8D0-4FE4-9FC7-A61968F81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8327AB-D4F0-49F8-9A56-011085683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868327AB-D4F0-49F8-9A56-011085683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868327AB-D4F0-49F8-9A56-011085683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D059F6-B102-4A31-910F-029455359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A1D059F6-B102-4A31-910F-029455359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A1D059F6-B102-4A31-910F-029455359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14E072-ECE0-43C7-A83F-CE44A6A09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5014E072-ECE0-43C7-A83F-CE44A6A09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5014E072-ECE0-43C7-A83F-CE44A6A09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</p:spPr>
        <p:txBody>
          <a:bodyPr/>
          <a:lstStyle/>
          <a:p>
            <a:r>
              <a:rPr lang="id-ID" dirty="0" smtClean="0"/>
              <a:t>Fase Program Java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berbasis</a:t>
            </a:r>
            <a:r>
              <a:rPr lang="en-US" dirty="0" smtClean="0"/>
              <a:t> Java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text editor. </a:t>
            </a:r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berekstensi</a:t>
            </a:r>
            <a:r>
              <a:rPr lang="en-US" dirty="0" smtClean="0"/>
              <a:t> </a:t>
            </a:r>
            <a:r>
              <a:rPr lang="id-ID" dirty="0" smtClean="0"/>
              <a:t>*</a:t>
            </a:r>
            <a:r>
              <a:rPr lang="en-US" dirty="0" smtClean="0"/>
              <a:t>.java.</a:t>
            </a:r>
            <a:r>
              <a:rPr lang="en-US" i="1" dirty="0" smtClean="0"/>
              <a:t> 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program, </a:t>
            </a:r>
            <a:r>
              <a:rPr lang="en-US" dirty="0" err="1" smtClean="0"/>
              <a:t>kompilasi</a:t>
            </a:r>
            <a:r>
              <a:rPr lang="en-US" dirty="0" smtClean="0"/>
              <a:t> file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Java Compiler.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b="1" i="1" dirty="0" err="1" smtClean="0"/>
              <a:t>bytecode</a:t>
            </a:r>
            <a:r>
              <a:rPr lang="en-US" i="1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ekstensi</a:t>
            </a:r>
            <a:r>
              <a:rPr lang="en-US" dirty="0" smtClean="0"/>
              <a:t> </a:t>
            </a:r>
            <a:r>
              <a:rPr lang="en-US" i="1" dirty="0" smtClean="0"/>
              <a:t>.class. </a:t>
            </a:r>
          </a:p>
          <a:p>
            <a:r>
              <a:rPr lang="en-US" dirty="0" err="1" smtClean="0"/>
              <a:t>Berkas</a:t>
            </a:r>
            <a:r>
              <a:rPr lang="en-US" dirty="0" smtClean="0"/>
              <a:t> yang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i="1" dirty="0" err="1" smtClean="0"/>
              <a:t>bytecode</a:t>
            </a:r>
            <a:r>
              <a:rPr lang="en-US" i="1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id-ID" dirty="0" smtClean="0"/>
              <a:t>diterjemahkan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Java Interpreter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platform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148875"/>
            <a:ext cx="2895600" cy="365125"/>
          </a:xfrm>
        </p:spPr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5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pic>
        <p:nvPicPr>
          <p:cNvPr id="2050" name="Picture 2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71" y="1052736"/>
            <a:ext cx="4235857" cy="43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77519" y="5538821"/>
            <a:ext cx="298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Write once, run anywhere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724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Platform Java</a:t>
            </a:r>
            <a:r>
              <a:rPr lang="en-US" dirty="0" smtClean="0"/>
              <a:t> </a:t>
            </a:r>
            <a:r>
              <a:rPr lang="id-ID" dirty="0" smtClean="0"/>
              <a:t>mempunyai 2 komponen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i="1" dirty="0" smtClean="0"/>
              <a:t>Java </a:t>
            </a:r>
            <a:r>
              <a:rPr lang="en-US" i="1" dirty="0"/>
              <a:t>Virtual Machine</a:t>
            </a:r>
            <a:endParaRPr lang="en-US" dirty="0"/>
          </a:p>
          <a:p>
            <a:pPr lvl="1"/>
            <a:r>
              <a:rPr lang="en-US" i="1" dirty="0" smtClean="0"/>
              <a:t>Java </a:t>
            </a:r>
            <a:r>
              <a:rPr lang="en-US" i="1" dirty="0"/>
              <a:t>Application Programming Interface</a:t>
            </a:r>
            <a:r>
              <a:rPr lang="en-US" dirty="0"/>
              <a:t> (API)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Java Platform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pic>
        <p:nvPicPr>
          <p:cNvPr id="5" name="Picture 4" descr="Figure showing MyProgram.java, API, Java Virtual Machine, and Hardware-Based 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73016"/>
            <a:ext cx="407213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3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id-ID" dirty="0" smtClean="0"/>
              <a:t>AND</a:t>
            </a:r>
            <a:endParaRPr 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Program Java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Pada Java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id-ID" dirty="0" smtClean="0"/>
              <a:t>Sebuah program dibuat dari 1 kelas atau lebih</a:t>
            </a:r>
          </a:p>
          <a:p>
            <a:pPr lvl="1"/>
            <a:r>
              <a:rPr lang="id-ID" dirty="0" smtClean="0"/>
              <a:t>Sebuah kelas dapat terdiri dari 1 </a:t>
            </a:r>
            <a:r>
              <a:rPr lang="id-ID" dirty="0" err="1" smtClean="0"/>
              <a:t>method</a:t>
            </a:r>
            <a:r>
              <a:rPr lang="id-ID" dirty="0" smtClean="0"/>
              <a:t> atau lebih</a:t>
            </a:r>
            <a:endParaRPr lang="en-US" dirty="0"/>
          </a:p>
          <a:p>
            <a:pPr lvl="1"/>
            <a:r>
              <a:rPr lang="id-ID" dirty="0" smtClean="0"/>
              <a:t>Sebuah </a:t>
            </a:r>
            <a:r>
              <a:rPr lang="id-ID" dirty="0" err="1" smtClean="0"/>
              <a:t>method</a:t>
            </a:r>
            <a:r>
              <a:rPr lang="id-ID" dirty="0" smtClean="0"/>
              <a:t> berisi baris program (</a:t>
            </a:r>
            <a:r>
              <a:rPr lang="id-ID" dirty="0" err="1" smtClean="0"/>
              <a:t>statement</a:t>
            </a:r>
            <a:r>
              <a:rPr lang="id-ID" dirty="0" smtClean="0"/>
              <a:t>)</a:t>
            </a:r>
            <a:endParaRPr lang="en-US" dirty="0"/>
          </a:p>
          <a:p>
            <a:pPr>
              <a:spcBef>
                <a:spcPct val="75000"/>
              </a:spcBef>
            </a:pPr>
            <a:r>
              <a:rPr lang="id-ID" dirty="0" smtClean="0"/>
              <a:t>Setiap program Java selalu mempunyai </a:t>
            </a:r>
            <a:r>
              <a:rPr lang="id-ID" dirty="0" err="1" smtClean="0"/>
              <a:t>method</a:t>
            </a:r>
            <a:r>
              <a:rPr lang="id-ID" dirty="0" smtClean="0"/>
              <a:t> </a:t>
            </a:r>
            <a:r>
              <a:rPr lang="en-US" dirty="0" smtClean="0">
                <a:latin typeface="Courier New" panose="02070309020205020404" pitchFamily="49" charset="0"/>
              </a:rPr>
              <a:t>main</a:t>
            </a:r>
            <a:endParaRPr lang="en-US" dirty="0"/>
          </a:p>
          <a:p>
            <a:pPr>
              <a:spcBef>
                <a:spcPct val="75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25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id-ID" dirty="0" smtClean="0"/>
              <a:t>AND</a:t>
            </a:r>
            <a:endParaRPr lang="en-US" dirty="0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353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</a:rPr>
              <a:t>public class MyProgram</a:t>
            </a:r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</a:rPr>
              <a:t>{</a:t>
            </a: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endParaRPr lang="en-US" sz="2000" b="1">
              <a:latin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</a:rPr>
              <a:t>}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338263" y="1295400"/>
            <a:ext cx="445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anose="02070309020205020404" pitchFamily="49" charset="0"/>
              </a:rPr>
              <a:t>//  comments about the class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072063" y="2495550"/>
            <a:ext cx="1703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class header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633663" y="3562350"/>
            <a:ext cx="1474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class body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167063" y="4724400"/>
            <a:ext cx="541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Comments can be placed almost anywhere</a:t>
            </a:r>
          </a:p>
        </p:txBody>
      </p:sp>
      <p:sp>
        <p:nvSpPr>
          <p:cNvPr id="54281" name="AutoShape 9"/>
          <p:cNvSpPr>
            <a:spLocks/>
          </p:cNvSpPr>
          <p:nvPr/>
        </p:nvSpPr>
        <p:spPr bwMode="auto">
          <a:xfrm>
            <a:off x="2024063" y="2216150"/>
            <a:ext cx="457200" cy="3124200"/>
          </a:xfrm>
          <a:prstGeom prst="rightBrace">
            <a:avLst>
              <a:gd name="adj1" fmla="val 56944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H="1" flipV="1">
            <a:off x="4233863" y="213995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77" grpId="0" autoUpdateAnimBg="0"/>
      <p:bldP spid="54278" grpId="0" autoUpdateAnimBg="0"/>
      <p:bldP spid="54279" grpId="0" autoUpdateAnimBg="0"/>
      <p:bldP spid="54280" grpId="0" autoUpdateAnimBg="0"/>
      <p:bldP spid="54281" grpId="0" animBg="1"/>
      <p:bldP spid="5428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3383</TotalTime>
  <Words>1070</Words>
  <Application>Microsoft Office PowerPoint</Application>
  <PresentationFormat>On-screen Show (4:3)</PresentationFormat>
  <Paragraphs>464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 Unicode MS</vt:lpstr>
      <vt:lpstr>Arial</vt:lpstr>
      <vt:lpstr>Bradley Hand ITC TT-Bold</vt:lpstr>
      <vt:lpstr>Calibri</vt:lpstr>
      <vt:lpstr>Cambria</vt:lpstr>
      <vt:lpstr>Consolas</vt:lpstr>
      <vt:lpstr>Courier New</vt:lpstr>
      <vt:lpstr>OCR-A BT</vt:lpstr>
      <vt:lpstr>Rage Italic</vt:lpstr>
      <vt:lpstr>Rockwell</vt:lpstr>
      <vt:lpstr>Times New Roman</vt:lpstr>
      <vt:lpstr>Wingdings</vt:lpstr>
      <vt:lpstr>Sketchbook</vt:lpstr>
      <vt:lpstr>Kilter</vt:lpstr>
      <vt:lpstr>Dasar Pemrograman Java</vt:lpstr>
      <vt:lpstr>Outline</vt:lpstr>
      <vt:lpstr>Edisi Java</vt:lpstr>
      <vt:lpstr>Fase Program Java</vt:lpstr>
      <vt:lpstr>Fase Program Java (II)</vt:lpstr>
      <vt:lpstr>PowerPoint Presentation</vt:lpstr>
      <vt:lpstr>Java Platform</vt:lpstr>
      <vt:lpstr>Struktur Program Java</vt:lpstr>
      <vt:lpstr>PowerPoint Presentation</vt:lpstr>
      <vt:lpstr>PowerPoint Presentation</vt:lpstr>
      <vt:lpstr>Indonesia.java</vt:lpstr>
      <vt:lpstr>Komentar</vt:lpstr>
      <vt:lpstr>Identifiers</vt:lpstr>
      <vt:lpstr>Java Keyword</vt:lpstr>
      <vt:lpstr>Primitive Data Types</vt:lpstr>
      <vt:lpstr>Logical - boolean</vt:lpstr>
      <vt:lpstr>Textual – char</vt:lpstr>
      <vt:lpstr>String</vt:lpstr>
      <vt:lpstr>Number  byte,short,int,dan long</vt:lpstr>
      <vt:lpstr>Floating Point float dan double</vt:lpstr>
      <vt:lpstr>Variables</vt:lpstr>
      <vt:lpstr>Konstanta</vt:lpstr>
      <vt:lpstr>Escape Sequences</vt:lpstr>
      <vt:lpstr>Escape Sequences</vt:lpstr>
      <vt:lpstr>Operator</vt:lpstr>
      <vt:lpstr>Branching Statements</vt:lpstr>
      <vt:lpstr>Branching Statements</vt:lpstr>
      <vt:lpstr>Looping Statements</vt:lpstr>
      <vt:lpstr>Looping Statements</vt:lpstr>
      <vt:lpstr>Looping Statements</vt:lpstr>
      <vt:lpstr>PowerPoint Presentation</vt:lpstr>
      <vt:lpstr>PowerPoint Presentation</vt:lpstr>
      <vt:lpstr>PowerPoint Presentation</vt:lpstr>
      <vt:lpstr>Latihan</vt:lpstr>
      <vt:lpstr>Tugas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Pemrograman Java</dc:title>
  <dc:creator>Andika Sundawijaya</dc:creator>
  <cp:lastModifiedBy>fai</cp:lastModifiedBy>
  <cp:revision>56</cp:revision>
  <dcterms:created xsi:type="dcterms:W3CDTF">2011-09-08T21:56:16Z</dcterms:created>
  <dcterms:modified xsi:type="dcterms:W3CDTF">2015-09-06T23:57:07Z</dcterms:modified>
</cp:coreProperties>
</file>