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1" r:id="rId20"/>
    <p:sldId id="272" r:id="rId21"/>
    <p:sldId id="273" r:id="rId22"/>
    <p:sldId id="274" r:id="rId23"/>
    <p:sldId id="275" r:id="rId24"/>
    <p:sldId id="276" r:id="rId25"/>
    <p:sldId id="257" r:id="rId26"/>
    <p:sldId id="277" r:id="rId27"/>
    <p:sldId id="259" r:id="rId28"/>
    <p:sldId id="260" r:id="rId29"/>
    <p:sldId id="261" r:id="rId30"/>
    <p:sldId id="262" r:id="rId31"/>
    <p:sldId id="263" r:id="rId32"/>
    <p:sldId id="278" r:id="rId33"/>
    <p:sldId id="264" r:id="rId34"/>
    <p:sldId id="265" r:id="rId35"/>
    <p:sldId id="266" r:id="rId36"/>
    <p:sldId id="267" r:id="rId37"/>
    <p:sldId id="268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4D15D-C38E-4A45-9283-C3B2180E6639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4D557-D798-4FCA-80D1-61FAF5124C0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Explicit Intent</a:t>
          </a:r>
          <a:endParaRPr lang="en-US" dirty="0"/>
        </a:p>
      </dgm:t>
    </dgm:pt>
    <dgm:pt modelId="{E8A2BC58-EEF6-4B68-8750-A22579E9FFDA}" type="parTrans" cxnId="{D4D0E6A8-67DF-4D67-B637-53A6901D8E5E}">
      <dgm:prSet/>
      <dgm:spPr/>
      <dgm:t>
        <a:bodyPr/>
        <a:lstStyle/>
        <a:p>
          <a:endParaRPr lang="en-US"/>
        </a:p>
      </dgm:t>
    </dgm:pt>
    <dgm:pt modelId="{7AB3F5BA-C677-4AB0-94C9-F1A64293AAEE}" type="sibTrans" cxnId="{D4D0E6A8-67DF-4D67-B637-53A6901D8E5E}">
      <dgm:prSet/>
      <dgm:spPr/>
      <dgm:t>
        <a:bodyPr/>
        <a:lstStyle/>
        <a:p>
          <a:endParaRPr lang="en-US"/>
        </a:p>
      </dgm:t>
    </dgm:pt>
    <dgm:pt modelId="{9D122775-F8F3-44C7-AC95-8FE9431FE20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Implicit Intent</a:t>
          </a:r>
          <a:endParaRPr lang="en-US" dirty="0"/>
        </a:p>
      </dgm:t>
    </dgm:pt>
    <dgm:pt modelId="{8652D064-293F-4D27-B203-1C3B86AF810B}" type="parTrans" cxnId="{75D76114-9A0E-4AEC-A197-A8FB6E417F6F}">
      <dgm:prSet/>
      <dgm:spPr/>
      <dgm:t>
        <a:bodyPr/>
        <a:lstStyle/>
        <a:p>
          <a:endParaRPr lang="en-US"/>
        </a:p>
      </dgm:t>
    </dgm:pt>
    <dgm:pt modelId="{987015BF-AF80-4BAC-9814-4255767F88E4}" type="sibTrans" cxnId="{75D76114-9A0E-4AEC-A197-A8FB6E417F6F}">
      <dgm:prSet/>
      <dgm:spPr/>
      <dgm:t>
        <a:bodyPr/>
        <a:lstStyle/>
        <a:p>
          <a:endParaRPr lang="en-US"/>
        </a:p>
      </dgm:t>
    </dgm:pt>
    <dgm:pt modelId="{E0034B3E-A009-4F6B-859D-26748E74C531}" type="pres">
      <dgm:prSet presAssocID="{1DD4D15D-C38E-4A45-9283-C3B2180E66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D4FF20-C0FF-41B0-9FDB-C1C7A60F4EE4}" type="pres">
      <dgm:prSet presAssocID="{CFE4D557-D798-4FCA-80D1-61FAF5124C0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0A267-208F-4B4F-8257-30FCD038D574}" type="pres">
      <dgm:prSet presAssocID="{9D122775-F8F3-44C7-AC95-8FE9431FE20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0E6A8-67DF-4D67-B637-53A6901D8E5E}" srcId="{1DD4D15D-C38E-4A45-9283-C3B2180E6639}" destId="{CFE4D557-D798-4FCA-80D1-61FAF5124C0D}" srcOrd="0" destOrd="0" parTransId="{E8A2BC58-EEF6-4B68-8750-A22579E9FFDA}" sibTransId="{7AB3F5BA-C677-4AB0-94C9-F1A64293AAEE}"/>
    <dgm:cxn modelId="{75D76114-9A0E-4AEC-A197-A8FB6E417F6F}" srcId="{1DD4D15D-C38E-4A45-9283-C3B2180E6639}" destId="{9D122775-F8F3-44C7-AC95-8FE9431FE20B}" srcOrd="1" destOrd="0" parTransId="{8652D064-293F-4D27-B203-1C3B86AF810B}" sibTransId="{987015BF-AF80-4BAC-9814-4255767F88E4}"/>
    <dgm:cxn modelId="{21667BCD-995E-4C7C-9005-F35A84A72F42}" type="presOf" srcId="{9D122775-F8F3-44C7-AC95-8FE9431FE20B}" destId="{ED00A267-208F-4B4F-8257-30FCD038D574}" srcOrd="0" destOrd="0" presId="urn:microsoft.com/office/officeart/2005/8/layout/arrow1"/>
    <dgm:cxn modelId="{F38D933C-9C2B-418C-A301-578C436AD215}" type="presOf" srcId="{1DD4D15D-C38E-4A45-9283-C3B2180E6639}" destId="{E0034B3E-A009-4F6B-859D-26748E74C531}" srcOrd="0" destOrd="0" presId="urn:microsoft.com/office/officeart/2005/8/layout/arrow1"/>
    <dgm:cxn modelId="{0000D880-CA9F-4C7B-99A3-B764EEA59D54}" type="presOf" srcId="{CFE4D557-D798-4FCA-80D1-61FAF5124C0D}" destId="{FDD4FF20-C0FF-41B0-9FDB-C1C7A60F4EE4}" srcOrd="0" destOrd="0" presId="urn:microsoft.com/office/officeart/2005/8/layout/arrow1"/>
    <dgm:cxn modelId="{5F53CBAC-8EE8-4715-9419-6AB857A00F57}" type="presParOf" srcId="{E0034B3E-A009-4F6B-859D-26748E74C531}" destId="{FDD4FF20-C0FF-41B0-9FDB-C1C7A60F4EE4}" srcOrd="0" destOrd="0" presId="urn:microsoft.com/office/officeart/2005/8/layout/arrow1"/>
    <dgm:cxn modelId="{E88ADCB5-2A2F-40E6-8A91-901BD11E76F7}" type="presParOf" srcId="{E0034B3E-A009-4F6B-859D-26748E74C531}" destId="{ED00A267-208F-4B4F-8257-30FCD038D57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4FF20-C0FF-41B0-9FDB-C1C7A60F4EE4}">
      <dsp:nvSpPr>
        <dsp:cNvPr id="0" name=""/>
        <dsp:cNvSpPr/>
      </dsp:nvSpPr>
      <dsp:spPr>
        <a:xfrm rot="16200000">
          <a:off x="342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Explicit Intent</a:t>
          </a:r>
          <a:endParaRPr lang="en-US" sz="4600" kern="1200" dirty="0"/>
        </a:p>
      </dsp:txBody>
      <dsp:txXfrm rot="5400000">
        <a:off x="685976" y="1458924"/>
        <a:ext cx="3232267" cy="1958950"/>
      </dsp:txXfrm>
    </dsp:sp>
    <dsp:sp modelId="{ED00A267-208F-4B4F-8257-30FCD038D574}">
      <dsp:nvSpPr>
        <dsp:cNvPr id="0" name=""/>
        <dsp:cNvSpPr/>
      </dsp:nvSpPr>
      <dsp:spPr>
        <a:xfrm rot="5400000">
          <a:off x="4311357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Implicit Intent</a:t>
          </a:r>
          <a:endParaRPr lang="en-US" sz="4600" kern="1200" dirty="0"/>
        </a:p>
      </dsp:txBody>
      <dsp:txXfrm rot="-5400000">
        <a:off x="4311358" y="1458924"/>
        <a:ext cx="3232267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B19F4-BFBC-4DAE-BB90-4F4806033DE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startActivity(android.content.Intent)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#onCreate(android.os.Bundle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Intent</a:t>
            </a:r>
            <a:br>
              <a:rPr lang="id-ID" dirty="0" smtClean="0"/>
            </a:br>
            <a:r>
              <a:rPr lang="en-US" dirty="0" smtClean="0"/>
              <a:t>Storing </a:t>
            </a:r>
            <a:r>
              <a:rPr lang="en-US" dirty="0"/>
              <a:t>Data on </a:t>
            </a:r>
            <a:r>
              <a:rPr lang="en-US" dirty="0" smtClean="0"/>
              <a:t>Androi</a:t>
            </a:r>
            <a:r>
              <a:rPr lang="en-US" dirty="0"/>
              <a:t>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Tipe dari intent ini disebut </a:t>
            </a:r>
            <a:r>
              <a:rPr lang="id-ID" b="1" i="1" dirty="0" smtClean="0"/>
              <a:t>implicit </a:t>
            </a:r>
            <a:r>
              <a:rPr lang="id-ID" b="1" dirty="0" smtClean="0"/>
              <a:t>intent </a:t>
            </a:r>
            <a:r>
              <a:rPr lang="id-ID" dirty="0" smtClean="0"/>
              <a:t>karena tidak menspesifikasi komponen aplikasi untuk dimulai, tetapi menspesifikasi sebuah </a:t>
            </a:r>
            <a:r>
              <a:rPr lang="id-ID" b="1" i="1" dirty="0" smtClean="0"/>
              <a:t>action </a:t>
            </a:r>
            <a:r>
              <a:rPr lang="id-ID" dirty="0" smtClean="0"/>
              <a:t>dan menyediakan beberapa </a:t>
            </a:r>
            <a:r>
              <a:rPr lang="id-ID" b="1" i="1" dirty="0" smtClean="0"/>
              <a:t>data </a:t>
            </a:r>
            <a:r>
              <a:rPr lang="id-ID" dirty="0" smtClean="0"/>
              <a:t>untuk menampilkan </a:t>
            </a:r>
            <a:r>
              <a:rPr lang="id-ID" b="1" i="1" dirty="0" smtClean="0"/>
              <a:t>action </a:t>
            </a:r>
            <a:r>
              <a:rPr lang="id-ID" dirty="0" smtClean="0"/>
              <a:t>tersebut.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Bagaimana sebuah implicit intent dikirim melalui sistem untuk memulai activity lain.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8519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i="1" dirty="0" smtClean="0"/>
              <a:t>Activity </a:t>
            </a:r>
            <a:r>
              <a:rPr lang="en-US" i="1" dirty="0"/>
              <a:t>A</a:t>
            </a:r>
            <a:r>
              <a:rPr lang="en-US" dirty="0"/>
              <a:t> </a:t>
            </a:r>
            <a:r>
              <a:rPr lang="id-ID" dirty="0" smtClean="0"/>
              <a:t>membuat sebuah 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id-ID" dirty="0" smtClean="0"/>
              <a:t>dengan sebuah deskripsi action dan mengirimkannya ke </a:t>
            </a:r>
            <a:r>
              <a:rPr lang="en-US" dirty="0" err="1" smtClean="0">
                <a:hlinkClick r:id="rId3"/>
              </a:rPr>
              <a:t>startActivity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Android System </a:t>
            </a:r>
            <a:r>
              <a:rPr lang="id-ID" dirty="0" smtClean="0"/>
              <a:t>mencari semua aplikasi untuk intent filter yang cocok dengan intent tersebut. Saat yang cocok ditemukan,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id-ID" dirty="0" smtClean="0"/>
              <a:t>mulai activity yang cocok </a:t>
            </a:r>
            <a:r>
              <a:rPr lang="en-US" dirty="0" smtClean="0"/>
              <a:t>(</a:t>
            </a:r>
            <a:r>
              <a:rPr lang="en-US" i="1" dirty="0"/>
              <a:t>Activity B</a:t>
            </a:r>
            <a:r>
              <a:rPr lang="en-US" dirty="0"/>
              <a:t>) </a:t>
            </a:r>
            <a:r>
              <a:rPr lang="id-ID" dirty="0" smtClean="0"/>
              <a:t>dengan</a:t>
            </a:r>
            <a:r>
              <a:rPr lang="en-US" dirty="0" smtClean="0"/>
              <a:t> invoking</a:t>
            </a:r>
            <a:r>
              <a:rPr lang="id-ID" dirty="0" smtClean="0"/>
              <a:t>/memanggil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>
                <a:hlinkClick r:id="rId4"/>
              </a:rPr>
              <a:t>onCreate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</a:t>
            </a:r>
            <a:r>
              <a:rPr lang="id-ID" dirty="0" smtClean="0"/>
              <a:t> dari activity B</a:t>
            </a:r>
            <a:r>
              <a:rPr lang="en-US" dirty="0" smtClean="0"/>
              <a:t> </a:t>
            </a:r>
            <a:r>
              <a:rPr lang="id-ID" dirty="0" smtClean="0"/>
              <a:t>dan mengirimnya melalui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id-ID" dirty="0" smtClean="0"/>
              <a:t>Intent </a:t>
            </a:r>
            <a:r>
              <a:rPr lang="id-ID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Arguments utama dari implicit intent adalah</a:t>
            </a:r>
            <a:r>
              <a:rPr lang="en-US" dirty="0" smtClean="0"/>
              <a:t>:</a:t>
            </a:r>
            <a:endParaRPr lang="id-ID" dirty="0"/>
          </a:p>
          <a:p>
            <a:pPr lvl="1"/>
            <a:r>
              <a:rPr lang="en-US" b="1" dirty="0"/>
              <a:t>Action</a:t>
            </a:r>
            <a:r>
              <a:rPr lang="en-US" dirty="0"/>
              <a:t> </a:t>
            </a:r>
            <a:r>
              <a:rPr lang="id-ID" dirty="0"/>
              <a:t>: </a:t>
            </a:r>
            <a:r>
              <a:rPr lang="en-US" dirty="0"/>
              <a:t>The built-in action </a:t>
            </a:r>
            <a:r>
              <a:rPr lang="id-ID" dirty="0" smtClean="0"/>
              <a:t>yang akan ditampilkan</a:t>
            </a:r>
            <a:r>
              <a:rPr lang="en-US" dirty="0" smtClean="0"/>
              <a:t>, S</a:t>
            </a:r>
            <a:r>
              <a:rPr lang="id-ID" dirty="0" smtClean="0"/>
              <a:t>eperti</a:t>
            </a:r>
            <a:r>
              <a:rPr lang="en-US" dirty="0" smtClean="0"/>
              <a:t> </a:t>
            </a:r>
            <a:r>
              <a:rPr lang="en-US" dirty="0"/>
              <a:t>ACTION_VIEW, ACTION_EDIT, ACTION_MAIN, </a:t>
            </a:r>
            <a:r>
              <a:rPr lang="en-US" dirty="0" smtClean="0"/>
              <a:t>…</a:t>
            </a:r>
            <a:r>
              <a:rPr lang="id-ID" dirty="0" smtClean="0"/>
              <a:t>atau</a:t>
            </a:r>
            <a:r>
              <a:rPr lang="en-US" dirty="0" smtClean="0"/>
              <a:t> </a:t>
            </a:r>
            <a:r>
              <a:rPr lang="en-US" dirty="0"/>
              <a:t>user-created-activity</a:t>
            </a:r>
          </a:p>
          <a:p>
            <a:pPr lvl="1"/>
            <a:r>
              <a:rPr lang="en-US" b="1" dirty="0"/>
              <a:t>Data</a:t>
            </a:r>
            <a:r>
              <a:rPr lang="id-ID" b="1" dirty="0"/>
              <a:t> :</a:t>
            </a:r>
            <a:r>
              <a:rPr lang="en-US" dirty="0"/>
              <a:t> </a:t>
            </a:r>
            <a:r>
              <a:rPr lang="en-US" dirty="0" smtClean="0"/>
              <a:t>primary </a:t>
            </a:r>
            <a:r>
              <a:rPr lang="en-US" dirty="0"/>
              <a:t>data </a:t>
            </a:r>
            <a:r>
              <a:rPr lang="id-ID" dirty="0" smtClean="0"/>
              <a:t>untuk</a:t>
            </a:r>
            <a:r>
              <a:rPr lang="en-US" dirty="0" smtClean="0"/>
              <a:t> </a:t>
            </a:r>
            <a:r>
              <a:rPr lang="id-ID" dirty="0" smtClean="0"/>
              <a:t>di</a:t>
            </a:r>
            <a:r>
              <a:rPr lang="en-US" dirty="0" smtClean="0"/>
              <a:t>opera</a:t>
            </a:r>
            <a:r>
              <a:rPr lang="id-ID" dirty="0" smtClean="0"/>
              <a:t>sikan</a:t>
            </a:r>
            <a:r>
              <a:rPr lang="en-US" dirty="0" smtClean="0"/>
              <a:t>, </a:t>
            </a:r>
            <a:r>
              <a:rPr lang="id-ID" dirty="0" smtClean="0"/>
              <a:t>Seperti sebuah</a:t>
            </a:r>
            <a:r>
              <a:rPr lang="en-US" dirty="0" smtClean="0"/>
              <a:t> </a:t>
            </a:r>
            <a:r>
              <a:rPr lang="en-US" dirty="0"/>
              <a:t>phone number </a:t>
            </a:r>
            <a:r>
              <a:rPr lang="id-ID" dirty="0" smtClean="0"/>
              <a:t>untuk dipanggil</a:t>
            </a:r>
            <a:r>
              <a:rPr lang="en-US" dirty="0" smtClean="0"/>
              <a:t> </a:t>
            </a:r>
            <a:r>
              <a:rPr lang="en-US" dirty="0"/>
              <a:t>(expressed as a Uri)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835" t="17932" r="21349" b="45529"/>
          <a:stretch/>
        </p:blipFill>
        <p:spPr>
          <a:xfrm>
            <a:off x="304800" y="3510116"/>
            <a:ext cx="7854616" cy="29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Data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669227"/>
          <a:ext cx="8839200" cy="37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0"/>
                <a:gridCol w="6337540"/>
              </a:tblGrid>
              <a:tr h="4796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ACTION_DIAL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ACTION_CALL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http://www.diploma.ipb.ac.id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geo:-6.590056,106.80581499999994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?z=19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ACTION_EDIT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content://contacts/people/2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408617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http://developer.android.com/guide/components/intents-common.html</a:t>
            </a:r>
          </a:p>
        </p:txBody>
      </p:sp>
    </p:spTree>
    <p:extLst>
      <p:ext uri="{BB962C8B-B14F-4D97-AF65-F5344CB8AC3E}">
        <p14:creationId xmlns:p14="http://schemas.microsoft.com/office/powerpoint/2010/main" val="36357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Common </a:t>
            </a:r>
            <a:r>
              <a:rPr lang="id-ID" dirty="0" err="1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200" dirty="0"/>
              <a:t>Alarm Clock</a:t>
            </a:r>
          </a:p>
          <a:p>
            <a:r>
              <a:rPr lang="en-US" sz="3200" dirty="0"/>
              <a:t>Calendar</a:t>
            </a:r>
          </a:p>
          <a:p>
            <a:r>
              <a:rPr lang="en-US" sz="3200" dirty="0"/>
              <a:t>Camera</a:t>
            </a:r>
          </a:p>
          <a:p>
            <a:r>
              <a:rPr lang="en-US" sz="3200" dirty="0"/>
              <a:t>Contacts/People App</a:t>
            </a:r>
          </a:p>
          <a:p>
            <a:r>
              <a:rPr lang="en-US" sz="3200" dirty="0"/>
              <a:t>Email</a:t>
            </a:r>
          </a:p>
          <a:p>
            <a:r>
              <a:rPr lang="en-US" sz="3200" dirty="0"/>
              <a:t>File Storage</a:t>
            </a:r>
          </a:p>
          <a:p>
            <a:r>
              <a:rPr lang="en-US" sz="3200" dirty="0"/>
              <a:t>Maps</a:t>
            </a:r>
          </a:p>
          <a:p>
            <a:r>
              <a:rPr lang="en-US" sz="3200" dirty="0"/>
              <a:t>Music or Video</a:t>
            </a:r>
          </a:p>
          <a:p>
            <a:r>
              <a:rPr lang="en-US" sz="3200" dirty="0"/>
              <a:t>Phone</a:t>
            </a:r>
          </a:p>
          <a:p>
            <a:r>
              <a:rPr lang="en-US" sz="3200" dirty="0"/>
              <a:t>Settings</a:t>
            </a:r>
          </a:p>
          <a:p>
            <a:r>
              <a:rPr lang="en-US" sz="3200" dirty="0"/>
              <a:t>Text Messaging</a:t>
            </a:r>
          </a:p>
          <a:p>
            <a:r>
              <a:rPr lang="en-US" sz="3200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08617"/>
            <a:ext cx="751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http://developer.android.com/guide/components/intents-common.html</a:t>
            </a:r>
          </a:p>
        </p:txBody>
      </p:sp>
      <p:pic>
        <p:nvPicPr>
          <p:cNvPr id="6" name="Picture 12" descr="https://cdn0.iconfinder.com/data/icons/Android-R2-png/512/Messages-Android-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98" y="1347475"/>
            <a:ext cx="1139687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0.iconfinder.com/data/icons/Android-R2-png/512/Phone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48" y="2537412"/>
            <a:ext cx="1139688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ocketables.com/images/2013/03/aosp-brow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9803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h3.ggpht.com/5BFg2OfUWttwCzCMMGkEEIw0ws4BF8WkBud58fw6LKwsLKrFvL-RhLsMO0xBCujzBhhe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38" y="5198037"/>
            <a:ext cx="958923" cy="9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fotoapps.ptcloud.nl/cms/wp-content/uploads/2013/06/FxCamera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91" y="5168818"/>
            <a:ext cx="988142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dtafalonso/android-lollipop/512/Contacts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48" y="3802928"/>
            <a:ext cx="1114358" cy="11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h3.ggpht.com/AC_1wasd-grtjGh8l9R7vPM7bKP2sLt3ldaRB_hFGfMoh2f-UtSFwcg1DCb-d3H1jQ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63" y="516894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Permission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Permission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PHONE CALL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android.permission.CALL_PHONE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com.android.alarm.permission.SET_ALARM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CONTACT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android.permission.READ_CONTACTS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android.permission.READ_SMS</a:t>
                      </a:r>
                      <a:endParaRPr lang="en-US" sz="2000" dirty="0" smtClean="0">
                        <a:latin typeface="+mj-lt"/>
                      </a:endParaRPr>
                    </a:p>
                    <a:p>
                      <a:r>
                        <a:rPr lang="en-US" sz="2000" dirty="0" err="1" smtClean="0">
                          <a:latin typeface="+mj-lt"/>
                        </a:rPr>
                        <a:t>android.permission.SEND_SMS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729" y="638913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http://developer.android.com/reference/android/Manifest.permission.html</a:t>
            </a:r>
          </a:p>
        </p:txBody>
      </p:sp>
    </p:spTree>
    <p:extLst>
      <p:ext uri="{BB962C8B-B14F-4D97-AF65-F5344CB8AC3E}">
        <p14:creationId xmlns:p14="http://schemas.microsoft.com/office/powerpoint/2010/main" val="24813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Menyimpan Data di Android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39" y="1524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rs979.pbsrc.com/albums/ae277/Boegatane/Icon/whatsapp-icon_zps8d7b8fa1.png~c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1" y="1981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175647"/>
            <a:ext cx="3152775" cy="560493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www.teamanalog.org/wp-content/uploads/2015/06/Instagram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47177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41456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14884"/>
            <a:ext cx="6382457" cy="3590132"/>
          </a:xfrm>
        </p:spPr>
      </p:pic>
      <p:pic>
        <p:nvPicPr>
          <p:cNvPr id="1026" name="Picture 2" descr="https://lh3.googleusercontent.com/l-ZZOFGyeKYz3stUbxTECHYnXcRD66C9g0tjiWA_okVIxZyb0E7_esU8LRpq_0LFCu8Y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" y="25717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</a:t>
            </a:r>
            <a:r>
              <a:rPr lang="en-US" dirty="0" smtClean="0"/>
              <a:t>Preferences</a:t>
            </a:r>
          </a:p>
          <a:p>
            <a:pPr lvl="1"/>
            <a:r>
              <a:rPr lang="id-ID" dirty="0" smtClean="0"/>
              <a:t>Menyimpan data primitif yang private dalam key-value pairs.</a:t>
            </a:r>
            <a:endParaRPr lang="en-US" dirty="0"/>
          </a:p>
          <a:p>
            <a:r>
              <a:rPr lang="en-US" dirty="0" smtClean="0"/>
              <a:t>Internal </a:t>
            </a:r>
            <a:r>
              <a:rPr lang="en-US" dirty="0"/>
              <a:t>Storage</a:t>
            </a:r>
          </a:p>
          <a:p>
            <a:pPr lvl="1"/>
            <a:r>
              <a:rPr lang="id-ID" dirty="0" smtClean="0"/>
              <a:t>Menyimpan data private pada perangkat memori.</a:t>
            </a:r>
            <a:endParaRPr lang="en-US" dirty="0"/>
          </a:p>
          <a:p>
            <a:r>
              <a:rPr lang="en-US" dirty="0"/>
              <a:t>External Storage</a:t>
            </a:r>
          </a:p>
          <a:p>
            <a:pPr lvl="1"/>
            <a:r>
              <a:rPr lang="id-ID" dirty="0" smtClean="0"/>
              <a:t>Menyimpan data public pada external storage.</a:t>
            </a:r>
            <a:endParaRPr lang="en-US" dirty="0"/>
          </a:p>
          <a:p>
            <a:r>
              <a:rPr lang="en-US" dirty="0"/>
              <a:t>SQLite Databases</a:t>
            </a:r>
          </a:p>
          <a:p>
            <a:pPr lvl="1"/>
            <a:r>
              <a:rPr lang="id-ID" dirty="0" smtClean="0"/>
              <a:t>Menyimpan data terstruktur pada private database.</a:t>
            </a:r>
            <a:endParaRPr lang="en-US" dirty="0"/>
          </a:p>
          <a:p>
            <a:r>
              <a:rPr lang="en-US" dirty="0"/>
              <a:t>Network Connection</a:t>
            </a:r>
          </a:p>
          <a:p>
            <a:pPr lvl="1"/>
            <a:r>
              <a:rPr lang="id-ID" dirty="0" smtClean="0"/>
              <a:t>Menyimpan data di web dengan network server milik anda.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SharedPreferences</a:t>
            </a:r>
            <a:r>
              <a:rPr lang="en-US" sz="2800" dirty="0"/>
              <a:t> class </a:t>
            </a:r>
            <a:r>
              <a:rPr lang="id-ID" sz="2800" dirty="0" smtClean="0"/>
              <a:t>menyediakan framework umum yang mengizinkan anda untuk menyimpan dan mendapatkan/retrieve persistent key-value pairs dari tipe data primitif.</a:t>
            </a:r>
          </a:p>
          <a:p>
            <a:r>
              <a:rPr lang="en-US" sz="2800" dirty="0" err="1" smtClean="0"/>
              <a:t>booleans</a:t>
            </a:r>
            <a:r>
              <a:rPr lang="en-US" sz="2800" dirty="0"/>
              <a:t>, floats, </a:t>
            </a:r>
            <a:r>
              <a:rPr lang="en-US" sz="2800" dirty="0" err="1"/>
              <a:t>ints</a:t>
            </a:r>
            <a:r>
              <a:rPr lang="en-US" sz="2800" dirty="0"/>
              <a:t>, longs, </a:t>
            </a:r>
            <a:r>
              <a:rPr lang="id-ID" sz="2800" dirty="0" smtClean="0"/>
              <a:t>dan</a:t>
            </a:r>
            <a:r>
              <a:rPr lang="en-US" sz="2800" dirty="0" smtClean="0"/>
              <a:t> strings</a:t>
            </a:r>
            <a:endParaRPr lang="id-ID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data will persist across user sessions (even if your application is killed</a:t>
            </a:r>
            <a:r>
              <a:rPr lang="en-US" sz="2800" dirty="0" smtClean="0"/>
              <a:t>).</a:t>
            </a:r>
            <a:r>
              <a:rPr lang="id-ID" sz="2800" dirty="0" smtClean="0"/>
              <a:t> Data ini akan bertahan selama user session (bahkan jika aplikasi di keluarkan/selesai/killed)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6583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3.bp.blogspot.com/-vTRBoQi7FtI/T6lhVPnf6fI/AAAAAAAAACA/RqCPSaDogSM/s1600/device-2012-05-08-2251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35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id-ID" dirty="0" smtClean="0"/>
              <a:t>Gunakan ini bila perlu beberapa preference file yang diidentefikasi menggunakan nama, dimana anda menspesifikasikannya dengan parameter pertama.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getPreferences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id-ID" dirty="0" smtClean="0"/>
              <a:t>Gunakan method ini untuk membuat</a:t>
            </a:r>
            <a:r>
              <a:rPr lang="en-US" dirty="0" smtClean="0"/>
              <a:t> </a:t>
            </a:r>
            <a:r>
              <a:rPr lang="en-US" dirty="0"/>
              <a:t>Single </a:t>
            </a:r>
            <a:r>
              <a:rPr lang="en-US" dirty="0" err="1"/>
              <a:t>SharedPreferences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Save Data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Create object of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now get Editor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SharedPreferences.Editor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editor=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sharedPref.edit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your value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strPass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commits your edits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editor.commit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/>
              <a:t>Mengizinkan komunikasi antar komponen.</a:t>
            </a:r>
            <a:endParaRPr lang="sr-Latn-CS" sz="2800" b="1" dirty="0"/>
          </a:p>
          <a:p>
            <a:pPr lvl="1"/>
            <a:r>
              <a:rPr lang="en-GB" sz="2400" dirty="0"/>
              <a:t>Message passing</a:t>
            </a:r>
            <a:endParaRPr lang="sr-Latn-CS" sz="2400" dirty="0"/>
          </a:p>
          <a:p>
            <a:pPr lvl="1"/>
            <a:r>
              <a:rPr lang="sr-Latn-CS" sz="2400" dirty="0"/>
              <a:t>Bundle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Start activity via an i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5240594" cy="339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548" y="5810865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79120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7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Retrieve 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"");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password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: </a:t>
            </a:r>
            <a:r>
              <a:rPr lang="id-ID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akan tersimpan sampai anda membersihkan/menghapus data dari aplikasi atau meng-uninstall aplikasi.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r>
              <a:rPr lang="id-ID" dirty="0" smtClean="0"/>
              <a:t> bersifat private untuk aplikasi dan aplikasi lain tidak bisa mengaksesnya ataupun user.</a:t>
            </a:r>
            <a:endParaRPr lang="en-US" dirty="0" smtClean="0"/>
          </a:p>
          <a:p>
            <a:r>
              <a:rPr lang="id-ID" dirty="0" smtClean="0"/>
              <a:t>Ketika user meng-uninstall aplikasi, file-file tsb akan dihapus.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id-ID" dirty="0" smtClean="0"/>
          </a:p>
          <a:p>
            <a:r>
              <a:rPr lang="id-ID" dirty="0" smtClean="0"/>
              <a:t>Menyimpan cache files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appslova.com/wp-content/uploads/2013/05/android-phone-stor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6" y="2667000"/>
            <a:ext cx="336452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MODE_PRIVATE </a:t>
            </a:r>
            <a:r>
              <a:rPr lang="id-ID" dirty="0" smtClean="0"/>
              <a:t>akan membuat sebuah file </a:t>
            </a:r>
            <a:r>
              <a:rPr lang="en-US" dirty="0" smtClean="0"/>
              <a:t>(</a:t>
            </a:r>
            <a:r>
              <a:rPr lang="id-ID" dirty="0" smtClean="0"/>
              <a:t>atau me-replace file dengan nama yang sama</a:t>
            </a:r>
            <a:r>
              <a:rPr lang="en-US" dirty="0" smtClean="0"/>
              <a:t>) </a:t>
            </a:r>
            <a:r>
              <a:rPr lang="id-ID" dirty="0" smtClean="0"/>
              <a:t>dan menjadikannya private untuk aplikasi.</a:t>
            </a:r>
          </a:p>
          <a:p>
            <a:r>
              <a:rPr lang="id-ID" dirty="0" smtClean="0"/>
              <a:t>Mode lain yang tersedia ialah</a:t>
            </a:r>
            <a:r>
              <a:rPr lang="en-US" dirty="0" smtClean="0"/>
              <a:t>: </a:t>
            </a:r>
            <a:r>
              <a:rPr lang="en-US" dirty="0"/>
              <a:t>MODE_APPEND, MODE_WORLD_READABLE, and MODE_WORLD_WRITEABLE.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80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untuk membuat dan menulis</a:t>
            </a:r>
            <a:r>
              <a:rPr lang="en-US" dirty="0" smtClean="0"/>
              <a:t> </a:t>
            </a:r>
            <a:r>
              <a:rPr lang="en-US" dirty="0"/>
              <a:t>private file </a:t>
            </a:r>
            <a:r>
              <a:rPr lang="id-ID" dirty="0" smtClean="0"/>
              <a:t>ke </a:t>
            </a:r>
            <a:r>
              <a:rPr lang="en-US" dirty="0" smtClean="0"/>
              <a:t>internal </a:t>
            </a:r>
            <a:r>
              <a:rPr lang="en-US" dirty="0"/>
              <a:t>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 =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"hello world!";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openFileOutput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(FILENAME,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Context.MODE_PRIVATE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text.getBytes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fos.close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MODE_PRIVATE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d-ID" sz="1600" dirty="0"/>
              <a:t>untuk membuat dan menulis</a:t>
            </a:r>
            <a:r>
              <a:rPr lang="en-US" sz="1600" dirty="0"/>
              <a:t> private file </a:t>
            </a:r>
            <a:r>
              <a:rPr lang="id-ID" sz="1600" dirty="0"/>
              <a:t>ke </a:t>
            </a:r>
            <a:r>
              <a:rPr lang="en-US" sz="1600" dirty="0"/>
              <a:t>internal storage </a:t>
            </a:r>
            <a:r>
              <a:rPr lang="id-ID" sz="1600" dirty="0" smtClean="0"/>
              <a:t> dan </a:t>
            </a:r>
            <a:r>
              <a:rPr lang="id-ID" sz="1800" dirty="0" smtClean="0"/>
              <a:t>bersifat </a:t>
            </a:r>
            <a:r>
              <a:rPr lang="id-ID" sz="1800" dirty="0"/>
              <a:t>private untuk </a:t>
            </a:r>
            <a:r>
              <a:rPr lang="id-ID" sz="1800" dirty="0" smtClean="0"/>
              <a:t>aplikasi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68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Untuk membaca file dari </a:t>
            </a:r>
            <a:r>
              <a:rPr lang="en-US" dirty="0" smtClean="0"/>
              <a:t>internal </a:t>
            </a:r>
            <a:r>
              <a:rPr lang="en-US" dirty="0"/>
              <a:t>storage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Call</a:t>
            </a:r>
            <a:r>
              <a:rPr lang="id-ID" dirty="0" smtClean="0"/>
              <a:t>/panggil</a:t>
            </a:r>
            <a:r>
              <a:rPr lang="en-US" dirty="0" smtClean="0"/>
              <a:t> </a:t>
            </a:r>
            <a:r>
              <a:rPr lang="en-US" dirty="0" err="1"/>
              <a:t>openFileInput</a:t>
            </a:r>
            <a:r>
              <a:rPr lang="en-US" dirty="0"/>
              <a:t>() </a:t>
            </a:r>
            <a:r>
              <a:rPr lang="id-ID" dirty="0" smtClean="0"/>
              <a:t>dan kirimkan/pass nama file yang akan dibaca</a:t>
            </a:r>
            <a:r>
              <a:rPr lang="en-US" dirty="0" smtClean="0"/>
              <a:t>. </a:t>
            </a:r>
            <a:r>
              <a:rPr lang="id-ID" dirty="0" smtClean="0"/>
              <a:t>Akan mengembalikan</a:t>
            </a:r>
            <a:r>
              <a:rPr lang="en-US" dirty="0" smtClean="0"/>
              <a:t> </a:t>
            </a:r>
            <a:r>
              <a:rPr lang="en-US" dirty="0" err="1"/>
              <a:t>FileInputStream</a:t>
            </a:r>
            <a:r>
              <a:rPr lang="en-US" dirty="0"/>
              <a:t>.</a:t>
            </a:r>
          </a:p>
          <a:p>
            <a:pPr lvl="1"/>
            <a:r>
              <a:rPr lang="id-ID" dirty="0" smtClean="0"/>
              <a:t>membaca</a:t>
            </a:r>
            <a:r>
              <a:rPr lang="en-US" dirty="0" smtClean="0"/>
              <a:t> </a:t>
            </a:r>
            <a:r>
              <a:rPr lang="en-US" dirty="0"/>
              <a:t>bytes </a:t>
            </a:r>
            <a:r>
              <a:rPr lang="id-ID" dirty="0" smtClean="0"/>
              <a:t>dari file dengan</a:t>
            </a:r>
            <a:r>
              <a:rPr lang="en-US" dirty="0" smtClean="0"/>
              <a:t> </a:t>
            </a:r>
            <a:r>
              <a:rPr lang="en-US" dirty="0"/>
              <a:t>read().</a:t>
            </a:r>
          </a:p>
          <a:p>
            <a:pPr lvl="1"/>
            <a:r>
              <a:rPr lang="id-ID" dirty="0" smtClean="0"/>
              <a:t>Lalu menutup</a:t>
            </a:r>
            <a:r>
              <a:rPr lang="en-US" dirty="0" smtClean="0"/>
              <a:t> </a:t>
            </a:r>
            <a:r>
              <a:rPr lang="en-US" dirty="0"/>
              <a:t>stream </a:t>
            </a:r>
            <a:r>
              <a:rPr lang="id-ID" dirty="0" smtClean="0"/>
              <a:t>dengan</a:t>
            </a:r>
            <a:r>
              <a:rPr lang="en-US" dirty="0" smtClean="0"/>
              <a:t> </a:t>
            </a:r>
            <a:r>
              <a:rPr lang="en-US" dirty="0"/>
              <a:t>close().</a:t>
            </a:r>
          </a:p>
        </p:txBody>
      </p:sp>
    </p:spTree>
    <p:extLst>
      <p:ext uri="{BB962C8B-B14F-4D97-AF65-F5344CB8AC3E}">
        <p14:creationId xmlns:p14="http://schemas.microsoft.com/office/powerpoint/2010/main" val="12711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External storage </a:t>
            </a:r>
            <a:r>
              <a:rPr lang="id-ID" dirty="0" smtClean="0"/>
              <a:t>seperti</a:t>
            </a:r>
            <a:r>
              <a:rPr lang="en-US" dirty="0" smtClean="0"/>
              <a:t> </a:t>
            </a:r>
            <a:r>
              <a:rPr lang="en-US" dirty="0"/>
              <a:t>SD card </a:t>
            </a:r>
            <a:r>
              <a:rPr lang="id-ID" dirty="0" smtClean="0"/>
              <a:t>juga bisa menyimpan data aplikasi, namun tidak ada security pada file yang disimpan.</a:t>
            </a:r>
            <a:endParaRPr lang="en-US" dirty="0" smtClean="0"/>
          </a:p>
          <a:p>
            <a:r>
              <a:rPr lang="id-ID" dirty="0" smtClean="0"/>
              <a:t>Semua aplikasi bisa membaca dan menulis file yang diletakkan di </a:t>
            </a:r>
            <a:r>
              <a:rPr lang="en-US" dirty="0" smtClean="0"/>
              <a:t>external </a:t>
            </a:r>
            <a:r>
              <a:rPr lang="en-US" dirty="0"/>
              <a:t>storage </a:t>
            </a:r>
            <a:r>
              <a:rPr lang="id-ID" dirty="0" smtClean="0"/>
              <a:t>dan pengguna bisa menghapusnya.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visihow.com/images/3/37/Screen_shot_2013-09-19_at_11.22.17_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7366"/>
            <a:ext cx="3429000" cy="279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add uses permission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android.permission.WRITE_EXTERNAL_STORAGE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check external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storage is available and not read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isExternalStorageAvailable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isExternalStorageReadOnly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saveToExternalStorage.setEnabled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id-ID" dirty="0" smtClean="0"/>
              <a:t>menyediakan dukungan penuh untuk </a:t>
            </a:r>
            <a:r>
              <a:rPr lang="en-US" dirty="0" smtClean="0"/>
              <a:t>SQLite databases.</a:t>
            </a:r>
            <a:endParaRPr lang="id-ID" dirty="0" smtClean="0"/>
          </a:p>
          <a:p>
            <a:r>
              <a:rPr lang="id-ID" dirty="0" smtClean="0"/>
              <a:t>Setiap database yang dibuat bisa diakses dengan nama untuk setiap class pada aplikasi, namun tidak di luar aplikasi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nda bisa menggunakan network(apabila tersedia) untuk menyimpan dan mengambil data pada</a:t>
            </a:r>
            <a:r>
              <a:rPr lang="en-US" dirty="0" smtClean="0"/>
              <a:t> </a:t>
            </a:r>
            <a:r>
              <a:rPr lang="en-US" dirty="0"/>
              <a:t>web-based services. </a:t>
            </a:r>
            <a:r>
              <a:rPr lang="id-ID" dirty="0" smtClean="0"/>
              <a:t>Untuk </a:t>
            </a:r>
            <a:r>
              <a:rPr lang="id-ID" smtClean="0"/>
              <a:t>melakukan network operation, </a:t>
            </a:r>
            <a:r>
              <a:rPr lang="id-ID" dirty="0" smtClean="0"/>
              <a:t>gunakan classes dengan packages :</a:t>
            </a:r>
            <a:endParaRPr lang="en-US" dirty="0" smtClean="0"/>
          </a:p>
          <a:p>
            <a:pPr lvl="1"/>
            <a:r>
              <a:rPr lang="en-US" dirty="0" smtClean="0"/>
              <a:t>java.net.*</a:t>
            </a:r>
          </a:p>
          <a:p>
            <a:pPr lvl="1"/>
            <a:r>
              <a:rPr lang="en-US" dirty="0" smtClean="0"/>
              <a:t>android.net</a:t>
            </a:r>
            <a:r>
              <a:rPr lang="en-US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2122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 smtClean="0"/>
              <a:t>3 penggunaan fundamental dari intent :</a:t>
            </a:r>
            <a:endParaRPr lang="en-US" sz="2800" b="1" dirty="0" smtClean="0"/>
          </a:p>
          <a:p>
            <a:r>
              <a:rPr lang="id-ID" b="1" dirty="0" smtClean="0"/>
              <a:t>Untuk memulai sebuah</a:t>
            </a:r>
            <a:r>
              <a:rPr lang="en-US" b="1" dirty="0" smtClean="0"/>
              <a:t> activity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b="1" dirty="0" smtClean="0"/>
              <a:t>Memulai sebuah service</a:t>
            </a:r>
            <a:endParaRPr lang="en-US" b="1" dirty="0" smtClean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bindService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b="1" dirty="0" smtClean="0"/>
              <a:t>Mengirimkan</a:t>
            </a:r>
            <a:r>
              <a:rPr lang="en-US" b="1" dirty="0" smtClean="0"/>
              <a:t> broadcast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sendOrderedBroadcast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or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sendStickyBroadcast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19" y="2964730"/>
            <a:ext cx="4114800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Intens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100" y="5257799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Intent Types</a:t>
            </a:r>
          </a:p>
        </p:txBody>
      </p:sp>
    </p:spTree>
    <p:extLst>
      <p:ext uri="{BB962C8B-B14F-4D97-AF65-F5344CB8AC3E}">
        <p14:creationId xmlns:p14="http://schemas.microsoft.com/office/powerpoint/2010/main" val="41670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7" name="Picture 2" descr="Explicit Int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53" y="1219200"/>
            <a:ext cx="5679247" cy="3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490" y="533400"/>
            <a:ext cx="8229600" cy="609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</a:rPr>
              <a:t>SecondActivity.class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>
                <a:latin typeface="Courier New" pitchFamily="49" charset="0"/>
              </a:rPr>
              <a:t>startActivity</a:t>
            </a:r>
            <a:r>
              <a:rPr lang="en-US" sz="1500" b="1" dirty="0">
                <a:latin typeface="Courier New" pitchFamily="49" charset="0"/>
              </a:rPr>
              <a:t>(intent);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5181600"/>
            <a:ext cx="8229600" cy="1219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"Value1"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one for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"Value2"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two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31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054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</a:rPr>
              <a:t>onCreate</a:t>
            </a:r>
            <a:r>
              <a:rPr lang="en-US" sz="1600" b="1" dirty="0">
                <a:latin typeface="Courier New" pitchFamily="49" charset="0"/>
              </a:rPr>
              <a:t>(Bundle 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600" b="1" dirty="0" err="1">
                <a:latin typeface="Courier New" pitchFamily="49" charset="0"/>
              </a:rPr>
              <a:t>.onCreate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setContentView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R.layout.main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// Button listener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Button </a:t>
            </a:r>
            <a:r>
              <a:rPr lang="en-US" sz="1600" b="1" dirty="0" err="1">
                <a:latin typeface="Courier New" pitchFamily="49" charset="0"/>
              </a:rPr>
              <a:t>btnStart</a:t>
            </a:r>
            <a:r>
              <a:rPr lang="en-US" sz="1600" b="1" dirty="0">
                <a:latin typeface="Courier New" pitchFamily="49" charset="0"/>
              </a:rPr>
              <a:t> = (Button) </a:t>
            </a:r>
            <a:r>
              <a:rPr lang="en-US" sz="1600" b="1" dirty="0" err="1">
                <a:latin typeface="Courier New" pitchFamily="49" charset="0"/>
              </a:rPr>
              <a:t>findViewById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R.id.btn_start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btnStart.setOnClickListener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View.OnClickListener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   public void </a:t>
            </a:r>
            <a:r>
              <a:rPr lang="en-US" sz="1600" b="1" dirty="0" err="1">
                <a:latin typeface="Courier New" pitchFamily="49" charset="0"/>
              </a:rPr>
              <a:t>onClick</a:t>
            </a:r>
            <a:r>
              <a:rPr lang="en-US" sz="1600" b="1" dirty="0">
                <a:latin typeface="Courier New" pitchFamily="49" charset="0"/>
              </a:rPr>
              <a:t>(View view)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  Intent </a:t>
            </a:r>
            <a:r>
              <a:rPr lang="en-US" sz="1600" b="1" dirty="0" err="1">
                <a:latin typeface="Courier New" pitchFamily="49" charset="0"/>
              </a:rPr>
              <a:t>intent</a:t>
            </a:r>
            <a:r>
              <a:rPr lang="en-US" sz="16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	    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Intent(</a:t>
            </a:r>
            <a:r>
              <a:rPr lang="en-US" sz="1600" b="1" dirty="0" err="1" smtClean="0">
                <a:latin typeface="Courier New" pitchFamily="49" charset="0"/>
              </a:rPr>
              <a:t>FirstActivity.</a:t>
            </a:r>
            <a:r>
              <a:rPr lang="en-US" sz="16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SecondActivity.class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startActivity</a:t>
            </a:r>
            <a:r>
              <a:rPr lang="en-US" sz="1600" b="1" dirty="0">
                <a:latin typeface="Courier New" pitchFamily="49" charset="0"/>
              </a:rPr>
              <a:t>(intent);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11543</TotalTime>
  <Words>653</Words>
  <Application>Microsoft Office PowerPoint</Application>
  <PresentationFormat>On-screen Show (4:3)</PresentationFormat>
  <Paragraphs>207</Paragraphs>
  <Slides>38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Origin</vt:lpstr>
      <vt:lpstr>Intent Storing Data on Android</vt:lpstr>
      <vt:lpstr>Intent</vt:lpstr>
      <vt:lpstr>Intent</vt:lpstr>
      <vt:lpstr>Intent</vt:lpstr>
      <vt:lpstr>Tipe Intens</vt:lpstr>
      <vt:lpstr>PowerPoint Presentation</vt:lpstr>
      <vt:lpstr>Explicit Intent</vt:lpstr>
      <vt:lpstr>PowerPoint Presentation</vt:lpstr>
      <vt:lpstr>PowerPoint Presentation</vt:lpstr>
      <vt:lpstr>Implicit Intent</vt:lpstr>
      <vt:lpstr>Implicit Intent</vt:lpstr>
      <vt:lpstr>PowerPoint Presentation</vt:lpstr>
      <vt:lpstr>PowerPoint Presentation</vt:lpstr>
      <vt:lpstr>Implicit Intent Structure</vt:lpstr>
      <vt:lpstr>Intent Data Example</vt:lpstr>
      <vt:lpstr>Common Intent</vt:lpstr>
      <vt:lpstr>Manifest Permission</vt:lpstr>
      <vt:lpstr>Menyimpan Data di Android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Options</vt:lpstr>
      <vt:lpstr>Shared Preferences</vt:lpstr>
      <vt:lpstr>Shared Preferences</vt:lpstr>
      <vt:lpstr>Shared Preferences</vt:lpstr>
      <vt:lpstr>Shared Preferences</vt:lpstr>
      <vt:lpstr>Shared Preferences</vt:lpstr>
      <vt:lpstr>Internal Storage</vt:lpstr>
      <vt:lpstr>PowerPoint Presentation</vt:lpstr>
      <vt:lpstr>Internal Storage</vt:lpstr>
      <vt:lpstr>Internal Storage</vt:lpstr>
      <vt:lpstr>External Storage</vt:lpstr>
      <vt:lpstr>External Storage</vt:lpstr>
      <vt:lpstr>SQLite</vt:lpstr>
      <vt:lpstr>Network Connection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on Android</dc:title>
  <dc:creator>Andika Sundawijaya</dc:creator>
  <cp:lastModifiedBy>USER</cp:lastModifiedBy>
  <cp:revision>92</cp:revision>
  <dcterms:created xsi:type="dcterms:W3CDTF">2015-03-23T19:46:33Z</dcterms:created>
  <dcterms:modified xsi:type="dcterms:W3CDTF">2017-04-14T13:38:11Z</dcterms:modified>
</cp:coreProperties>
</file>