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6" r:id="rId4"/>
    <p:sldId id="297" r:id="rId5"/>
    <p:sldId id="295" r:id="rId6"/>
    <p:sldId id="260" r:id="rId7"/>
    <p:sldId id="275" r:id="rId8"/>
    <p:sldId id="276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1547C-0444-4903-A6E5-2F4FC1F410E6}" type="doc">
      <dgm:prSet loTypeId="urn:diagrams.loki3.com/BracketList+Icon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753372C-BDC9-42A1-AEED-47A87C5BB089}">
      <dgm:prSet phldrT="[Text]"/>
      <dgm:spPr/>
      <dgm:t>
        <a:bodyPr/>
        <a:lstStyle/>
        <a:p>
          <a:r>
            <a:rPr lang="id-ID" dirty="0" smtClean="0"/>
            <a:t>Ciri</a:t>
          </a:r>
          <a:endParaRPr lang="id-ID" dirty="0"/>
        </a:p>
      </dgm:t>
    </dgm:pt>
    <dgm:pt modelId="{2F70D79F-638E-4338-87EF-1AA862BC242D}" type="parTrans" cxnId="{38D232ED-3F0C-4B5A-8ABC-6BA73DECC973}">
      <dgm:prSet/>
      <dgm:spPr/>
      <dgm:t>
        <a:bodyPr/>
        <a:lstStyle/>
        <a:p>
          <a:endParaRPr lang="id-ID"/>
        </a:p>
      </dgm:t>
    </dgm:pt>
    <dgm:pt modelId="{CC3AB8A7-9765-44C9-8D34-2C06E5641B13}" type="sibTrans" cxnId="{38D232ED-3F0C-4B5A-8ABC-6BA73DECC973}">
      <dgm:prSet/>
      <dgm:spPr/>
      <dgm:t>
        <a:bodyPr/>
        <a:lstStyle/>
        <a:p>
          <a:endParaRPr lang="id-ID"/>
        </a:p>
      </dgm:t>
    </dgm:pt>
    <dgm:pt modelId="{940A618D-2877-44C7-A8A1-6CF6D5FDA570}">
      <dgm:prSet phldrT="[Text]"/>
      <dgm:spPr/>
      <dgm:t>
        <a:bodyPr/>
        <a:lstStyle/>
        <a:p>
          <a:r>
            <a:rPr lang="id-ID" dirty="0" smtClean="0"/>
            <a:t>Nama</a:t>
          </a:r>
          <a:endParaRPr lang="id-ID" dirty="0"/>
        </a:p>
      </dgm:t>
    </dgm:pt>
    <dgm:pt modelId="{192E34F0-72F7-4286-A642-7055C1FDF670}" type="parTrans" cxnId="{C16BE289-CAC8-4A25-BFEE-19FA64642732}">
      <dgm:prSet/>
      <dgm:spPr/>
      <dgm:t>
        <a:bodyPr/>
        <a:lstStyle/>
        <a:p>
          <a:endParaRPr lang="id-ID"/>
        </a:p>
      </dgm:t>
    </dgm:pt>
    <dgm:pt modelId="{94232CD8-8A89-442C-9DB5-31F1B085BFF7}" type="sibTrans" cxnId="{C16BE289-CAC8-4A25-BFEE-19FA64642732}">
      <dgm:prSet/>
      <dgm:spPr/>
      <dgm:t>
        <a:bodyPr/>
        <a:lstStyle/>
        <a:p>
          <a:endParaRPr lang="id-ID"/>
        </a:p>
      </dgm:t>
    </dgm:pt>
    <dgm:pt modelId="{34040617-9403-458D-BAE2-E664824495CF}">
      <dgm:prSet phldrT="[Text]"/>
      <dgm:spPr/>
      <dgm:t>
        <a:bodyPr/>
        <a:lstStyle/>
        <a:p>
          <a:r>
            <a:rPr lang="id-ID" dirty="0" smtClean="0"/>
            <a:t>Kelakuan</a:t>
          </a:r>
          <a:endParaRPr lang="id-ID" dirty="0"/>
        </a:p>
      </dgm:t>
    </dgm:pt>
    <dgm:pt modelId="{30660F1E-6598-43CE-8F68-1C53648D3439}" type="parTrans" cxnId="{E10243B1-3F25-4642-BFB5-F1D872293A40}">
      <dgm:prSet/>
      <dgm:spPr/>
      <dgm:t>
        <a:bodyPr/>
        <a:lstStyle/>
        <a:p>
          <a:endParaRPr lang="id-ID"/>
        </a:p>
      </dgm:t>
    </dgm:pt>
    <dgm:pt modelId="{9235E712-18A0-4A4F-9EF9-E442712CD86F}" type="sibTrans" cxnId="{E10243B1-3F25-4642-BFB5-F1D872293A40}">
      <dgm:prSet/>
      <dgm:spPr/>
      <dgm:t>
        <a:bodyPr/>
        <a:lstStyle/>
        <a:p>
          <a:endParaRPr lang="id-ID"/>
        </a:p>
      </dgm:t>
    </dgm:pt>
    <dgm:pt modelId="{6DE8C0A1-1242-4129-B491-260E23F6E2A8}">
      <dgm:prSet phldrT="[Text]"/>
      <dgm:spPr/>
      <dgm:t>
        <a:bodyPr/>
        <a:lstStyle/>
        <a:p>
          <a:r>
            <a:rPr lang="id-ID" dirty="0" smtClean="0"/>
            <a:t>Nangis</a:t>
          </a:r>
          <a:endParaRPr lang="id-ID" dirty="0"/>
        </a:p>
      </dgm:t>
    </dgm:pt>
    <dgm:pt modelId="{DC622C28-8ABD-4802-9336-348826BC883A}" type="parTrans" cxnId="{1BB42AFD-19EB-4AC8-8CAD-71DD285A591B}">
      <dgm:prSet/>
      <dgm:spPr/>
      <dgm:t>
        <a:bodyPr/>
        <a:lstStyle/>
        <a:p>
          <a:endParaRPr lang="id-ID"/>
        </a:p>
      </dgm:t>
    </dgm:pt>
    <dgm:pt modelId="{070D02B7-A03B-499E-AA66-FF308052DB46}" type="sibTrans" cxnId="{1BB42AFD-19EB-4AC8-8CAD-71DD285A591B}">
      <dgm:prSet/>
      <dgm:spPr/>
      <dgm:t>
        <a:bodyPr/>
        <a:lstStyle/>
        <a:p>
          <a:endParaRPr lang="id-ID"/>
        </a:p>
      </dgm:t>
    </dgm:pt>
    <dgm:pt modelId="{CC651FCD-8BD4-402B-AD27-E9AF715DC9DA}">
      <dgm:prSet phldrT="[Text]"/>
      <dgm:spPr/>
      <dgm:t>
        <a:bodyPr/>
        <a:lstStyle/>
        <a:p>
          <a:r>
            <a:rPr lang="id-ID" dirty="0" smtClean="0"/>
            <a:t>BeratBadan</a:t>
          </a:r>
          <a:endParaRPr lang="id-ID" dirty="0"/>
        </a:p>
      </dgm:t>
    </dgm:pt>
    <dgm:pt modelId="{EA482C69-BE8C-4AF0-B61E-15CB421D9CFB}" type="parTrans" cxnId="{59043ABD-F885-4FEB-9C87-136FC225E516}">
      <dgm:prSet/>
      <dgm:spPr/>
      <dgm:t>
        <a:bodyPr/>
        <a:lstStyle/>
        <a:p>
          <a:endParaRPr lang="id-ID"/>
        </a:p>
      </dgm:t>
    </dgm:pt>
    <dgm:pt modelId="{D2B64200-EF22-4E96-8F40-8A195B712D5A}" type="sibTrans" cxnId="{59043ABD-F885-4FEB-9C87-136FC225E516}">
      <dgm:prSet/>
      <dgm:spPr/>
      <dgm:t>
        <a:bodyPr/>
        <a:lstStyle/>
        <a:p>
          <a:endParaRPr lang="id-ID"/>
        </a:p>
      </dgm:t>
    </dgm:pt>
    <dgm:pt modelId="{26778754-CE93-4390-9529-DC205BCBE06A}">
      <dgm:prSet phldrT="[Text]"/>
      <dgm:spPr/>
      <dgm:t>
        <a:bodyPr/>
        <a:lstStyle/>
        <a:p>
          <a:r>
            <a:rPr lang="id-ID" dirty="0" smtClean="0"/>
            <a:t>PanjangBadan</a:t>
          </a:r>
          <a:endParaRPr lang="id-ID" dirty="0"/>
        </a:p>
      </dgm:t>
    </dgm:pt>
    <dgm:pt modelId="{AADF713A-ACAB-4C03-B8D7-2316F915147E}" type="parTrans" cxnId="{CD00DDF2-881A-44AB-A1FE-89A313489A2D}">
      <dgm:prSet/>
      <dgm:spPr/>
      <dgm:t>
        <a:bodyPr/>
        <a:lstStyle/>
        <a:p>
          <a:endParaRPr lang="id-ID"/>
        </a:p>
      </dgm:t>
    </dgm:pt>
    <dgm:pt modelId="{15C1B9F3-1FAA-4930-BD67-7E391EF545DC}" type="sibTrans" cxnId="{CD00DDF2-881A-44AB-A1FE-89A313489A2D}">
      <dgm:prSet/>
      <dgm:spPr/>
      <dgm:t>
        <a:bodyPr/>
        <a:lstStyle/>
        <a:p>
          <a:endParaRPr lang="id-ID"/>
        </a:p>
      </dgm:t>
    </dgm:pt>
    <dgm:pt modelId="{5854A054-FDB6-4F6C-8F9A-12ED69C37E6A}">
      <dgm:prSet phldrT="[Text]"/>
      <dgm:spPr/>
      <dgm:t>
        <a:bodyPr/>
        <a:lstStyle/>
        <a:p>
          <a:r>
            <a:rPr lang="id-ID" dirty="0" smtClean="0"/>
            <a:t>JenisKelamin</a:t>
          </a:r>
          <a:endParaRPr lang="id-ID" dirty="0"/>
        </a:p>
      </dgm:t>
    </dgm:pt>
    <dgm:pt modelId="{7E2FAD79-50CD-4924-A426-AF902A39B21C}" type="parTrans" cxnId="{B1C0D783-E23D-4361-B10D-3501747B5225}">
      <dgm:prSet/>
      <dgm:spPr/>
      <dgm:t>
        <a:bodyPr/>
        <a:lstStyle/>
        <a:p>
          <a:endParaRPr lang="id-ID"/>
        </a:p>
      </dgm:t>
    </dgm:pt>
    <dgm:pt modelId="{17499400-7EAD-46FE-AE81-B665290E6CAF}" type="sibTrans" cxnId="{B1C0D783-E23D-4361-B10D-3501747B5225}">
      <dgm:prSet/>
      <dgm:spPr/>
      <dgm:t>
        <a:bodyPr/>
        <a:lstStyle/>
        <a:p>
          <a:endParaRPr lang="id-ID"/>
        </a:p>
      </dgm:t>
    </dgm:pt>
    <dgm:pt modelId="{70FE183D-D248-403F-8201-63C89B2BF98C}">
      <dgm:prSet phldrT="[Text]"/>
      <dgm:spPr/>
      <dgm:t>
        <a:bodyPr/>
        <a:lstStyle/>
        <a:p>
          <a:r>
            <a:rPr lang="id-ID" dirty="0" smtClean="0"/>
            <a:t>Tertawa</a:t>
          </a:r>
          <a:endParaRPr lang="id-ID" dirty="0"/>
        </a:p>
      </dgm:t>
    </dgm:pt>
    <dgm:pt modelId="{13314C58-BD60-49A8-B602-8BCE5EAA7FBC}" type="parTrans" cxnId="{8C50807F-E2C6-46DF-8DA1-BFC405E5D76E}">
      <dgm:prSet/>
      <dgm:spPr/>
      <dgm:t>
        <a:bodyPr/>
        <a:lstStyle/>
        <a:p>
          <a:endParaRPr lang="id-ID"/>
        </a:p>
      </dgm:t>
    </dgm:pt>
    <dgm:pt modelId="{C009AABD-9D0E-428C-B161-947F3F5206CC}" type="sibTrans" cxnId="{8C50807F-E2C6-46DF-8DA1-BFC405E5D76E}">
      <dgm:prSet/>
      <dgm:spPr/>
      <dgm:t>
        <a:bodyPr/>
        <a:lstStyle/>
        <a:p>
          <a:endParaRPr lang="id-ID"/>
        </a:p>
      </dgm:t>
    </dgm:pt>
    <dgm:pt modelId="{199C8A6A-142B-4F08-B264-AA233B6AECDE}">
      <dgm:prSet phldrT="[Text]"/>
      <dgm:spPr/>
      <dgm:t>
        <a:bodyPr/>
        <a:lstStyle/>
        <a:p>
          <a:r>
            <a:rPr lang="id-ID" dirty="0" smtClean="0"/>
            <a:t>Bicara</a:t>
          </a:r>
          <a:endParaRPr lang="id-ID" dirty="0"/>
        </a:p>
      </dgm:t>
    </dgm:pt>
    <dgm:pt modelId="{08BB5D39-7C3A-461D-87E5-2DD3782DDD5D}" type="parTrans" cxnId="{31E4CA81-844A-4694-86D0-C0F570514222}">
      <dgm:prSet/>
      <dgm:spPr/>
      <dgm:t>
        <a:bodyPr/>
        <a:lstStyle/>
        <a:p>
          <a:endParaRPr lang="id-ID"/>
        </a:p>
      </dgm:t>
    </dgm:pt>
    <dgm:pt modelId="{5641C838-3318-412F-99D5-8DF0ACE576A0}" type="sibTrans" cxnId="{31E4CA81-844A-4694-86D0-C0F570514222}">
      <dgm:prSet/>
      <dgm:spPr/>
      <dgm:t>
        <a:bodyPr/>
        <a:lstStyle/>
        <a:p>
          <a:endParaRPr lang="id-ID"/>
        </a:p>
      </dgm:t>
    </dgm:pt>
    <dgm:pt modelId="{5E44BDEF-A1B3-4206-A2CC-A886320C7977}" type="pres">
      <dgm:prSet presAssocID="{2D01547C-0444-4903-A6E5-2F4FC1F410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955007E-C2D0-47A5-8832-3A46E06A7A1A}" type="pres">
      <dgm:prSet presAssocID="{F753372C-BDC9-42A1-AEED-47A87C5BB089}" presName="linNode" presStyleCnt="0"/>
      <dgm:spPr/>
    </dgm:pt>
    <dgm:pt modelId="{F71A1F1E-0592-4459-9A55-1C9B2D596188}" type="pres">
      <dgm:prSet presAssocID="{F753372C-BDC9-42A1-AEED-47A87C5BB08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F96850-BD6D-4CE6-8908-C936D6355094}" type="pres">
      <dgm:prSet presAssocID="{F753372C-BDC9-42A1-AEED-47A87C5BB089}" presName="bracket" presStyleLbl="parChTrans1D1" presStyleIdx="0" presStyleCnt="2"/>
      <dgm:spPr/>
    </dgm:pt>
    <dgm:pt modelId="{5EFF8CBF-47ED-409F-819C-58EB484B82AE}" type="pres">
      <dgm:prSet presAssocID="{F753372C-BDC9-42A1-AEED-47A87C5BB089}" presName="spH" presStyleCnt="0"/>
      <dgm:spPr/>
    </dgm:pt>
    <dgm:pt modelId="{5BF2C3DF-67ED-4079-875E-1B0970A3CF83}" type="pres">
      <dgm:prSet presAssocID="{F753372C-BDC9-42A1-AEED-47A87C5BB08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B7A46F-3DF7-41F8-922D-CA882AD19BD5}" type="pres">
      <dgm:prSet presAssocID="{CC3AB8A7-9765-44C9-8D34-2C06E5641B13}" presName="spV" presStyleCnt="0"/>
      <dgm:spPr/>
    </dgm:pt>
    <dgm:pt modelId="{D3AC87B4-3DE7-4250-B742-9B142B06F167}" type="pres">
      <dgm:prSet presAssocID="{34040617-9403-458D-BAE2-E664824495CF}" presName="linNode" presStyleCnt="0"/>
      <dgm:spPr/>
    </dgm:pt>
    <dgm:pt modelId="{DA1D0E03-CB9F-438F-A928-EEAFD84E7F7F}" type="pres">
      <dgm:prSet presAssocID="{34040617-9403-458D-BAE2-E664824495C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7D4550-D7B1-42E3-A929-9898A7705A7B}" type="pres">
      <dgm:prSet presAssocID="{34040617-9403-458D-BAE2-E664824495CF}" presName="bracket" presStyleLbl="parChTrans1D1" presStyleIdx="1" presStyleCnt="2"/>
      <dgm:spPr/>
    </dgm:pt>
    <dgm:pt modelId="{416054F1-EB5F-42B0-AC6B-0CDF9F763E01}" type="pres">
      <dgm:prSet presAssocID="{34040617-9403-458D-BAE2-E664824495CF}" presName="spH" presStyleCnt="0"/>
      <dgm:spPr/>
    </dgm:pt>
    <dgm:pt modelId="{F6283D30-D1AB-4DAD-A5FC-0C8E5C3E8017}" type="pres">
      <dgm:prSet presAssocID="{34040617-9403-458D-BAE2-E664824495C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E7BD043-A010-465C-9D66-26F3DA644783}" type="presOf" srcId="{CC651FCD-8BD4-402B-AD27-E9AF715DC9DA}" destId="{5BF2C3DF-67ED-4079-875E-1B0970A3CF83}" srcOrd="0" destOrd="1" presId="urn:diagrams.loki3.com/BracketList+Icon"/>
    <dgm:cxn modelId="{D3EFE449-E11D-4BB2-B399-9C8787756833}" type="presOf" srcId="{940A618D-2877-44C7-A8A1-6CF6D5FDA570}" destId="{5BF2C3DF-67ED-4079-875E-1B0970A3CF83}" srcOrd="0" destOrd="0" presId="urn:diagrams.loki3.com/BracketList+Icon"/>
    <dgm:cxn modelId="{48AD22D9-614E-40AD-B242-D93DAAB21589}" type="presOf" srcId="{199C8A6A-142B-4F08-B264-AA233B6AECDE}" destId="{F6283D30-D1AB-4DAD-A5FC-0C8E5C3E8017}" srcOrd="0" destOrd="2" presId="urn:diagrams.loki3.com/BracketList+Icon"/>
    <dgm:cxn modelId="{CD00DDF2-881A-44AB-A1FE-89A313489A2D}" srcId="{F753372C-BDC9-42A1-AEED-47A87C5BB089}" destId="{26778754-CE93-4390-9529-DC205BCBE06A}" srcOrd="2" destOrd="0" parTransId="{AADF713A-ACAB-4C03-B8D7-2316F915147E}" sibTransId="{15C1B9F3-1FAA-4930-BD67-7E391EF545DC}"/>
    <dgm:cxn modelId="{38D232ED-3F0C-4B5A-8ABC-6BA73DECC973}" srcId="{2D01547C-0444-4903-A6E5-2F4FC1F410E6}" destId="{F753372C-BDC9-42A1-AEED-47A87C5BB089}" srcOrd="0" destOrd="0" parTransId="{2F70D79F-638E-4338-87EF-1AA862BC242D}" sibTransId="{CC3AB8A7-9765-44C9-8D34-2C06E5641B13}"/>
    <dgm:cxn modelId="{E10243B1-3F25-4642-BFB5-F1D872293A40}" srcId="{2D01547C-0444-4903-A6E5-2F4FC1F410E6}" destId="{34040617-9403-458D-BAE2-E664824495CF}" srcOrd="1" destOrd="0" parTransId="{30660F1E-6598-43CE-8F68-1C53648D3439}" sibTransId="{9235E712-18A0-4A4F-9EF9-E442712CD86F}"/>
    <dgm:cxn modelId="{8C50807F-E2C6-46DF-8DA1-BFC405E5D76E}" srcId="{34040617-9403-458D-BAE2-E664824495CF}" destId="{70FE183D-D248-403F-8201-63C89B2BF98C}" srcOrd="1" destOrd="0" parTransId="{13314C58-BD60-49A8-B602-8BCE5EAA7FBC}" sibTransId="{C009AABD-9D0E-428C-B161-947F3F5206CC}"/>
    <dgm:cxn modelId="{33FFD9E6-230C-4EDF-B60E-1CD6E96D2CD8}" type="presOf" srcId="{34040617-9403-458D-BAE2-E664824495CF}" destId="{DA1D0E03-CB9F-438F-A928-EEAFD84E7F7F}" srcOrd="0" destOrd="0" presId="urn:diagrams.loki3.com/BracketList+Icon"/>
    <dgm:cxn modelId="{59043ABD-F885-4FEB-9C87-136FC225E516}" srcId="{F753372C-BDC9-42A1-AEED-47A87C5BB089}" destId="{CC651FCD-8BD4-402B-AD27-E9AF715DC9DA}" srcOrd="1" destOrd="0" parTransId="{EA482C69-BE8C-4AF0-B61E-15CB421D9CFB}" sibTransId="{D2B64200-EF22-4E96-8F40-8A195B712D5A}"/>
    <dgm:cxn modelId="{1BB42AFD-19EB-4AC8-8CAD-71DD285A591B}" srcId="{34040617-9403-458D-BAE2-E664824495CF}" destId="{6DE8C0A1-1242-4129-B491-260E23F6E2A8}" srcOrd="0" destOrd="0" parTransId="{DC622C28-8ABD-4802-9336-348826BC883A}" sibTransId="{070D02B7-A03B-499E-AA66-FF308052DB46}"/>
    <dgm:cxn modelId="{CB8E78CE-C792-4D02-ACCD-911B378CBD68}" type="presOf" srcId="{F753372C-BDC9-42A1-AEED-47A87C5BB089}" destId="{F71A1F1E-0592-4459-9A55-1C9B2D596188}" srcOrd="0" destOrd="0" presId="urn:diagrams.loki3.com/BracketList+Icon"/>
    <dgm:cxn modelId="{31E4CA81-844A-4694-86D0-C0F570514222}" srcId="{34040617-9403-458D-BAE2-E664824495CF}" destId="{199C8A6A-142B-4F08-B264-AA233B6AECDE}" srcOrd="2" destOrd="0" parTransId="{08BB5D39-7C3A-461D-87E5-2DD3782DDD5D}" sibTransId="{5641C838-3318-412F-99D5-8DF0ACE576A0}"/>
    <dgm:cxn modelId="{C16BE289-CAC8-4A25-BFEE-19FA64642732}" srcId="{F753372C-BDC9-42A1-AEED-47A87C5BB089}" destId="{940A618D-2877-44C7-A8A1-6CF6D5FDA570}" srcOrd="0" destOrd="0" parTransId="{192E34F0-72F7-4286-A642-7055C1FDF670}" sibTransId="{94232CD8-8A89-442C-9DB5-31F1B085BFF7}"/>
    <dgm:cxn modelId="{2FCF94DC-73A4-4450-B4B2-BA046818F3D4}" type="presOf" srcId="{5854A054-FDB6-4F6C-8F9A-12ED69C37E6A}" destId="{5BF2C3DF-67ED-4079-875E-1B0970A3CF83}" srcOrd="0" destOrd="3" presId="urn:diagrams.loki3.com/BracketList+Icon"/>
    <dgm:cxn modelId="{7FD13D24-ABE4-4E3B-A705-FD700DFCAA78}" type="presOf" srcId="{26778754-CE93-4390-9529-DC205BCBE06A}" destId="{5BF2C3DF-67ED-4079-875E-1B0970A3CF83}" srcOrd="0" destOrd="2" presId="urn:diagrams.loki3.com/BracketList+Icon"/>
    <dgm:cxn modelId="{BC594A2A-289C-4DF2-8B8E-FE121A1B3CD1}" type="presOf" srcId="{2D01547C-0444-4903-A6E5-2F4FC1F410E6}" destId="{5E44BDEF-A1B3-4206-A2CC-A886320C7977}" srcOrd="0" destOrd="0" presId="urn:diagrams.loki3.com/BracketList+Icon"/>
    <dgm:cxn modelId="{1380D76C-07EF-4D75-BCF2-369924BF95D0}" type="presOf" srcId="{6DE8C0A1-1242-4129-B491-260E23F6E2A8}" destId="{F6283D30-D1AB-4DAD-A5FC-0C8E5C3E8017}" srcOrd="0" destOrd="0" presId="urn:diagrams.loki3.com/BracketList+Icon"/>
    <dgm:cxn modelId="{BF7E1D03-B557-4A0B-86C5-C86322A49DB1}" type="presOf" srcId="{70FE183D-D248-403F-8201-63C89B2BF98C}" destId="{F6283D30-D1AB-4DAD-A5FC-0C8E5C3E8017}" srcOrd="0" destOrd="1" presId="urn:diagrams.loki3.com/BracketList+Icon"/>
    <dgm:cxn modelId="{B1C0D783-E23D-4361-B10D-3501747B5225}" srcId="{F753372C-BDC9-42A1-AEED-47A87C5BB089}" destId="{5854A054-FDB6-4F6C-8F9A-12ED69C37E6A}" srcOrd="3" destOrd="0" parTransId="{7E2FAD79-50CD-4924-A426-AF902A39B21C}" sibTransId="{17499400-7EAD-46FE-AE81-B665290E6CAF}"/>
    <dgm:cxn modelId="{6E85026C-3C31-4570-AAFB-A6A6083915A7}" type="presParOf" srcId="{5E44BDEF-A1B3-4206-A2CC-A886320C7977}" destId="{B955007E-C2D0-47A5-8832-3A46E06A7A1A}" srcOrd="0" destOrd="0" presId="urn:diagrams.loki3.com/BracketList+Icon"/>
    <dgm:cxn modelId="{09E64B5C-F714-4184-B952-234B771C7AD4}" type="presParOf" srcId="{B955007E-C2D0-47A5-8832-3A46E06A7A1A}" destId="{F71A1F1E-0592-4459-9A55-1C9B2D596188}" srcOrd="0" destOrd="0" presId="urn:diagrams.loki3.com/BracketList+Icon"/>
    <dgm:cxn modelId="{59DD8F6D-C9A7-47E2-B6B5-EC6778BA7365}" type="presParOf" srcId="{B955007E-C2D0-47A5-8832-3A46E06A7A1A}" destId="{D2F96850-BD6D-4CE6-8908-C936D6355094}" srcOrd="1" destOrd="0" presId="urn:diagrams.loki3.com/BracketList+Icon"/>
    <dgm:cxn modelId="{F37AEC56-1687-488A-977A-690CEAEBC280}" type="presParOf" srcId="{B955007E-C2D0-47A5-8832-3A46E06A7A1A}" destId="{5EFF8CBF-47ED-409F-819C-58EB484B82AE}" srcOrd="2" destOrd="0" presId="urn:diagrams.loki3.com/BracketList+Icon"/>
    <dgm:cxn modelId="{233219C5-A589-430E-8C65-A118D809D44A}" type="presParOf" srcId="{B955007E-C2D0-47A5-8832-3A46E06A7A1A}" destId="{5BF2C3DF-67ED-4079-875E-1B0970A3CF83}" srcOrd="3" destOrd="0" presId="urn:diagrams.loki3.com/BracketList+Icon"/>
    <dgm:cxn modelId="{60CB6409-4AE4-4516-84FC-3E4C370A3252}" type="presParOf" srcId="{5E44BDEF-A1B3-4206-A2CC-A886320C7977}" destId="{0CB7A46F-3DF7-41F8-922D-CA882AD19BD5}" srcOrd="1" destOrd="0" presId="urn:diagrams.loki3.com/BracketList+Icon"/>
    <dgm:cxn modelId="{065C24D4-3810-432A-960D-B4A85A7BA76D}" type="presParOf" srcId="{5E44BDEF-A1B3-4206-A2CC-A886320C7977}" destId="{D3AC87B4-3DE7-4250-B742-9B142B06F167}" srcOrd="2" destOrd="0" presId="urn:diagrams.loki3.com/BracketList+Icon"/>
    <dgm:cxn modelId="{443624B3-CAEC-4D05-B12A-2E676B2E3F66}" type="presParOf" srcId="{D3AC87B4-3DE7-4250-B742-9B142B06F167}" destId="{DA1D0E03-CB9F-438F-A928-EEAFD84E7F7F}" srcOrd="0" destOrd="0" presId="urn:diagrams.loki3.com/BracketList+Icon"/>
    <dgm:cxn modelId="{F5855934-E5A2-4C48-9569-AA08F1DEA2CE}" type="presParOf" srcId="{D3AC87B4-3DE7-4250-B742-9B142B06F167}" destId="{FB7D4550-D7B1-42E3-A929-9898A7705A7B}" srcOrd="1" destOrd="0" presId="urn:diagrams.loki3.com/BracketList+Icon"/>
    <dgm:cxn modelId="{D2D4867C-E39B-410C-A7E6-92FDC95E8E11}" type="presParOf" srcId="{D3AC87B4-3DE7-4250-B742-9B142B06F167}" destId="{416054F1-EB5F-42B0-AC6B-0CDF9F763E01}" srcOrd="2" destOrd="0" presId="urn:diagrams.loki3.com/BracketList+Icon"/>
    <dgm:cxn modelId="{0E908918-9DF2-45AE-9321-75CA0B5F1C5D}" type="presParOf" srcId="{D3AC87B4-3DE7-4250-B742-9B142B06F167}" destId="{F6283D30-D1AB-4DAD-A5FC-0C8E5C3E801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1547C-0444-4903-A6E5-2F4FC1F410E6}" type="doc">
      <dgm:prSet loTypeId="urn:diagrams.loki3.com/BracketList+Icon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753372C-BDC9-42A1-AEED-47A87C5BB089}">
      <dgm:prSet phldrT="[Text]"/>
      <dgm:spPr/>
      <dgm:t>
        <a:bodyPr/>
        <a:lstStyle/>
        <a:p>
          <a:r>
            <a:rPr lang="id-ID" dirty="0" smtClean="0"/>
            <a:t>Atribut</a:t>
          </a:r>
          <a:endParaRPr lang="id-ID" dirty="0"/>
        </a:p>
      </dgm:t>
    </dgm:pt>
    <dgm:pt modelId="{2F70D79F-638E-4338-87EF-1AA862BC242D}" type="parTrans" cxnId="{38D232ED-3F0C-4B5A-8ABC-6BA73DECC973}">
      <dgm:prSet/>
      <dgm:spPr/>
      <dgm:t>
        <a:bodyPr/>
        <a:lstStyle/>
        <a:p>
          <a:endParaRPr lang="id-ID"/>
        </a:p>
      </dgm:t>
    </dgm:pt>
    <dgm:pt modelId="{CC3AB8A7-9765-44C9-8D34-2C06E5641B13}" type="sibTrans" cxnId="{38D232ED-3F0C-4B5A-8ABC-6BA73DECC973}">
      <dgm:prSet/>
      <dgm:spPr/>
      <dgm:t>
        <a:bodyPr/>
        <a:lstStyle/>
        <a:p>
          <a:endParaRPr lang="id-ID"/>
        </a:p>
      </dgm:t>
    </dgm:pt>
    <dgm:pt modelId="{940A618D-2877-44C7-A8A1-6CF6D5FDA570}">
      <dgm:prSet phldrT="[Text]"/>
      <dgm:spPr/>
      <dgm:t>
        <a:bodyPr/>
        <a:lstStyle/>
        <a:p>
          <a:r>
            <a:rPr lang="id-ID" dirty="0" smtClean="0"/>
            <a:t>String nama</a:t>
          </a:r>
          <a:endParaRPr lang="id-ID" dirty="0"/>
        </a:p>
      </dgm:t>
    </dgm:pt>
    <dgm:pt modelId="{192E34F0-72F7-4286-A642-7055C1FDF670}" type="parTrans" cxnId="{C16BE289-CAC8-4A25-BFEE-19FA64642732}">
      <dgm:prSet/>
      <dgm:spPr/>
      <dgm:t>
        <a:bodyPr/>
        <a:lstStyle/>
        <a:p>
          <a:endParaRPr lang="id-ID"/>
        </a:p>
      </dgm:t>
    </dgm:pt>
    <dgm:pt modelId="{94232CD8-8A89-442C-9DB5-31F1B085BFF7}" type="sibTrans" cxnId="{C16BE289-CAC8-4A25-BFEE-19FA64642732}">
      <dgm:prSet/>
      <dgm:spPr/>
      <dgm:t>
        <a:bodyPr/>
        <a:lstStyle/>
        <a:p>
          <a:endParaRPr lang="id-ID"/>
        </a:p>
      </dgm:t>
    </dgm:pt>
    <dgm:pt modelId="{34040617-9403-458D-BAE2-E664824495CF}">
      <dgm:prSet phldrT="[Text]"/>
      <dgm:spPr/>
      <dgm:t>
        <a:bodyPr/>
        <a:lstStyle/>
        <a:p>
          <a:r>
            <a:rPr lang="id-ID" dirty="0" smtClean="0"/>
            <a:t>Method</a:t>
          </a:r>
          <a:endParaRPr lang="id-ID" dirty="0"/>
        </a:p>
      </dgm:t>
    </dgm:pt>
    <dgm:pt modelId="{30660F1E-6598-43CE-8F68-1C53648D3439}" type="parTrans" cxnId="{E10243B1-3F25-4642-BFB5-F1D872293A40}">
      <dgm:prSet/>
      <dgm:spPr/>
      <dgm:t>
        <a:bodyPr/>
        <a:lstStyle/>
        <a:p>
          <a:endParaRPr lang="id-ID"/>
        </a:p>
      </dgm:t>
    </dgm:pt>
    <dgm:pt modelId="{9235E712-18A0-4A4F-9EF9-E442712CD86F}" type="sibTrans" cxnId="{E10243B1-3F25-4642-BFB5-F1D872293A40}">
      <dgm:prSet/>
      <dgm:spPr/>
      <dgm:t>
        <a:bodyPr/>
        <a:lstStyle/>
        <a:p>
          <a:endParaRPr lang="id-ID"/>
        </a:p>
      </dgm:t>
    </dgm:pt>
    <dgm:pt modelId="{6DE8C0A1-1242-4129-B491-260E23F6E2A8}">
      <dgm:prSet phldrT="[Text]"/>
      <dgm:spPr/>
      <dgm:t>
        <a:bodyPr/>
        <a:lstStyle/>
        <a:p>
          <a:r>
            <a:rPr lang="id-ID" dirty="0" smtClean="0"/>
            <a:t>void Nangis()</a:t>
          </a:r>
          <a:endParaRPr lang="id-ID" dirty="0"/>
        </a:p>
      </dgm:t>
    </dgm:pt>
    <dgm:pt modelId="{DC622C28-8ABD-4802-9336-348826BC883A}" type="parTrans" cxnId="{1BB42AFD-19EB-4AC8-8CAD-71DD285A591B}">
      <dgm:prSet/>
      <dgm:spPr/>
      <dgm:t>
        <a:bodyPr/>
        <a:lstStyle/>
        <a:p>
          <a:endParaRPr lang="id-ID"/>
        </a:p>
      </dgm:t>
    </dgm:pt>
    <dgm:pt modelId="{070D02B7-A03B-499E-AA66-FF308052DB46}" type="sibTrans" cxnId="{1BB42AFD-19EB-4AC8-8CAD-71DD285A591B}">
      <dgm:prSet/>
      <dgm:spPr/>
      <dgm:t>
        <a:bodyPr/>
        <a:lstStyle/>
        <a:p>
          <a:endParaRPr lang="id-ID"/>
        </a:p>
      </dgm:t>
    </dgm:pt>
    <dgm:pt modelId="{CC651FCD-8BD4-402B-AD27-E9AF715DC9DA}">
      <dgm:prSet phldrT="[Text]"/>
      <dgm:spPr/>
      <dgm:t>
        <a:bodyPr/>
        <a:lstStyle/>
        <a:p>
          <a:r>
            <a:rPr lang="id-ID" dirty="0" smtClean="0"/>
            <a:t>int beratBadan</a:t>
          </a:r>
          <a:endParaRPr lang="id-ID" dirty="0"/>
        </a:p>
      </dgm:t>
    </dgm:pt>
    <dgm:pt modelId="{EA482C69-BE8C-4AF0-B61E-15CB421D9CFB}" type="parTrans" cxnId="{59043ABD-F885-4FEB-9C87-136FC225E516}">
      <dgm:prSet/>
      <dgm:spPr/>
      <dgm:t>
        <a:bodyPr/>
        <a:lstStyle/>
        <a:p>
          <a:endParaRPr lang="id-ID"/>
        </a:p>
      </dgm:t>
    </dgm:pt>
    <dgm:pt modelId="{D2B64200-EF22-4E96-8F40-8A195B712D5A}" type="sibTrans" cxnId="{59043ABD-F885-4FEB-9C87-136FC225E516}">
      <dgm:prSet/>
      <dgm:spPr/>
      <dgm:t>
        <a:bodyPr/>
        <a:lstStyle/>
        <a:p>
          <a:endParaRPr lang="id-ID"/>
        </a:p>
      </dgm:t>
    </dgm:pt>
    <dgm:pt modelId="{26778754-CE93-4390-9529-DC205BCBE06A}">
      <dgm:prSet phldrT="[Text]"/>
      <dgm:spPr/>
      <dgm:t>
        <a:bodyPr/>
        <a:lstStyle/>
        <a:p>
          <a:r>
            <a:rPr lang="id-ID" dirty="0" smtClean="0"/>
            <a:t>int panjangBadan</a:t>
          </a:r>
          <a:endParaRPr lang="id-ID" dirty="0"/>
        </a:p>
      </dgm:t>
    </dgm:pt>
    <dgm:pt modelId="{AADF713A-ACAB-4C03-B8D7-2316F915147E}" type="parTrans" cxnId="{CD00DDF2-881A-44AB-A1FE-89A313489A2D}">
      <dgm:prSet/>
      <dgm:spPr/>
      <dgm:t>
        <a:bodyPr/>
        <a:lstStyle/>
        <a:p>
          <a:endParaRPr lang="id-ID"/>
        </a:p>
      </dgm:t>
    </dgm:pt>
    <dgm:pt modelId="{15C1B9F3-1FAA-4930-BD67-7E391EF545DC}" type="sibTrans" cxnId="{CD00DDF2-881A-44AB-A1FE-89A313489A2D}">
      <dgm:prSet/>
      <dgm:spPr/>
      <dgm:t>
        <a:bodyPr/>
        <a:lstStyle/>
        <a:p>
          <a:endParaRPr lang="id-ID"/>
        </a:p>
      </dgm:t>
    </dgm:pt>
    <dgm:pt modelId="{5854A054-FDB6-4F6C-8F9A-12ED69C37E6A}">
      <dgm:prSet phldrT="[Text]"/>
      <dgm:spPr/>
      <dgm:t>
        <a:bodyPr/>
        <a:lstStyle/>
        <a:p>
          <a:r>
            <a:rPr lang="id-ID" dirty="0" smtClean="0"/>
            <a:t>char jenisKelamin</a:t>
          </a:r>
          <a:endParaRPr lang="id-ID" dirty="0"/>
        </a:p>
      </dgm:t>
    </dgm:pt>
    <dgm:pt modelId="{7E2FAD79-50CD-4924-A426-AF902A39B21C}" type="parTrans" cxnId="{B1C0D783-E23D-4361-B10D-3501747B5225}">
      <dgm:prSet/>
      <dgm:spPr/>
      <dgm:t>
        <a:bodyPr/>
        <a:lstStyle/>
        <a:p>
          <a:endParaRPr lang="id-ID"/>
        </a:p>
      </dgm:t>
    </dgm:pt>
    <dgm:pt modelId="{17499400-7EAD-46FE-AE81-B665290E6CAF}" type="sibTrans" cxnId="{B1C0D783-E23D-4361-B10D-3501747B5225}">
      <dgm:prSet/>
      <dgm:spPr/>
      <dgm:t>
        <a:bodyPr/>
        <a:lstStyle/>
        <a:p>
          <a:endParaRPr lang="id-ID"/>
        </a:p>
      </dgm:t>
    </dgm:pt>
    <dgm:pt modelId="{70FE183D-D248-403F-8201-63C89B2BF98C}">
      <dgm:prSet phldrT="[Text]"/>
      <dgm:spPr/>
      <dgm:t>
        <a:bodyPr/>
        <a:lstStyle/>
        <a:p>
          <a:r>
            <a:rPr lang="id-ID" dirty="0" smtClean="0"/>
            <a:t>void Tertawa()</a:t>
          </a:r>
          <a:endParaRPr lang="id-ID" dirty="0"/>
        </a:p>
      </dgm:t>
    </dgm:pt>
    <dgm:pt modelId="{13314C58-BD60-49A8-B602-8BCE5EAA7FBC}" type="parTrans" cxnId="{8C50807F-E2C6-46DF-8DA1-BFC405E5D76E}">
      <dgm:prSet/>
      <dgm:spPr/>
      <dgm:t>
        <a:bodyPr/>
        <a:lstStyle/>
        <a:p>
          <a:endParaRPr lang="id-ID"/>
        </a:p>
      </dgm:t>
    </dgm:pt>
    <dgm:pt modelId="{C009AABD-9D0E-428C-B161-947F3F5206CC}" type="sibTrans" cxnId="{8C50807F-E2C6-46DF-8DA1-BFC405E5D76E}">
      <dgm:prSet/>
      <dgm:spPr/>
      <dgm:t>
        <a:bodyPr/>
        <a:lstStyle/>
        <a:p>
          <a:endParaRPr lang="id-ID"/>
        </a:p>
      </dgm:t>
    </dgm:pt>
    <dgm:pt modelId="{199C8A6A-142B-4F08-B264-AA233B6AECDE}">
      <dgm:prSet phldrT="[Text]"/>
      <dgm:spPr/>
      <dgm:t>
        <a:bodyPr/>
        <a:lstStyle/>
        <a:p>
          <a:r>
            <a:rPr lang="id-ID" dirty="0" smtClean="0"/>
            <a:t>void Bicara()</a:t>
          </a:r>
          <a:endParaRPr lang="id-ID" dirty="0"/>
        </a:p>
      </dgm:t>
    </dgm:pt>
    <dgm:pt modelId="{08BB5D39-7C3A-461D-87E5-2DD3782DDD5D}" type="parTrans" cxnId="{31E4CA81-844A-4694-86D0-C0F570514222}">
      <dgm:prSet/>
      <dgm:spPr/>
      <dgm:t>
        <a:bodyPr/>
        <a:lstStyle/>
        <a:p>
          <a:endParaRPr lang="id-ID"/>
        </a:p>
      </dgm:t>
    </dgm:pt>
    <dgm:pt modelId="{5641C838-3318-412F-99D5-8DF0ACE576A0}" type="sibTrans" cxnId="{31E4CA81-844A-4694-86D0-C0F570514222}">
      <dgm:prSet/>
      <dgm:spPr/>
      <dgm:t>
        <a:bodyPr/>
        <a:lstStyle/>
        <a:p>
          <a:endParaRPr lang="id-ID"/>
        </a:p>
      </dgm:t>
    </dgm:pt>
    <dgm:pt modelId="{5E44BDEF-A1B3-4206-A2CC-A886320C7977}" type="pres">
      <dgm:prSet presAssocID="{2D01547C-0444-4903-A6E5-2F4FC1F410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955007E-C2D0-47A5-8832-3A46E06A7A1A}" type="pres">
      <dgm:prSet presAssocID="{F753372C-BDC9-42A1-AEED-47A87C5BB089}" presName="linNode" presStyleCnt="0"/>
      <dgm:spPr/>
    </dgm:pt>
    <dgm:pt modelId="{F71A1F1E-0592-4459-9A55-1C9B2D596188}" type="pres">
      <dgm:prSet presAssocID="{F753372C-BDC9-42A1-AEED-47A87C5BB08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F96850-BD6D-4CE6-8908-C936D6355094}" type="pres">
      <dgm:prSet presAssocID="{F753372C-BDC9-42A1-AEED-47A87C5BB089}" presName="bracket" presStyleLbl="parChTrans1D1" presStyleIdx="0" presStyleCnt="2"/>
      <dgm:spPr/>
    </dgm:pt>
    <dgm:pt modelId="{5EFF8CBF-47ED-409F-819C-58EB484B82AE}" type="pres">
      <dgm:prSet presAssocID="{F753372C-BDC9-42A1-AEED-47A87C5BB089}" presName="spH" presStyleCnt="0"/>
      <dgm:spPr/>
    </dgm:pt>
    <dgm:pt modelId="{5BF2C3DF-67ED-4079-875E-1B0970A3CF83}" type="pres">
      <dgm:prSet presAssocID="{F753372C-BDC9-42A1-AEED-47A87C5BB08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B7A46F-3DF7-41F8-922D-CA882AD19BD5}" type="pres">
      <dgm:prSet presAssocID="{CC3AB8A7-9765-44C9-8D34-2C06E5641B13}" presName="spV" presStyleCnt="0"/>
      <dgm:spPr/>
    </dgm:pt>
    <dgm:pt modelId="{D3AC87B4-3DE7-4250-B742-9B142B06F167}" type="pres">
      <dgm:prSet presAssocID="{34040617-9403-458D-BAE2-E664824495CF}" presName="linNode" presStyleCnt="0"/>
      <dgm:spPr/>
    </dgm:pt>
    <dgm:pt modelId="{DA1D0E03-CB9F-438F-A928-EEAFD84E7F7F}" type="pres">
      <dgm:prSet presAssocID="{34040617-9403-458D-BAE2-E664824495C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7D4550-D7B1-42E3-A929-9898A7705A7B}" type="pres">
      <dgm:prSet presAssocID="{34040617-9403-458D-BAE2-E664824495CF}" presName="bracket" presStyleLbl="parChTrans1D1" presStyleIdx="1" presStyleCnt="2"/>
      <dgm:spPr/>
    </dgm:pt>
    <dgm:pt modelId="{416054F1-EB5F-42B0-AC6B-0CDF9F763E01}" type="pres">
      <dgm:prSet presAssocID="{34040617-9403-458D-BAE2-E664824495CF}" presName="spH" presStyleCnt="0"/>
      <dgm:spPr/>
    </dgm:pt>
    <dgm:pt modelId="{F6283D30-D1AB-4DAD-A5FC-0C8E5C3E8017}" type="pres">
      <dgm:prSet presAssocID="{34040617-9403-458D-BAE2-E664824495C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D3A9CBB-3A1F-4A67-8F86-D5F7D3E6B6D3}" type="presOf" srcId="{34040617-9403-458D-BAE2-E664824495CF}" destId="{DA1D0E03-CB9F-438F-A928-EEAFD84E7F7F}" srcOrd="0" destOrd="0" presId="urn:diagrams.loki3.com/BracketList+Icon"/>
    <dgm:cxn modelId="{419FCC29-49D3-46BB-A0C2-D6BE2C314E29}" type="presOf" srcId="{CC651FCD-8BD4-402B-AD27-E9AF715DC9DA}" destId="{5BF2C3DF-67ED-4079-875E-1B0970A3CF83}" srcOrd="0" destOrd="1" presId="urn:diagrams.loki3.com/BracketList+Icon"/>
    <dgm:cxn modelId="{110B800C-3E8A-4979-9DD4-3F9DDC968F14}" type="presOf" srcId="{26778754-CE93-4390-9529-DC205BCBE06A}" destId="{5BF2C3DF-67ED-4079-875E-1B0970A3CF83}" srcOrd="0" destOrd="2" presId="urn:diagrams.loki3.com/BracketList+Icon"/>
    <dgm:cxn modelId="{A8B04EF5-12B4-4CD4-A3FF-6CD822A65BD2}" type="presOf" srcId="{F753372C-BDC9-42A1-AEED-47A87C5BB089}" destId="{F71A1F1E-0592-4459-9A55-1C9B2D596188}" srcOrd="0" destOrd="0" presId="urn:diagrams.loki3.com/BracketList+Icon"/>
    <dgm:cxn modelId="{CD00DDF2-881A-44AB-A1FE-89A313489A2D}" srcId="{F753372C-BDC9-42A1-AEED-47A87C5BB089}" destId="{26778754-CE93-4390-9529-DC205BCBE06A}" srcOrd="2" destOrd="0" parTransId="{AADF713A-ACAB-4C03-B8D7-2316F915147E}" sibTransId="{15C1B9F3-1FAA-4930-BD67-7E391EF545DC}"/>
    <dgm:cxn modelId="{6616C918-C94B-4AD8-9EAC-3F2347324638}" type="presOf" srcId="{940A618D-2877-44C7-A8A1-6CF6D5FDA570}" destId="{5BF2C3DF-67ED-4079-875E-1B0970A3CF83}" srcOrd="0" destOrd="0" presId="urn:diagrams.loki3.com/BracketList+Icon"/>
    <dgm:cxn modelId="{38D232ED-3F0C-4B5A-8ABC-6BA73DECC973}" srcId="{2D01547C-0444-4903-A6E5-2F4FC1F410E6}" destId="{F753372C-BDC9-42A1-AEED-47A87C5BB089}" srcOrd="0" destOrd="0" parTransId="{2F70D79F-638E-4338-87EF-1AA862BC242D}" sibTransId="{CC3AB8A7-9765-44C9-8D34-2C06E5641B13}"/>
    <dgm:cxn modelId="{F1FBAFD4-9AA2-470F-AA47-CD40110DE154}" type="presOf" srcId="{6DE8C0A1-1242-4129-B491-260E23F6E2A8}" destId="{F6283D30-D1AB-4DAD-A5FC-0C8E5C3E8017}" srcOrd="0" destOrd="0" presId="urn:diagrams.loki3.com/BracketList+Icon"/>
    <dgm:cxn modelId="{E10243B1-3F25-4642-BFB5-F1D872293A40}" srcId="{2D01547C-0444-4903-A6E5-2F4FC1F410E6}" destId="{34040617-9403-458D-BAE2-E664824495CF}" srcOrd="1" destOrd="0" parTransId="{30660F1E-6598-43CE-8F68-1C53648D3439}" sibTransId="{9235E712-18A0-4A4F-9EF9-E442712CD86F}"/>
    <dgm:cxn modelId="{8C50807F-E2C6-46DF-8DA1-BFC405E5D76E}" srcId="{34040617-9403-458D-BAE2-E664824495CF}" destId="{70FE183D-D248-403F-8201-63C89B2BF98C}" srcOrd="1" destOrd="0" parTransId="{13314C58-BD60-49A8-B602-8BCE5EAA7FBC}" sibTransId="{C009AABD-9D0E-428C-B161-947F3F5206CC}"/>
    <dgm:cxn modelId="{36719323-10F1-4E63-8A0E-6522C9633139}" type="presOf" srcId="{2D01547C-0444-4903-A6E5-2F4FC1F410E6}" destId="{5E44BDEF-A1B3-4206-A2CC-A886320C7977}" srcOrd="0" destOrd="0" presId="urn:diagrams.loki3.com/BracketList+Icon"/>
    <dgm:cxn modelId="{59043ABD-F885-4FEB-9C87-136FC225E516}" srcId="{F753372C-BDC9-42A1-AEED-47A87C5BB089}" destId="{CC651FCD-8BD4-402B-AD27-E9AF715DC9DA}" srcOrd="1" destOrd="0" parTransId="{EA482C69-BE8C-4AF0-B61E-15CB421D9CFB}" sibTransId="{D2B64200-EF22-4E96-8F40-8A195B712D5A}"/>
    <dgm:cxn modelId="{B9850E0C-857F-470C-BC93-B98373415540}" type="presOf" srcId="{5854A054-FDB6-4F6C-8F9A-12ED69C37E6A}" destId="{5BF2C3DF-67ED-4079-875E-1B0970A3CF83}" srcOrd="0" destOrd="3" presId="urn:diagrams.loki3.com/BracketList+Icon"/>
    <dgm:cxn modelId="{1BB42AFD-19EB-4AC8-8CAD-71DD285A591B}" srcId="{34040617-9403-458D-BAE2-E664824495CF}" destId="{6DE8C0A1-1242-4129-B491-260E23F6E2A8}" srcOrd="0" destOrd="0" parTransId="{DC622C28-8ABD-4802-9336-348826BC883A}" sibTransId="{070D02B7-A03B-499E-AA66-FF308052DB46}"/>
    <dgm:cxn modelId="{31E4CA81-844A-4694-86D0-C0F570514222}" srcId="{34040617-9403-458D-BAE2-E664824495CF}" destId="{199C8A6A-142B-4F08-B264-AA233B6AECDE}" srcOrd="2" destOrd="0" parTransId="{08BB5D39-7C3A-461D-87E5-2DD3782DDD5D}" sibTransId="{5641C838-3318-412F-99D5-8DF0ACE576A0}"/>
    <dgm:cxn modelId="{C16BE289-CAC8-4A25-BFEE-19FA64642732}" srcId="{F753372C-BDC9-42A1-AEED-47A87C5BB089}" destId="{940A618D-2877-44C7-A8A1-6CF6D5FDA570}" srcOrd="0" destOrd="0" parTransId="{192E34F0-72F7-4286-A642-7055C1FDF670}" sibTransId="{94232CD8-8A89-442C-9DB5-31F1B085BFF7}"/>
    <dgm:cxn modelId="{95991EC6-7EAF-4875-8309-968B42F4B162}" type="presOf" srcId="{70FE183D-D248-403F-8201-63C89B2BF98C}" destId="{F6283D30-D1AB-4DAD-A5FC-0C8E5C3E8017}" srcOrd="0" destOrd="1" presId="urn:diagrams.loki3.com/BracketList+Icon"/>
    <dgm:cxn modelId="{49C1642E-D74A-44BB-9898-EEA9F78815AE}" type="presOf" srcId="{199C8A6A-142B-4F08-B264-AA233B6AECDE}" destId="{F6283D30-D1AB-4DAD-A5FC-0C8E5C3E8017}" srcOrd="0" destOrd="2" presId="urn:diagrams.loki3.com/BracketList+Icon"/>
    <dgm:cxn modelId="{B1C0D783-E23D-4361-B10D-3501747B5225}" srcId="{F753372C-BDC9-42A1-AEED-47A87C5BB089}" destId="{5854A054-FDB6-4F6C-8F9A-12ED69C37E6A}" srcOrd="3" destOrd="0" parTransId="{7E2FAD79-50CD-4924-A426-AF902A39B21C}" sibTransId="{17499400-7EAD-46FE-AE81-B665290E6CAF}"/>
    <dgm:cxn modelId="{0C624DF5-D0A9-42FD-A6FE-D8103C5452F2}" type="presParOf" srcId="{5E44BDEF-A1B3-4206-A2CC-A886320C7977}" destId="{B955007E-C2D0-47A5-8832-3A46E06A7A1A}" srcOrd="0" destOrd="0" presId="urn:diagrams.loki3.com/BracketList+Icon"/>
    <dgm:cxn modelId="{6FE2420E-9D8C-4A9B-A404-06879DFCF8C1}" type="presParOf" srcId="{B955007E-C2D0-47A5-8832-3A46E06A7A1A}" destId="{F71A1F1E-0592-4459-9A55-1C9B2D596188}" srcOrd="0" destOrd="0" presId="urn:diagrams.loki3.com/BracketList+Icon"/>
    <dgm:cxn modelId="{CA468D63-FF49-49B3-84C0-C8972FD94BFA}" type="presParOf" srcId="{B955007E-C2D0-47A5-8832-3A46E06A7A1A}" destId="{D2F96850-BD6D-4CE6-8908-C936D6355094}" srcOrd="1" destOrd="0" presId="urn:diagrams.loki3.com/BracketList+Icon"/>
    <dgm:cxn modelId="{DA94BE7D-B268-4E2D-A488-C5A05326425B}" type="presParOf" srcId="{B955007E-C2D0-47A5-8832-3A46E06A7A1A}" destId="{5EFF8CBF-47ED-409F-819C-58EB484B82AE}" srcOrd="2" destOrd="0" presId="urn:diagrams.loki3.com/BracketList+Icon"/>
    <dgm:cxn modelId="{20B9697B-6503-412D-8BA9-5837C94DE2DA}" type="presParOf" srcId="{B955007E-C2D0-47A5-8832-3A46E06A7A1A}" destId="{5BF2C3DF-67ED-4079-875E-1B0970A3CF83}" srcOrd="3" destOrd="0" presId="urn:diagrams.loki3.com/BracketList+Icon"/>
    <dgm:cxn modelId="{839B966C-5965-4AA6-A62E-CF8E61256EF6}" type="presParOf" srcId="{5E44BDEF-A1B3-4206-A2CC-A886320C7977}" destId="{0CB7A46F-3DF7-41F8-922D-CA882AD19BD5}" srcOrd="1" destOrd="0" presId="urn:diagrams.loki3.com/BracketList+Icon"/>
    <dgm:cxn modelId="{F6456CD8-6A4E-4579-8F95-E12135F69CD9}" type="presParOf" srcId="{5E44BDEF-A1B3-4206-A2CC-A886320C7977}" destId="{D3AC87B4-3DE7-4250-B742-9B142B06F167}" srcOrd="2" destOrd="0" presId="urn:diagrams.loki3.com/BracketList+Icon"/>
    <dgm:cxn modelId="{7320B9FB-1883-435E-893B-22C5C019F6D6}" type="presParOf" srcId="{D3AC87B4-3DE7-4250-B742-9B142B06F167}" destId="{DA1D0E03-CB9F-438F-A928-EEAFD84E7F7F}" srcOrd="0" destOrd="0" presId="urn:diagrams.loki3.com/BracketList+Icon"/>
    <dgm:cxn modelId="{30A8342B-8C1F-4247-8CDE-1C5741E82A19}" type="presParOf" srcId="{D3AC87B4-3DE7-4250-B742-9B142B06F167}" destId="{FB7D4550-D7B1-42E3-A929-9898A7705A7B}" srcOrd="1" destOrd="0" presId="urn:diagrams.loki3.com/BracketList+Icon"/>
    <dgm:cxn modelId="{161B0D7E-1D57-499E-8D71-66250A71B836}" type="presParOf" srcId="{D3AC87B4-3DE7-4250-B742-9B142B06F167}" destId="{416054F1-EB5F-42B0-AC6B-0CDF9F763E01}" srcOrd="2" destOrd="0" presId="urn:diagrams.loki3.com/BracketList+Icon"/>
    <dgm:cxn modelId="{E4734FFB-BD89-48F0-AD46-97C1807B39E4}" type="presParOf" srcId="{D3AC87B4-3DE7-4250-B742-9B142B06F167}" destId="{F6283D30-D1AB-4DAD-A5FC-0C8E5C3E801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1F1E-0592-4459-9A55-1C9B2D596188}">
      <dsp:nvSpPr>
        <dsp:cNvPr id="0" name=""/>
        <dsp:cNvSpPr/>
      </dsp:nvSpPr>
      <dsp:spPr>
        <a:xfrm>
          <a:off x="2566" y="1253500"/>
          <a:ext cx="131286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Ciri</a:t>
          </a:r>
          <a:endParaRPr lang="id-ID" sz="2000" kern="1200" dirty="0"/>
        </a:p>
      </dsp:txBody>
      <dsp:txXfrm>
        <a:off x="2566" y="1253500"/>
        <a:ext cx="1312862" cy="396000"/>
      </dsp:txXfrm>
    </dsp:sp>
    <dsp:sp modelId="{D2F96850-BD6D-4CE6-8908-C936D6355094}">
      <dsp:nvSpPr>
        <dsp:cNvPr id="0" name=""/>
        <dsp:cNvSpPr/>
      </dsp:nvSpPr>
      <dsp:spPr>
        <a:xfrm>
          <a:off x="1315429" y="746124"/>
          <a:ext cx="262572" cy="141075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C3DF-67ED-4079-875E-1B0970A3CF83}">
      <dsp:nvSpPr>
        <dsp:cNvPr id="0" name=""/>
        <dsp:cNvSpPr/>
      </dsp:nvSpPr>
      <dsp:spPr>
        <a:xfrm>
          <a:off x="1683030" y="746124"/>
          <a:ext cx="3570986" cy="1410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Nama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BeratBadan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PanjangBadan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JenisKelamin</a:t>
          </a:r>
          <a:endParaRPr lang="id-ID" sz="2000" kern="1200" dirty="0"/>
        </a:p>
      </dsp:txBody>
      <dsp:txXfrm>
        <a:off x="1683030" y="746124"/>
        <a:ext cx="3570986" cy="1410750"/>
      </dsp:txXfrm>
    </dsp:sp>
    <dsp:sp modelId="{DA1D0E03-CB9F-438F-A928-EEAFD84E7F7F}">
      <dsp:nvSpPr>
        <dsp:cNvPr id="0" name=""/>
        <dsp:cNvSpPr/>
      </dsp:nvSpPr>
      <dsp:spPr>
        <a:xfrm>
          <a:off x="2566" y="2575375"/>
          <a:ext cx="131286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Kelakuan</a:t>
          </a:r>
          <a:endParaRPr lang="id-ID" sz="2000" kern="1200" dirty="0"/>
        </a:p>
      </dsp:txBody>
      <dsp:txXfrm>
        <a:off x="2566" y="2575375"/>
        <a:ext cx="1312862" cy="396000"/>
      </dsp:txXfrm>
    </dsp:sp>
    <dsp:sp modelId="{FB7D4550-D7B1-42E3-A929-9898A7705A7B}">
      <dsp:nvSpPr>
        <dsp:cNvPr id="0" name=""/>
        <dsp:cNvSpPr/>
      </dsp:nvSpPr>
      <dsp:spPr>
        <a:xfrm>
          <a:off x="1315429" y="2228875"/>
          <a:ext cx="262572" cy="1089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83D30-D1AB-4DAD-A5FC-0C8E5C3E8017}">
      <dsp:nvSpPr>
        <dsp:cNvPr id="0" name=""/>
        <dsp:cNvSpPr/>
      </dsp:nvSpPr>
      <dsp:spPr>
        <a:xfrm>
          <a:off x="1683030" y="2228875"/>
          <a:ext cx="3570986" cy="1089000"/>
        </a:xfrm>
        <a:prstGeom prst="rect">
          <a:avLst/>
        </a:prstGeom>
        <a:gradFill rotWithShape="0">
          <a:gsLst>
            <a:gs pos="0">
              <a:schemeClr val="accent4">
                <a:hueOff val="-1975582"/>
                <a:satOff val="22309"/>
                <a:lumOff val="1196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-1975582"/>
                <a:satOff val="22309"/>
                <a:lumOff val="1196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Nangis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Tertawa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Bicara</a:t>
          </a:r>
          <a:endParaRPr lang="id-ID" sz="2000" kern="1200" dirty="0"/>
        </a:p>
      </dsp:txBody>
      <dsp:txXfrm>
        <a:off x="1683030" y="2228875"/>
        <a:ext cx="3570986" cy="108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1F1E-0592-4459-9A55-1C9B2D596188}">
      <dsp:nvSpPr>
        <dsp:cNvPr id="0" name=""/>
        <dsp:cNvSpPr/>
      </dsp:nvSpPr>
      <dsp:spPr>
        <a:xfrm>
          <a:off x="2566" y="1175649"/>
          <a:ext cx="1312862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Atribut</a:t>
          </a:r>
          <a:endParaRPr lang="id-ID" sz="2200" kern="1200" dirty="0"/>
        </a:p>
      </dsp:txBody>
      <dsp:txXfrm>
        <a:off x="2566" y="1175649"/>
        <a:ext cx="1312862" cy="435600"/>
      </dsp:txXfrm>
    </dsp:sp>
    <dsp:sp modelId="{D2F96850-BD6D-4CE6-8908-C936D6355094}">
      <dsp:nvSpPr>
        <dsp:cNvPr id="0" name=""/>
        <dsp:cNvSpPr/>
      </dsp:nvSpPr>
      <dsp:spPr>
        <a:xfrm>
          <a:off x="1315429" y="617537"/>
          <a:ext cx="262572" cy="15518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C3DF-67ED-4079-875E-1B0970A3CF83}">
      <dsp:nvSpPr>
        <dsp:cNvPr id="0" name=""/>
        <dsp:cNvSpPr/>
      </dsp:nvSpPr>
      <dsp:spPr>
        <a:xfrm>
          <a:off x="1683030" y="617537"/>
          <a:ext cx="3570986" cy="15518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String nama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int beratBadan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int panjangBadan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char jenisKelamin</a:t>
          </a:r>
          <a:endParaRPr lang="id-ID" sz="2200" kern="1200" dirty="0"/>
        </a:p>
      </dsp:txBody>
      <dsp:txXfrm>
        <a:off x="1683030" y="617537"/>
        <a:ext cx="3570986" cy="1551825"/>
      </dsp:txXfrm>
    </dsp:sp>
    <dsp:sp modelId="{DA1D0E03-CB9F-438F-A928-EEAFD84E7F7F}">
      <dsp:nvSpPr>
        <dsp:cNvPr id="0" name=""/>
        <dsp:cNvSpPr/>
      </dsp:nvSpPr>
      <dsp:spPr>
        <a:xfrm>
          <a:off x="2566" y="2629712"/>
          <a:ext cx="1312862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Method</a:t>
          </a:r>
          <a:endParaRPr lang="id-ID" sz="2200" kern="1200" dirty="0"/>
        </a:p>
      </dsp:txBody>
      <dsp:txXfrm>
        <a:off x="2566" y="2629712"/>
        <a:ext cx="1312862" cy="435600"/>
      </dsp:txXfrm>
    </dsp:sp>
    <dsp:sp modelId="{FB7D4550-D7B1-42E3-A929-9898A7705A7B}">
      <dsp:nvSpPr>
        <dsp:cNvPr id="0" name=""/>
        <dsp:cNvSpPr/>
      </dsp:nvSpPr>
      <dsp:spPr>
        <a:xfrm>
          <a:off x="1315429" y="2248562"/>
          <a:ext cx="262572" cy="11979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83D30-D1AB-4DAD-A5FC-0C8E5C3E8017}">
      <dsp:nvSpPr>
        <dsp:cNvPr id="0" name=""/>
        <dsp:cNvSpPr/>
      </dsp:nvSpPr>
      <dsp:spPr>
        <a:xfrm>
          <a:off x="1683030" y="2248562"/>
          <a:ext cx="3570986" cy="1197900"/>
        </a:xfrm>
        <a:prstGeom prst="rect">
          <a:avLst/>
        </a:prstGeom>
        <a:gradFill rotWithShape="0">
          <a:gsLst>
            <a:gs pos="0">
              <a:schemeClr val="accent4">
                <a:hueOff val="-1975582"/>
                <a:satOff val="22309"/>
                <a:lumOff val="1196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-1975582"/>
                <a:satOff val="22309"/>
                <a:lumOff val="1196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void Nangis()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void Tertawa()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void Bicara()</a:t>
          </a:r>
          <a:endParaRPr lang="id-ID" sz="2200" kern="1200" dirty="0"/>
        </a:p>
      </dsp:txBody>
      <dsp:txXfrm>
        <a:off x="1683030" y="2248562"/>
        <a:ext cx="3570986" cy="1197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5AE8-50B4-42E9-A049-49AEFFF91427}" type="datetimeFigureOut">
              <a:rPr lang="id-ID" smtClean="0"/>
              <a:t>06/10/2015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B582A-F7C7-4507-B1F7-8F85F85BFA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252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EEC36-408F-4A34-9CE0-791FE61B8FF6}" type="datetimeFigureOut">
              <a:rPr lang="id-ID" smtClean="0"/>
              <a:t>06/10/2015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36A6C-7E61-44E3-AF39-E170BA050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10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733-C654-441E-BF00-CE55B64B8E4F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862-1B5B-43DA-8900-9E88D837550F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82DD-63E0-4549-B584-2CDFA0798CDC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25A8-E953-404A-921F-39C5ED265E9D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C913-BE32-4448-AD1B-D416DEB03108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AC6-5C8A-42A3-861B-AF374031199E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C93-9E29-4C38-8DFC-0E7555FD4DAD}" type="datetime1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7FA8-107B-430A-8CAB-36075C570F1A}" type="datetime1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843-7D1B-4EF0-8B15-54350C47918D}" type="datetime1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E994-7E62-442B-B610-53E786227F2D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F4E2-055C-4C63-91D9-85D8A45AE376}" type="datetime1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3939AE-171E-436B-AEEC-74CB633FAA55}" type="datetime1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Kelas dan 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sz="3000" dirty="0" err="1"/>
              <a:t>Satu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beberapa</a:t>
            </a:r>
            <a:r>
              <a:rPr lang="en-US" sz="3000" dirty="0"/>
              <a:t> item data yang </a:t>
            </a:r>
            <a:r>
              <a:rPr lang="en-US" sz="3000" dirty="0" err="1"/>
              <a:t>dianggap</a:t>
            </a:r>
            <a:r>
              <a:rPr lang="en-US" sz="3000" dirty="0"/>
              <a:t> </a:t>
            </a:r>
            <a:r>
              <a:rPr lang="en-US" sz="3000" dirty="0" err="1"/>
              <a:t>cukup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mendeskripsikan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kelas</a:t>
            </a:r>
            <a:r>
              <a:rPr lang="en-US" sz="3000" dirty="0"/>
              <a:t> </a:t>
            </a:r>
            <a:r>
              <a:rPr lang="en-US" sz="3000" dirty="0" err="1"/>
              <a:t>sesuai</a:t>
            </a:r>
            <a:r>
              <a:rPr lang="en-US" sz="3000" dirty="0"/>
              <a:t> </a:t>
            </a:r>
            <a:r>
              <a:rPr lang="en-US" sz="3000" dirty="0" err="1"/>
              <a:t>konteks</a:t>
            </a:r>
            <a:r>
              <a:rPr lang="en-US" sz="3000" dirty="0"/>
              <a:t> </a:t>
            </a:r>
            <a:r>
              <a:rPr lang="en-US" sz="3000" dirty="0" err="1"/>
              <a:t>persoalannya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Bisa</a:t>
            </a:r>
            <a:r>
              <a:rPr lang="en-US" sz="3000" dirty="0"/>
              <a:t> </a:t>
            </a:r>
            <a:r>
              <a:rPr lang="en-US" sz="3000" dirty="0" err="1"/>
              <a:t>tersusun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:</a:t>
            </a:r>
          </a:p>
          <a:p>
            <a:pPr lvl="1"/>
            <a:r>
              <a:rPr lang="en-US" sz="2600" dirty="0"/>
              <a:t>Data </a:t>
            </a:r>
            <a:r>
              <a:rPr lang="en-US" sz="2600" dirty="0" err="1"/>
              <a:t>tunggal</a:t>
            </a:r>
            <a:r>
              <a:rPr lang="en-US" sz="2600" dirty="0"/>
              <a:t>: integer, float, string, </a:t>
            </a:r>
            <a:r>
              <a:rPr lang="en-US" sz="2600" dirty="0" err="1"/>
              <a:t>dll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Data </a:t>
            </a:r>
            <a:r>
              <a:rPr lang="en-US" sz="2600" dirty="0" err="1"/>
              <a:t>majemuk</a:t>
            </a:r>
            <a:r>
              <a:rPr lang="en-US" sz="2600" dirty="0"/>
              <a:t>: array, record, </a:t>
            </a:r>
            <a:r>
              <a:rPr lang="en-US" sz="2600" dirty="0" err="1"/>
              <a:t>dll</a:t>
            </a:r>
            <a:r>
              <a:rPr lang="en-US" sz="2600" dirty="0"/>
              <a:t>.</a:t>
            </a:r>
          </a:p>
          <a:p>
            <a:pPr lvl="1"/>
            <a:r>
              <a:rPr lang="en-US" sz="2600" dirty="0" err="1"/>
              <a:t>Objek</a:t>
            </a:r>
            <a:r>
              <a:rPr lang="en-US" sz="2600" dirty="0"/>
              <a:t> lain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umumnya</a:t>
            </a:r>
            <a:r>
              <a:rPr lang="en-US" sz="3000" dirty="0"/>
              <a:t> </a:t>
            </a:r>
            <a:r>
              <a:rPr lang="en-US" sz="3000" dirty="0" err="1"/>
              <a:t>didefinisikan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/>
              <a:t>access </a:t>
            </a:r>
            <a:r>
              <a:rPr lang="en-US" sz="3000" i="1" dirty="0" err="1"/>
              <a:t>modifer</a:t>
            </a:r>
            <a:r>
              <a:rPr lang="en-US" sz="3000" i="1" dirty="0"/>
              <a:t> </a:t>
            </a:r>
            <a:r>
              <a:rPr lang="en-US" sz="3000" b="1" dirty="0"/>
              <a:t>private</a:t>
            </a:r>
            <a:r>
              <a:rPr lang="en-US" sz="3000" dirty="0"/>
              <a:t> (</a:t>
            </a:r>
            <a:r>
              <a:rPr lang="en-US" sz="3000" dirty="0" err="1"/>
              <a:t>konsep</a:t>
            </a:r>
            <a:r>
              <a:rPr lang="en-US" sz="3000" dirty="0"/>
              <a:t> </a:t>
            </a:r>
            <a:r>
              <a:rPr lang="en-US" sz="3000" i="1" dirty="0"/>
              <a:t>information hiding</a:t>
            </a:r>
            <a:r>
              <a:rPr lang="en-US" sz="3000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tribut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sz="2600" dirty="0" err="1"/>
              <a:t>Prosedur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fungsi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mengolah</a:t>
            </a:r>
            <a:r>
              <a:rPr lang="en-US" sz="2600" dirty="0"/>
              <a:t> data yang </a:t>
            </a:r>
            <a:r>
              <a:rPr lang="en-US" sz="2600" dirty="0" err="1"/>
              <a:t>dipunyai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mengubah</a:t>
            </a:r>
            <a:r>
              <a:rPr lang="en-US" sz="2600" dirty="0"/>
              <a:t> </a:t>
            </a:r>
            <a:r>
              <a:rPr lang="en-US" sz="2600" i="1" dirty="0"/>
              <a:t>state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600" dirty="0" err="1"/>
              <a:t>Bentuknya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berupa</a:t>
            </a:r>
            <a:r>
              <a:rPr lang="en-US" sz="2600" dirty="0"/>
              <a:t>:</a:t>
            </a:r>
          </a:p>
          <a:p>
            <a:pPr lvl="1"/>
            <a:r>
              <a:rPr lang="en-US" sz="2200" dirty="0"/>
              <a:t>Constructor</a:t>
            </a:r>
          </a:p>
          <a:p>
            <a:pPr lvl="1"/>
            <a:r>
              <a:rPr lang="id-ID" sz="2200" smtClean="0"/>
              <a:t>Mutator</a:t>
            </a:r>
            <a:endParaRPr lang="en-US" sz="2200" dirty="0"/>
          </a:p>
          <a:p>
            <a:pPr lvl="1"/>
            <a:r>
              <a:rPr lang="en-US" sz="2200" dirty="0" err="1"/>
              <a:t>Accessor</a:t>
            </a:r>
            <a:endParaRPr lang="en-US" sz="2200" dirty="0"/>
          </a:p>
          <a:p>
            <a:pPr lvl="1"/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kegunaan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endParaRPr lang="en-US" sz="2200" dirty="0"/>
          </a:p>
          <a:p>
            <a:pPr lvl="1"/>
            <a:r>
              <a:rPr lang="en-US" sz="2200" dirty="0" err="1"/>
              <a:t>Fungsi</a:t>
            </a:r>
            <a:r>
              <a:rPr lang="en-US" sz="2200" dirty="0"/>
              <a:t> main()</a:t>
            </a:r>
          </a:p>
          <a:p>
            <a:pPr>
              <a:spcBef>
                <a:spcPct val="50000"/>
              </a:spcBef>
            </a:pP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umumnya</a:t>
            </a:r>
            <a:r>
              <a:rPr lang="en-US" sz="2600" dirty="0"/>
              <a:t> </a:t>
            </a:r>
            <a:r>
              <a:rPr lang="en-US" sz="2600" dirty="0" err="1"/>
              <a:t>didefinisikan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i="1" dirty="0"/>
              <a:t>access </a:t>
            </a:r>
            <a:r>
              <a:rPr lang="en-US" sz="2600" i="1" dirty="0" err="1"/>
              <a:t>modifer</a:t>
            </a:r>
            <a:r>
              <a:rPr lang="en-US" sz="2600" i="1" dirty="0"/>
              <a:t> </a:t>
            </a:r>
            <a:r>
              <a:rPr lang="en-US" sz="2600" b="1" dirty="0"/>
              <a:t>public</a:t>
            </a:r>
            <a:r>
              <a:rPr lang="en-US" sz="26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id-ID" dirty="0" smtClean="0"/>
              <a:t>ethod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/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diciptakan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kelasnya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public </a:t>
            </a:r>
            <a:r>
              <a:rPr lang="en-US" sz="2400" b="1" dirty="0" err="1">
                <a:latin typeface="Courier New" pitchFamily="49" charset="0"/>
              </a:rPr>
              <a:t>SegiEmpat</a:t>
            </a:r>
            <a:r>
              <a:rPr lang="en-US" sz="2400" b="1" dirty="0">
                <a:latin typeface="Courier New" pitchFamily="49" charset="0"/>
              </a:rPr>
              <a:t>() {</a:t>
            </a: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  // </a:t>
            </a:r>
            <a:r>
              <a:rPr lang="en-US" sz="2400" b="1" dirty="0" err="1">
                <a:latin typeface="Courier New" pitchFamily="49" charset="0"/>
              </a:rPr>
              <a:t>pernyataan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>
              <a:buFont typeface="Symbol" pitchFamily="18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public </a:t>
            </a:r>
            <a:r>
              <a:rPr lang="en-US" sz="2400" b="1" dirty="0" err="1">
                <a:latin typeface="Courier New" pitchFamily="49" charset="0"/>
              </a:rPr>
              <a:t>SegiEmpat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l) {</a:t>
            </a: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  // </a:t>
            </a:r>
            <a:r>
              <a:rPr lang="en-US" sz="2400" b="1" dirty="0" err="1">
                <a:latin typeface="Courier New" pitchFamily="49" charset="0"/>
              </a:rPr>
              <a:t>pernyataan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Constructor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3000" dirty="0" err="1"/>
              <a:t>Fungsi</a:t>
            </a:r>
            <a:r>
              <a:rPr lang="en-US" sz="3000" dirty="0"/>
              <a:t> yang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b="1" dirty="0" err="1"/>
              <a:t>memberi</a:t>
            </a:r>
            <a:r>
              <a:rPr lang="en-US" sz="3000" b="1" dirty="0"/>
              <a:t> </a:t>
            </a:r>
            <a:r>
              <a:rPr lang="en-US" sz="3000" b="1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yang </a:t>
            </a:r>
            <a:r>
              <a:rPr lang="en-US" sz="3000" dirty="0" err="1"/>
              <a:t>dimiliki</a:t>
            </a:r>
            <a:r>
              <a:rPr lang="en-US" sz="3000" dirty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</a:t>
            </a:r>
            <a:r>
              <a:rPr lang="en-US" sz="3000" dirty="0" err="1"/>
              <a:t>objek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umumnya</a:t>
            </a:r>
            <a:r>
              <a:rPr lang="en-US" sz="3000" dirty="0"/>
              <a:t>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dirty="0" err="1"/>
              <a:t>penamaan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format: </a:t>
            </a:r>
            <a:r>
              <a:rPr lang="en-US" sz="3000" b="1" dirty="0" err="1"/>
              <a:t>setNamaAtribut</a:t>
            </a:r>
            <a:endParaRPr lang="en-US" sz="3000" b="1" dirty="0"/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3000" dirty="0"/>
              <a:t>	</a:t>
            </a:r>
            <a:r>
              <a:rPr lang="en-US" sz="3000" dirty="0" err="1"/>
              <a:t>Contoh</a:t>
            </a:r>
            <a:r>
              <a:rPr lang="en-US" sz="30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public void </a:t>
            </a:r>
            <a:r>
              <a:rPr lang="en-US" sz="3000" b="1" dirty="0" err="1">
                <a:latin typeface="Courier New" pitchFamily="49" charset="0"/>
              </a:rPr>
              <a:t>setPanjang</a:t>
            </a:r>
            <a:r>
              <a:rPr lang="en-US" sz="3000" b="1" dirty="0">
                <a:latin typeface="Courier New" pitchFamily="49" charset="0"/>
              </a:rPr>
              <a:t>(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p) {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  </a:t>
            </a:r>
            <a:r>
              <a:rPr lang="en-US" sz="3000" b="1" dirty="0" err="1">
                <a:latin typeface="Courier New" pitchFamily="49" charset="0"/>
              </a:rPr>
              <a:t>this.panjang</a:t>
            </a:r>
            <a:r>
              <a:rPr lang="en-US" sz="3000" b="1" dirty="0">
                <a:latin typeface="Courier New" pitchFamily="49" charset="0"/>
              </a:rPr>
              <a:t> = p;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Mutator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3000" dirty="0" err="1"/>
              <a:t>Fungsi</a:t>
            </a:r>
            <a:r>
              <a:rPr lang="en-US" sz="3000" dirty="0"/>
              <a:t> yang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b="1" dirty="0" err="1"/>
              <a:t>mengambil</a:t>
            </a:r>
            <a:r>
              <a:rPr lang="en-US" sz="3000" b="1" dirty="0"/>
              <a:t> </a:t>
            </a:r>
            <a:r>
              <a:rPr lang="en-US" sz="3000" b="1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yang </a:t>
            </a:r>
            <a:r>
              <a:rPr lang="en-US" sz="3000" dirty="0" err="1"/>
              <a:t>dimiliki</a:t>
            </a:r>
            <a:r>
              <a:rPr lang="en-US" sz="3000" dirty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</a:t>
            </a:r>
            <a:r>
              <a:rPr lang="en-US" sz="3000" dirty="0" err="1"/>
              <a:t>objek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umumnya</a:t>
            </a:r>
            <a:r>
              <a:rPr lang="en-US" sz="3000" dirty="0"/>
              <a:t>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dirty="0" err="1"/>
              <a:t>penamaan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format: </a:t>
            </a:r>
            <a:r>
              <a:rPr lang="en-US" sz="3000" b="1" dirty="0" err="1"/>
              <a:t>getNamaAtribut</a:t>
            </a:r>
            <a:endParaRPr lang="en-US" sz="3000" b="1" dirty="0"/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3000" dirty="0"/>
              <a:t>	</a:t>
            </a:r>
            <a:r>
              <a:rPr lang="en-US" sz="3000" dirty="0" err="1"/>
              <a:t>Contoh</a:t>
            </a:r>
            <a:r>
              <a:rPr lang="en-US" sz="30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public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getPanjang</a:t>
            </a:r>
            <a:r>
              <a:rPr lang="en-US" sz="3000" b="1" dirty="0">
                <a:latin typeface="Courier New" pitchFamily="49" charset="0"/>
              </a:rPr>
              <a:t>() {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  return (</a:t>
            </a:r>
            <a:r>
              <a:rPr lang="en-US" sz="3000" b="1" dirty="0" err="1">
                <a:latin typeface="Courier New" pitchFamily="49" charset="0"/>
              </a:rPr>
              <a:t>this.panjang</a:t>
            </a:r>
            <a:r>
              <a:rPr lang="en-US" sz="3000" b="1" dirty="0">
                <a:latin typeface="Courier New" pitchFamily="49" charset="0"/>
              </a:rPr>
              <a:t>);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/>
              <a:t>program </a:t>
            </a:r>
            <a:r>
              <a:rPr lang="en-US" sz="2400" b="1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awal</a:t>
            </a:r>
            <a:r>
              <a:rPr lang="en-US" sz="2400" b="1" dirty="0"/>
              <a:t> </a:t>
            </a:r>
            <a:r>
              <a:rPr lang="en-US" sz="2400" b="1" dirty="0" err="1"/>
              <a:t>eksekusi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Format </a:t>
            </a:r>
            <a:r>
              <a:rPr lang="en-US" sz="2400" dirty="0" err="1"/>
              <a:t>penulisan</a:t>
            </a:r>
            <a:r>
              <a:rPr lang="en-US" sz="2400" dirty="0"/>
              <a:t>: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Font typeface="Symbol" pitchFamily="18" charset="2"/>
              <a:buNone/>
            </a:pPr>
            <a:r>
              <a:rPr lang="en-US" sz="2000" b="1" dirty="0"/>
              <a:t>		public static void main(String </a:t>
            </a:r>
            <a:r>
              <a:rPr lang="en-US" sz="2000" b="1" dirty="0" err="1"/>
              <a:t>arg</a:t>
            </a:r>
            <a:r>
              <a:rPr lang="en-US" sz="2000" b="1" dirty="0"/>
              <a:t>[]) { ... }</a:t>
            </a:r>
          </a:p>
          <a:p>
            <a:pPr lvl="1"/>
            <a:r>
              <a:rPr lang="en-US" sz="2000" b="1" dirty="0"/>
              <a:t>public</a:t>
            </a:r>
            <a:r>
              <a:rPr lang="en-US" sz="2000" dirty="0"/>
              <a:t>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pPr lvl="1"/>
            <a:r>
              <a:rPr lang="en-US" sz="2000" b="1" dirty="0"/>
              <a:t>static</a:t>
            </a:r>
            <a:r>
              <a:rPr lang="en-US" sz="2000" dirty="0"/>
              <a:t>: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instan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pPr lvl="1"/>
            <a:r>
              <a:rPr lang="en-US" sz="2000" b="1" dirty="0"/>
              <a:t>void</a:t>
            </a:r>
            <a:r>
              <a:rPr lang="en-US" sz="2000" dirty="0"/>
              <a:t>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i="1" dirty="0"/>
              <a:t>return value</a:t>
            </a:r>
            <a:r>
              <a:rPr lang="en-US" sz="2000" dirty="0"/>
              <a:t> </a:t>
            </a:r>
          </a:p>
          <a:p>
            <a:pPr lvl="1"/>
            <a:r>
              <a:rPr lang="en-US" sz="2000" b="1" dirty="0" err="1"/>
              <a:t>arg</a:t>
            </a:r>
            <a:r>
              <a:rPr lang="en-US" sz="2000" b="1" dirty="0"/>
              <a:t>[]</a:t>
            </a:r>
            <a:r>
              <a:rPr lang="en-US" sz="2000" dirty="0"/>
              <a:t>: array String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(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main()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Penciptaan</a:t>
            </a:r>
            <a:r>
              <a:rPr lang="en-US" sz="2000" dirty="0"/>
              <a:t> (</a:t>
            </a:r>
            <a:r>
              <a:rPr lang="en-US" sz="2000" dirty="0" err="1"/>
              <a:t>instansiasi</a:t>
            </a:r>
            <a:r>
              <a:rPr lang="en-US" sz="2000" dirty="0"/>
              <a:t>) </a:t>
            </a:r>
            <a:r>
              <a:rPr lang="en-US" sz="2000" dirty="0" err="1"/>
              <a:t>objek</a:t>
            </a:r>
            <a:endParaRPr lang="en-US" sz="2000" dirty="0"/>
          </a:p>
          <a:p>
            <a:pPr lvl="1"/>
            <a:r>
              <a:rPr lang="en-US" sz="2000" dirty="0" err="1"/>
              <a:t>Manipulasi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: </a:t>
            </a:r>
            <a:r>
              <a:rPr lang="en-US" sz="2000" dirty="0" err="1"/>
              <a:t>penyalinan</a:t>
            </a:r>
            <a:r>
              <a:rPr lang="en-US" sz="2000" dirty="0"/>
              <a:t> (copy), </a:t>
            </a:r>
            <a:r>
              <a:rPr lang="en-US" sz="2000" dirty="0" err="1" smtClean="0"/>
              <a:t>penggunaan</a:t>
            </a:r>
            <a:r>
              <a:rPr lang="id-ID" sz="2000" dirty="0" smtClean="0"/>
              <a:t> objek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main()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Diciptakan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operator </a:t>
            </a:r>
            <a:r>
              <a:rPr lang="en-US" sz="2800" b="1" dirty="0"/>
              <a:t>new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penciptaan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Deklarasi</a:t>
            </a:r>
            <a:r>
              <a:rPr lang="en-US" sz="2400" dirty="0"/>
              <a:t> reference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 lvl="1"/>
            <a:r>
              <a:rPr lang="en-US" sz="2400" dirty="0" err="1"/>
              <a:t>Alokasi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b="1" dirty="0" err="1"/>
              <a:t>SegiEmpat</a:t>
            </a:r>
            <a:r>
              <a:rPr lang="en-US" sz="2800" b="1" dirty="0"/>
              <a:t> s;  // </a:t>
            </a:r>
            <a:r>
              <a:rPr lang="en-US" sz="2800" b="1" dirty="0" err="1"/>
              <a:t>deklarasi</a:t>
            </a:r>
            <a:r>
              <a:rPr lang="en-US" sz="2800" b="1" dirty="0"/>
              <a:t> </a:t>
            </a:r>
            <a:r>
              <a:rPr lang="en-US" sz="2800" b="1" dirty="0" err="1"/>
              <a:t>variabel</a:t>
            </a:r>
            <a:endParaRPr lang="en-US" sz="2800" b="1" dirty="0"/>
          </a:p>
          <a:p>
            <a:pPr>
              <a:buFont typeface="Symbol" pitchFamily="18" charset="2"/>
              <a:buNone/>
            </a:pPr>
            <a:r>
              <a:rPr lang="en-US" sz="2800" b="1" dirty="0"/>
              <a:t>	s = new </a:t>
            </a:r>
            <a:r>
              <a:rPr lang="en-US" sz="2800" b="1" dirty="0" err="1"/>
              <a:t>SegiEmpat</a:t>
            </a:r>
            <a:r>
              <a:rPr lang="en-US" sz="2800" b="1" dirty="0"/>
              <a:t>();  // </a:t>
            </a:r>
            <a:r>
              <a:rPr lang="en-US" sz="2800" b="1" dirty="0" err="1"/>
              <a:t>alokasi</a:t>
            </a:r>
            <a:r>
              <a:rPr lang="en-US" sz="2800" b="1" dirty="0"/>
              <a:t> </a:t>
            </a:r>
            <a:r>
              <a:rPr lang="en-US" sz="2800" b="1" dirty="0" err="1"/>
              <a:t>objek</a:t>
            </a:r>
            <a:endParaRPr lang="en-US" sz="2800" b="1" dirty="0"/>
          </a:p>
          <a:p>
            <a:pPr>
              <a:spcBef>
                <a:spcPct val="40000"/>
              </a:spcBef>
              <a:spcAft>
                <a:spcPct val="40000"/>
              </a:spcAft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atau</a:t>
            </a:r>
            <a:endParaRPr lang="en-US" sz="2800" dirty="0"/>
          </a:p>
          <a:p>
            <a:pPr>
              <a:buFont typeface="Symbol" pitchFamily="18" charset="2"/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SegiEmpat</a:t>
            </a:r>
            <a:r>
              <a:rPr lang="en-US" sz="2800" b="1" dirty="0"/>
              <a:t> s = new </a:t>
            </a:r>
            <a:r>
              <a:rPr lang="en-US" sz="2800" b="1" dirty="0" err="1"/>
              <a:t>SegiEmpat</a:t>
            </a:r>
            <a:r>
              <a:rPr lang="en-US" sz="2800" b="1" dirty="0"/>
              <a:t>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enciptaan</a:t>
            </a:r>
            <a:r>
              <a:rPr lang="en-US" dirty="0" smtClean="0"/>
              <a:t> O</a:t>
            </a:r>
            <a:r>
              <a:rPr lang="id-ID" dirty="0" smtClean="0"/>
              <a:t>bjek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SegiEmpat</a:t>
            </a:r>
            <a:r>
              <a:rPr lang="en-US" dirty="0"/>
              <a:t> s;  //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  <a:p>
            <a:endParaRPr lang="en-US" sz="4000" dirty="0"/>
          </a:p>
          <a:p>
            <a:r>
              <a:rPr lang="en-US" dirty="0"/>
              <a:t>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SegiEmpat</a:t>
            </a:r>
            <a:r>
              <a:rPr lang="en-US" dirty="0"/>
              <a:t>();  //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enciptaan</a:t>
            </a:r>
            <a:r>
              <a:rPr lang="en-US" dirty="0" smtClean="0"/>
              <a:t> O</a:t>
            </a:r>
            <a:r>
              <a:rPr lang="id-ID" dirty="0" smtClean="0"/>
              <a:t>bjek</a:t>
            </a:r>
            <a:r>
              <a:rPr lang="en-US" dirty="0" smtClean="0"/>
              <a:t> </a:t>
            </a:r>
            <a:r>
              <a:rPr lang="en-US" sz="2400" dirty="0"/>
              <a:t>( </a:t>
            </a:r>
            <a:r>
              <a:rPr lang="en-US" sz="2400" dirty="0" err="1"/>
              <a:t>lanjutan</a:t>
            </a:r>
            <a:r>
              <a:rPr lang="en-US" sz="2400" dirty="0"/>
              <a:t> 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3327276"/>
            <a:ext cx="1371600" cy="685800"/>
            <a:chOff x="914400" y="2209800"/>
            <a:chExt cx="1371600" cy="685800"/>
          </a:xfrm>
        </p:grpSpPr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914400" y="2209800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2800">
                  <a:latin typeface="Arial" charset="0"/>
                </a:rPr>
                <a:t>s</a:t>
              </a:r>
            </a:p>
          </p:txBody>
        </p:sp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1752600" y="2209800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2" name="Oval 6"/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11221" y="4822676"/>
            <a:ext cx="2362200" cy="1066800"/>
            <a:chOff x="3886200" y="4191000"/>
            <a:chExt cx="2362200" cy="1066800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3886200" y="41910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panjang</a:t>
              </a:r>
            </a:p>
          </p:txBody>
        </p:sp>
        <p:sp>
          <p:nvSpPr>
            <p:cNvPr id="142349" name="Rectangle 13"/>
            <p:cNvSpPr>
              <a:spLocks noChangeArrowheads="1"/>
            </p:cNvSpPr>
            <p:nvPr/>
          </p:nvSpPr>
          <p:spPr bwMode="auto">
            <a:xfrm>
              <a:off x="5334000" y="41910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3886200" y="47244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lebar</a:t>
              </a:r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5334000" y="47244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4400" y="5013176"/>
            <a:ext cx="2895600" cy="685800"/>
            <a:chOff x="914400" y="5013176"/>
            <a:chExt cx="2895600" cy="685800"/>
          </a:xfrm>
        </p:grpSpPr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914400" y="5013176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Arial" charset="0"/>
                </a:rPr>
                <a:t>s</a:t>
              </a:r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1752600" y="5013176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1981200" y="5317976"/>
              <a:ext cx="1828800" cy="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72200" y="2700680"/>
            <a:ext cx="270939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sz="2000" dirty="0" smtClean="0"/>
              <a:t>Class SegiEmpat {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int panjang;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int lebar;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void setPanjang() {}</a:t>
            </a:r>
          </a:p>
          <a:p>
            <a:r>
              <a:rPr lang="id-ID" sz="2000" dirty="0" smtClean="0"/>
              <a:t>       void setLebar() {}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int Luas() {}</a:t>
            </a:r>
            <a:endParaRPr lang="id-ID" sz="2000" dirty="0"/>
          </a:p>
          <a:p>
            <a:r>
              <a:rPr lang="id-ID" sz="2000" dirty="0" smtClean="0"/>
              <a:t>}</a:t>
            </a:r>
            <a:endParaRPr lang="id-ID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SegiEmpat</a:t>
            </a:r>
            <a:r>
              <a:rPr lang="en-US" dirty="0"/>
              <a:t> s = new </a:t>
            </a:r>
            <a:r>
              <a:rPr lang="en-US" dirty="0" err="1"/>
              <a:t>SegiEmpat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sz="4000" dirty="0"/>
          </a:p>
          <a:p>
            <a:r>
              <a:rPr lang="en-US" dirty="0"/>
              <a:t>c = 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enyalinan</a:t>
            </a:r>
            <a:r>
              <a:rPr lang="en-US" dirty="0" smtClean="0"/>
              <a:t> </a:t>
            </a:r>
            <a:r>
              <a:rPr lang="en-US" dirty="0"/>
              <a:t>( COPY ) OBJEK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0600" y="3154288"/>
            <a:ext cx="5334000" cy="1066800"/>
            <a:chOff x="990600" y="2057400"/>
            <a:chExt cx="5334000" cy="1066800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990600" y="2286000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Arial" charset="0"/>
                </a:rPr>
                <a:t>s</a:t>
              </a:r>
            </a:p>
          </p:txBody>
        </p:sp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1828800" y="2286000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3962400" y="20574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panjang</a:t>
              </a: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5410200" y="20574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3962400" y="25908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lebar</a:t>
              </a:r>
            </a:p>
          </p:txBody>
        </p:sp>
        <p:sp>
          <p:nvSpPr>
            <p:cNvPr id="143369" name="Rectangle 9"/>
            <p:cNvSpPr>
              <a:spLocks noChangeArrowheads="1"/>
            </p:cNvSpPr>
            <p:nvPr/>
          </p:nvSpPr>
          <p:spPr bwMode="auto">
            <a:xfrm>
              <a:off x="5410200" y="25908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2057400" y="2590800"/>
              <a:ext cx="1828800" cy="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90600" y="4797152"/>
            <a:ext cx="5334000" cy="1600200"/>
            <a:chOff x="990600" y="3962400"/>
            <a:chExt cx="5334000" cy="1600200"/>
          </a:xfrm>
        </p:grpSpPr>
        <p:sp>
          <p:nvSpPr>
            <p:cNvPr id="143373" name="Rectangle 13"/>
            <p:cNvSpPr>
              <a:spLocks noChangeArrowheads="1"/>
            </p:cNvSpPr>
            <p:nvPr/>
          </p:nvSpPr>
          <p:spPr bwMode="auto">
            <a:xfrm>
              <a:off x="3962400" y="39624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panjang</a:t>
              </a:r>
            </a:p>
          </p:txBody>
        </p:sp>
        <p:sp>
          <p:nvSpPr>
            <p:cNvPr id="143374" name="Rectangle 14"/>
            <p:cNvSpPr>
              <a:spLocks noChangeArrowheads="1"/>
            </p:cNvSpPr>
            <p:nvPr/>
          </p:nvSpPr>
          <p:spPr bwMode="auto">
            <a:xfrm>
              <a:off x="5410200" y="39624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75" name="Rectangle 15"/>
            <p:cNvSpPr>
              <a:spLocks noChangeArrowheads="1"/>
            </p:cNvSpPr>
            <p:nvPr/>
          </p:nvSpPr>
          <p:spPr bwMode="auto">
            <a:xfrm>
              <a:off x="3962400" y="44958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lebar</a:t>
              </a:r>
            </a:p>
          </p:txBody>
        </p:sp>
        <p:sp>
          <p:nvSpPr>
            <p:cNvPr id="143376" name="Rectangle 16"/>
            <p:cNvSpPr>
              <a:spLocks noChangeArrowheads="1"/>
            </p:cNvSpPr>
            <p:nvPr/>
          </p:nvSpPr>
          <p:spPr bwMode="auto">
            <a:xfrm>
              <a:off x="5410200" y="44958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81" name="Rectangle 21"/>
            <p:cNvSpPr>
              <a:spLocks noChangeArrowheads="1"/>
            </p:cNvSpPr>
            <p:nvPr/>
          </p:nvSpPr>
          <p:spPr bwMode="auto">
            <a:xfrm>
              <a:off x="990600" y="3962400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Arial" charset="0"/>
                </a:rPr>
                <a:t>s</a:t>
              </a:r>
            </a:p>
          </p:txBody>
        </p:sp>
        <p:sp>
          <p:nvSpPr>
            <p:cNvPr id="143382" name="Rectangle 22"/>
            <p:cNvSpPr>
              <a:spLocks noChangeArrowheads="1"/>
            </p:cNvSpPr>
            <p:nvPr/>
          </p:nvSpPr>
          <p:spPr bwMode="auto">
            <a:xfrm>
              <a:off x="1828800" y="3962400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>
              <a:off x="2057400" y="4267200"/>
              <a:ext cx="1828800" cy="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385" name="Rectangle 25"/>
            <p:cNvSpPr>
              <a:spLocks noChangeArrowheads="1"/>
            </p:cNvSpPr>
            <p:nvPr/>
          </p:nvSpPr>
          <p:spPr bwMode="auto">
            <a:xfrm>
              <a:off x="990600" y="4876800"/>
              <a:ext cx="838200" cy="685800"/>
            </a:xfrm>
            <a:prstGeom prst="rect">
              <a:avLst/>
            </a:prstGeom>
            <a:solidFill>
              <a:srgbClr val="FF33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Arial" charset="0"/>
                </a:rPr>
                <a:t>c</a:t>
              </a:r>
            </a:p>
          </p:txBody>
        </p: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1828800" y="4876800"/>
              <a:ext cx="533400" cy="685800"/>
            </a:xfrm>
            <a:prstGeom prst="rect">
              <a:avLst/>
            </a:prstGeom>
            <a:solidFill>
              <a:srgbClr val="FF33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 flipV="1">
              <a:off x="2057400" y="4724400"/>
              <a:ext cx="1828800" cy="45720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(</a:t>
            </a:r>
            <a:r>
              <a:rPr lang="en-US" i="1" dirty="0"/>
              <a:t>message passing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method yang </a:t>
            </a:r>
            <a:r>
              <a:rPr lang="en-US" dirty="0" err="1"/>
              <a:t>dipunyai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s.setPanjang</a:t>
            </a:r>
            <a:r>
              <a:rPr lang="en-US" dirty="0"/>
              <a:t>(17);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s.setLebar</a:t>
            </a:r>
            <a:r>
              <a:rPr lang="en-US" dirty="0"/>
              <a:t>(8);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err="1"/>
              <a:t>Luas</a:t>
            </a:r>
            <a:r>
              <a:rPr lang="en-US" dirty="0"/>
              <a:t> = “ + </a:t>
            </a:r>
            <a:r>
              <a:rPr lang="en-US" dirty="0" err="1"/>
              <a:t>s.Luas</a:t>
            </a:r>
            <a:r>
              <a:rPr lang="en-US" dirty="0"/>
              <a:t>());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PENGGUNAAN OBJEK</a:t>
            </a:r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3491880" y="4261521"/>
            <a:ext cx="1676400" cy="685800"/>
          </a:xfrm>
          <a:prstGeom prst="wedgeRectCallout">
            <a:avLst>
              <a:gd name="adj1" fmla="val 56106"/>
              <a:gd name="adj2" fmla="val 151154"/>
            </a:avLst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Arial" charset="0"/>
              </a:rPr>
              <a:t>nama objek</a:t>
            </a:r>
          </a:p>
        </p:txBody>
      </p:sp>
      <p:sp>
        <p:nvSpPr>
          <p:cNvPr id="144389" name="AutoShape 5"/>
          <p:cNvSpPr>
            <a:spLocks noChangeArrowheads="1"/>
          </p:cNvSpPr>
          <p:nvPr/>
        </p:nvSpPr>
        <p:spPr bwMode="auto">
          <a:xfrm>
            <a:off x="5765196" y="4261521"/>
            <a:ext cx="1981200" cy="685800"/>
          </a:xfrm>
          <a:prstGeom prst="wedgeRectCallout">
            <a:avLst>
              <a:gd name="adj1" fmla="val -49714"/>
              <a:gd name="adj2" fmla="val 152197"/>
            </a:avLst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Arial" charset="0"/>
              </a:rPr>
              <a:t>nama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 and objects</a:t>
            </a:r>
          </a:p>
          <a:p>
            <a:r>
              <a:rPr lang="en-US" dirty="0" smtClean="0"/>
              <a:t>Define Methods and Instance Variable</a:t>
            </a:r>
          </a:p>
          <a:p>
            <a:r>
              <a:rPr lang="en-US" dirty="0" smtClean="0"/>
              <a:t>Declare a Class and Use it</a:t>
            </a:r>
          </a:p>
          <a:p>
            <a:r>
              <a:rPr lang="en-US" dirty="0" smtClean="0"/>
              <a:t>Declare Instance Variable to Define Class Attributes</a:t>
            </a:r>
          </a:p>
          <a:p>
            <a:r>
              <a:rPr lang="en-US" dirty="0" smtClean="0"/>
              <a:t>Create an Object</a:t>
            </a:r>
          </a:p>
          <a:p>
            <a:r>
              <a:rPr lang="en-US" dirty="0" smtClean="0"/>
              <a:t>Call a Method of an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Representasi dari dunia nyata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 Oriented Programming</a:t>
            </a:r>
            <a:endParaRPr lang="id-ID" dirty="0"/>
          </a:p>
        </p:txBody>
      </p:sp>
      <p:pic>
        <p:nvPicPr>
          <p:cNvPr id="1026" name="Picture 2" descr="https://encrypted-tbn2.google.com/images?q=tbn:ANd9GcTo3gUp25enXF0SYOpCjQDmBE52dE13SzBnm8zY18LbA-UzspfD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0669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9053193"/>
              </p:ext>
            </p:extLst>
          </p:nvPr>
        </p:nvGraphicFramePr>
        <p:xfrm>
          <a:off x="3398565" y="2564904"/>
          <a:ext cx="52565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27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Kelas dalam OOP</a:t>
            </a:r>
          </a:p>
          <a:p>
            <a:pPr lvl="1"/>
            <a:r>
              <a:rPr lang="id-ID" dirty="0" smtClean="0"/>
              <a:t>Primitive dan Object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Kelas</a:t>
            </a:r>
            <a:endParaRPr lang="id-ID" dirty="0"/>
          </a:p>
        </p:txBody>
      </p:sp>
      <p:pic>
        <p:nvPicPr>
          <p:cNvPr id="1026" name="Picture 2" descr="https://encrypted-tbn2.google.com/images?q=tbn:ANd9GcTo3gUp25enXF0SYOpCjQDmBE52dE13SzBnm8zY18LbA-UzspfD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0669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4998318"/>
              </p:ext>
            </p:extLst>
          </p:nvPr>
        </p:nvGraphicFramePr>
        <p:xfrm>
          <a:off x="3398565" y="2564904"/>
          <a:ext cx="52565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0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sv-SE" b="1" dirty="0" smtClean="0"/>
              <a:t>Kelas </a:t>
            </a:r>
            <a:r>
              <a:rPr lang="sv-SE" dirty="0" smtClean="0"/>
              <a:t>adalah model, template, atau blueprint dari setiap </a:t>
            </a:r>
            <a:r>
              <a:rPr lang="sv-SE" b="1" dirty="0" smtClean="0"/>
              <a:t>Objek</a:t>
            </a:r>
            <a:r>
              <a:rPr lang="sv-SE" dirty="0" smtClean="0"/>
              <a:t> yang diciptakan </a:t>
            </a:r>
            <a:endParaRPr lang="sv-SE" b="1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Kumpulan </a:t>
            </a:r>
            <a:r>
              <a:rPr lang="en-US" b="1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800" dirty="0" smtClean="0"/>
              <a:t>Kelas</a:t>
            </a:r>
            <a:endParaRPr lang="en-US" sz="3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4261" y="4293095"/>
            <a:ext cx="3297625" cy="231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610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000" b="1" dirty="0" err="1"/>
              <a:t>Sesuatu</a:t>
            </a:r>
            <a:r>
              <a:rPr lang="en-US" sz="3000" dirty="0"/>
              <a:t> yang </a:t>
            </a:r>
            <a:r>
              <a:rPr lang="en-US" sz="3000" dirty="0" err="1"/>
              <a:t>mewakili</a:t>
            </a:r>
            <a:r>
              <a:rPr lang="en-US" sz="3000" dirty="0"/>
              <a:t> </a:t>
            </a:r>
            <a:r>
              <a:rPr lang="en-US" sz="3000" dirty="0" err="1"/>
              <a:t>dunia</a:t>
            </a:r>
            <a:r>
              <a:rPr lang="en-US" sz="3000" dirty="0"/>
              <a:t> </a:t>
            </a:r>
            <a:r>
              <a:rPr lang="en-US" sz="3000" dirty="0" err="1"/>
              <a:t>nyata</a:t>
            </a:r>
            <a:r>
              <a:rPr lang="en-US" sz="3000" dirty="0"/>
              <a:t> 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dirty="0" err="1"/>
              <a:t>benda</a:t>
            </a:r>
            <a:r>
              <a:rPr lang="en-US" sz="3000" dirty="0"/>
              <a:t>, </a:t>
            </a:r>
            <a:r>
              <a:rPr lang="en-US" sz="3000" dirty="0" err="1"/>
              <a:t>manusia</a:t>
            </a:r>
            <a:r>
              <a:rPr lang="en-US" sz="3000" dirty="0"/>
              <a:t>, </a:t>
            </a:r>
            <a:r>
              <a:rPr lang="en-US" sz="3000" dirty="0" err="1"/>
              <a:t>satuan</a:t>
            </a:r>
            <a:r>
              <a:rPr lang="en-US" sz="3000" dirty="0"/>
              <a:t> </a:t>
            </a:r>
            <a:r>
              <a:rPr lang="en-US" sz="3000" dirty="0" err="1"/>
              <a:t>organisasi</a:t>
            </a:r>
            <a:r>
              <a:rPr lang="en-US" sz="3000" dirty="0"/>
              <a:t>, </a:t>
            </a:r>
            <a:r>
              <a:rPr lang="en-US" sz="3000" dirty="0" err="1"/>
              <a:t>tempat</a:t>
            </a:r>
            <a:r>
              <a:rPr lang="en-US" sz="3000" dirty="0"/>
              <a:t>, </a:t>
            </a:r>
            <a:r>
              <a:rPr lang="en-US" sz="3000" dirty="0" err="1"/>
              <a:t>kejadian</a:t>
            </a:r>
            <a:r>
              <a:rPr lang="en-US" sz="3000" dirty="0"/>
              <a:t>, </a:t>
            </a:r>
            <a:r>
              <a:rPr lang="en-US" sz="3000" dirty="0" err="1"/>
              <a:t>struktur</a:t>
            </a:r>
            <a:r>
              <a:rPr lang="en-US" sz="3000" dirty="0"/>
              <a:t>, status,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hal</a:t>
            </a:r>
            <a:r>
              <a:rPr lang="en-US" sz="3000" dirty="0"/>
              <a:t> lain yang </a:t>
            </a:r>
            <a:r>
              <a:rPr lang="en-US" sz="3000" dirty="0" err="1"/>
              <a:t>bersifat</a:t>
            </a:r>
            <a:r>
              <a:rPr lang="en-US" sz="3000" dirty="0"/>
              <a:t> </a:t>
            </a:r>
            <a:r>
              <a:rPr lang="en-US" sz="3000" dirty="0" err="1"/>
              <a:t>abstrak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b="1" dirty="0" err="1"/>
              <a:t>Instansiasi</a:t>
            </a:r>
            <a:r>
              <a:rPr lang="en-US" sz="3000" b="1" dirty="0"/>
              <a:t> </a:t>
            </a:r>
            <a:r>
              <a:rPr lang="en-US" sz="3000" b="1" dirty="0" err="1"/>
              <a:t>dari</a:t>
            </a:r>
            <a:r>
              <a:rPr lang="en-US" sz="3000" b="1" dirty="0"/>
              <a:t> </a:t>
            </a:r>
            <a:r>
              <a:rPr lang="en-US" sz="3000" b="1" dirty="0" err="1"/>
              <a:t>kelas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saat</a:t>
            </a:r>
            <a:r>
              <a:rPr lang="en-US" sz="3000" dirty="0"/>
              <a:t> </a:t>
            </a:r>
            <a:r>
              <a:rPr lang="en-US" sz="3000" dirty="0" err="1"/>
              <a:t>eksekusi</a:t>
            </a:r>
            <a:r>
              <a:rPr lang="en-US" sz="3000" dirty="0"/>
              <a:t> program (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dirty="0" err="1"/>
              <a:t>halnya</a:t>
            </a:r>
            <a:r>
              <a:rPr lang="en-US" sz="3000" dirty="0"/>
              <a:t> </a:t>
            </a:r>
            <a:r>
              <a:rPr lang="en-US" sz="3000" dirty="0" err="1"/>
              <a:t>deklarasi</a:t>
            </a:r>
            <a:r>
              <a:rPr lang="en-US" sz="3000" dirty="0"/>
              <a:t> </a:t>
            </a:r>
            <a:r>
              <a:rPr lang="en-US" sz="3000" dirty="0" err="1"/>
              <a:t>variabel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pemrograman</a:t>
            </a:r>
            <a:r>
              <a:rPr lang="en-US" sz="3000" dirty="0"/>
              <a:t> </a:t>
            </a:r>
            <a:r>
              <a:rPr lang="en-US" sz="3000" dirty="0" err="1"/>
              <a:t>prosedural</a:t>
            </a:r>
            <a:r>
              <a:rPr lang="en-US" sz="3000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979914"/>
              </p:ext>
            </p:extLst>
          </p:nvPr>
        </p:nvGraphicFramePr>
        <p:xfrm>
          <a:off x="1043608" y="2564904"/>
          <a:ext cx="7408863" cy="3108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69621"/>
                <a:gridCol w="2469621"/>
                <a:gridCol w="2469621"/>
              </a:tblGrid>
              <a:tr h="43705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Kelas Baby</a:t>
                      </a:r>
                      <a:endParaRPr lang="en-US" sz="24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Baby</a:t>
                      </a:r>
                      <a:r>
                        <a:rPr lang="id-ID" sz="2400" baseline="0" dirty="0" smtClean="0"/>
                        <a:t>1</a:t>
                      </a:r>
                      <a:endParaRPr lang="en-US" sz="24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Baby2</a:t>
                      </a:r>
                      <a:endParaRPr lang="en-US" sz="2400" dirty="0"/>
                    </a:p>
                  </a:txBody>
                  <a:tcPr marL="82321" marR="82321" anchor="ctr"/>
                </a:tc>
              </a:tr>
              <a:tr h="1030700">
                <a:tc>
                  <a:txBody>
                    <a:bodyPr/>
                    <a:lstStyle/>
                    <a:p>
                      <a:pPr algn="l"/>
                      <a:r>
                        <a:rPr lang="id-ID" sz="1800" baseline="0" dirty="0" smtClean="0"/>
                        <a:t>Nama</a:t>
                      </a:r>
                    </a:p>
                    <a:p>
                      <a:pPr algn="l"/>
                      <a:r>
                        <a:rPr lang="id-ID" sz="1800" baseline="0" dirty="0" smtClean="0"/>
                        <a:t>BeratBadan</a:t>
                      </a:r>
                    </a:p>
                    <a:p>
                      <a:pPr algn="l"/>
                      <a:r>
                        <a:rPr lang="id-ID" sz="1800" baseline="0" dirty="0" smtClean="0"/>
                        <a:t>PanjangBadan</a:t>
                      </a:r>
                    </a:p>
                    <a:p>
                      <a:pPr algn="l"/>
                      <a:r>
                        <a:rPr lang="id-ID" sz="1800" baseline="0" dirty="0" smtClean="0"/>
                        <a:t>JenisKelamin</a:t>
                      </a:r>
                      <a:endParaRPr lang="en-US" sz="18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</a:t>
                      </a:r>
                      <a:r>
                        <a:rPr lang="id-ID" sz="1800" dirty="0" smtClean="0"/>
                        <a:t>lex</a:t>
                      </a:r>
                    </a:p>
                    <a:p>
                      <a:pPr algn="l"/>
                      <a:r>
                        <a:rPr lang="id-ID" sz="1800" dirty="0" smtClean="0"/>
                        <a:t>30</a:t>
                      </a:r>
                    </a:p>
                    <a:p>
                      <a:pPr algn="l"/>
                      <a:r>
                        <a:rPr lang="id-ID" sz="1800" dirty="0" smtClean="0"/>
                        <a:t>70</a:t>
                      </a:r>
                    </a:p>
                    <a:p>
                      <a:pPr algn="l"/>
                      <a:r>
                        <a:rPr lang="id-ID" sz="1800" dirty="0" smtClean="0"/>
                        <a:t>L</a:t>
                      </a:r>
                      <a:endParaRPr lang="en-US" sz="18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baseline="0" dirty="0" smtClean="0"/>
                        <a:t>David</a:t>
                      </a:r>
                    </a:p>
                    <a:p>
                      <a:pPr algn="l"/>
                      <a:r>
                        <a:rPr lang="id-ID" sz="1800" baseline="0" dirty="0" smtClean="0"/>
                        <a:t>35</a:t>
                      </a:r>
                    </a:p>
                    <a:p>
                      <a:pPr algn="l"/>
                      <a:r>
                        <a:rPr lang="id-ID" sz="1800" dirty="0" smtClean="0"/>
                        <a:t>65</a:t>
                      </a:r>
                    </a:p>
                    <a:p>
                      <a:pPr algn="l"/>
                      <a:r>
                        <a:rPr lang="id-ID" sz="1800" dirty="0" smtClean="0"/>
                        <a:t>L</a:t>
                      </a:r>
                      <a:endParaRPr lang="en-US" sz="1800" dirty="0"/>
                    </a:p>
                  </a:txBody>
                  <a:tcPr marL="82321" marR="82321" anchor="ctr"/>
                </a:tc>
              </a:tr>
              <a:tr h="946368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Nangis</a:t>
                      </a:r>
                    </a:p>
                    <a:p>
                      <a:r>
                        <a:rPr lang="id-ID" sz="1800" dirty="0" smtClean="0"/>
                        <a:t>Tertawa</a:t>
                      </a:r>
                    </a:p>
                    <a:p>
                      <a:r>
                        <a:rPr lang="id-ID" sz="1800" dirty="0" smtClean="0"/>
                        <a:t>Bicara</a:t>
                      </a:r>
                      <a:endParaRPr lang="en-US" sz="1800" dirty="0" smtClean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id-ID" sz="1800" dirty="0" smtClean="0"/>
                        <a:t>Eaaa.. eaa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Hehehehe..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Papapa..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id-ID" sz="1800" dirty="0" smtClean="0"/>
                        <a:t>Hiks hiks..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Hihihihi..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Mamam..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endParaRPr lang="en-US" sz="1800" dirty="0"/>
                    </a:p>
                  </a:txBody>
                  <a:tcPr marL="82321" marR="82321"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</a:t>
            </a:r>
            <a:r>
              <a:rPr lang="id-ID" dirty="0" smtClean="0"/>
              <a:t>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[public] class </a:t>
            </a:r>
            <a:r>
              <a:rPr lang="en-US" sz="2000" b="1" dirty="0" err="1">
                <a:latin typeface="Courier New" pitchFamily="49" charset="0"/>
              </a:rPr>
              <a:t>NamaKelas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// </a:t>
            </a:r>
            <a:r>
              <a:rPr lang="en-US" sz="2000" b="1" dirty="0" err="1">
                <a:latin typeface="Courier New" pitchFamily="49" charset="0"/>
              </a:rPr>
              <a:t>Deklarasi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atribut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// </a:t>
            </a:r>
            <a:r>
              <a:rPr lang="en-US" sz="2000" b="1" dirty="0" err="1">
                <a:latin typeface="Courier New" pitchFamily="49" charset="0"/>
              </a:rPr>
              <a:t>Definisi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layanan</a:t>
            </a:r>
            <a:r>
              <a:rPr lang="en-US" sz="2000" b="1" dirty="0">
                <a:latin typeface="Courier New" pitchFamily="49" charset="0"/>
              </a:rPr>
              <a:t>/method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&lt;constructor&gt;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id-ID" sz="2000" b="1" dirty="0" smtClean="0">
                <a:latin typeface="Courier New" pitchFamily="49" charset="0"/>
              </a:rPr>
              <a:t>mutator</a:t>
            </a:r>
            <a:r>
              <a:rPr lang="en-US" sz="2000" b="1" dirty="0" smtClean="0">
                <a:latin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</a:t>
            </a:r>
            <a:r>
              <a:rPr lang="en-US" sz="2000" b="1" dirty="0" err="1">
                <a:latin typeface="Courier New" pitchFamily="49" charset="0"/>
              </a:rPr>
              <a:t>accessor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</a:t>
            </a:r>
            <a:r>
              <a:rPr lang="en-US" sz="2000" b="1" dirty="0" err="1">
                <a:latin typeface="Courier New" pitchFamily="49" charset="0"/>
              </a:rPr>
              <a:t>fungsi</a:t>
            </a:r>
            <a:r>
              <a:rPr lang="en-US" sz="2000" b="1" dirty="0">
                <a:latin typeface="Courier New" pitchFamily="49" charset="0"/>
              </a:rPr>
              <a:t> lain&gt;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// Program </a:t>
            </a:r>
            <a:r>
              <a:rPr lang="en-US" sz="2000" b="1" dirty="0" err="1">
                <a:latin typeface="Courier New" pitchFamily="49" charset="0"/>
              </a:rPr>
              <a:t>utama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public static void main(String 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[]) {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PENDEKLARASIAN KELAS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4744" y="5715016"/>
            <a:ext cx="50006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{ }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/>
              <a:t>Atribut</a:t>
            </a:r>
          </a:p>
          <a:p>
            <a:pPr marL="457200" indent="-457200">
              <a:buFont typeface="Symbol" pitchFamily="18" charset="2"/>
              <a:buNone/>
            </a:pPr>
            <a:r>
              <a:rPr lang="en-US"/>
              <a:t>	</a:t>
            </a:r>
            <a:r>
              <a:rPr lang="en-US" b="1"/>
              <a:t>Data</a:t>
            </a:r>
            <a:r>
              <a:rPr lang="en-US"/>
              <a:t> yang mendeskripsikan kelas/objek.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Layanan / Metode (Method)</a:t>
            </a:r>
          </a:p>
          <a:p>
            <a:pPr marL="914400" lvl="1" indent="-342900"/>
            <a:r>
              <a:rPr lang="en-US" b="1"/>
              <a:t>Prosedur</a:t>
            </a:r>
            <a:r>
              <a:rPr lang="en-US"/>
              <a:t> atau </a:t>
            </a:r>
            <a:r>
              <a:rPr lang="en-US" b="1"/>
              <a:t>fungsi</a:t>
            </a:r>
            <a:r>
              <a:rPr lang="en-US"/>
              <a:t> yang mencirikan sifat atau kelakuan dari kelas/objek.</a:t>
            </a:r>
          </a:p>
          <a:p>
            <a:pPr marL="914400" lvl="1" indent="-342900"/>
            <a:r>
              <a:rPr lang="en-US"/>
              <a:t>Berfungsi untuk memanipulasi atribut atau objek itu sendiri.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id-ID" dirty="0" smtClean="0"/>
              <a:t>dari </a:t>
            </a:r>
            <a:r>
              <a:rPr lang="en-US" dirty="0" smtClean="0"/>
              <a:t>KELAS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8470</TotalTime>
  <Words>580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Kelas dan Objek</vt:lpstr>
      <vt:lpstr>Objectives</vt:lpstr>
      <vt:lpstr>Object Oriented Programming</vt:lpstr>
      <vt:lpstr>Kelas</vt:lpstr>
      <vt:lpstr>Kelas</vt:lpstr>
      <vt:lpstr>Objek</vt:lpstr>
      <vt:lpstr>Objek</vt:lpstr>
      <vt:lpstr>PENDEKLARASIAN KELAS</vt:lpstr>
      <vt:lpstr>PROPERTY dari KELAS</vt:lpstr>
      <vt:lpstr>Atribut</vt:lpstr>
      <vt:lpstr>Method</vt:lpstr>
      <vt:lpstr>Constructor</vt:lpstr>
      <vt:lpstr>Mutator</vt:lpstr>
      <vt:lpstr>Accessor</vt:lpstr>
      <vt:lpstr>FUNCTION main()</vt:lpstr>
      <vt:lpstr>Penciptaan Objek</vt:lpstr>
      <vt:lpstr>Penciptaan Objek ( lanjutan )</vt:lpstr>
      <vt:lpstr>Penyalinan ( COPY ) OBJEK</vt:lpstr>
      <vt:lpstr>PENGGUNAAN OBJEK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>Andika Sundawijaya</dc:creator>
  <cp:lastModifiedBy>Andika Sundawijaya</cp:lastModifiedBy>
  <cp:revision>57</cp:revision>
  <dcterms:created xsi:type="dcterms:W3CDTF">2011-09-14T21:55:13Z</dcterms:created>
  <dcterms:modified xsi:type="dcterms:W3CDTF">2015-10-06T03:15:12Z</dcterms:modified>
</cp:coreProperties>
</file>