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7" r:id="rId18"/>
    <p:sldId id="278" r:id="rId19"/>
    <p:sldId id="279" r:id="rId20"/>
    <p:sldId id="276" r:id="rId21"/>
    <p:sldId id="274" r:id="rId22"/>
    <p:sldId id="275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F1C6-3832-4E09-AB44-5EDF60FED756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E9DDE-77BD-4EC4-97CE-D731B8D4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FA152A3-86C1-4655-AE25-2139CA566DC6}" type="datetime1">
              <a:rPr lang="en-US" smtClean="0"/>
              <a:t>3/10/2015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971800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F196-1EC9-439A-9666-5E1E46CF1979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3B02E17-7D16-43C4-B73A-54CF0B2073F9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1E0-44EE-496E-BBC4-26EB7E41911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206"/>
            <a:ext cx="5421083" cy="365125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61D-AD83-4F77-83B4-89E670A49808}" type="datetime1">
              <a:rPr lang="en-US" smtClean="0"/>
              <a:t>3/10/2015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F282FD-EA90-46E7-AF8A-8BAE11658D4E}" type="datetime1">
              <a:rPr lang="en-US" smtClean="0"/>
              <a:t>3/10/2015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2D9A9F-FC0F-4503-849D-13509DA34865}" type="datetime1">
              <a:rPr lang="en-US" smtClean="0"/>
              <a:t>3/10/2015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81D1-0A59-4717-9B64-49DDFA5E6B2D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0AE2-83CF-4CCF-B0C0-C247BE886561}" type="datetime1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1C53-45D0-410B-92B2-BC0FD5143895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9BDCB2-6B72-4D43-AF2D-F626BB2C75C5}" type="datetime1">
              <a:rPr lang="en-US" smtClean="0"/>
              <a:t>3/10/2015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057679-EAF0-4D15-BF8A-E20847490338}" type="datetime1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25C557-9EA5-4B98-AEC3-76695CD73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SONParser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oracle.com/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stgresql.org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microsoft.com/sqlserve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office.microsoft.com/access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tomcat.apache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httpd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nginx.org/" TargetMode="External"/><Relationship Id="rId4" Type="http://schemas.openxmlformats.org/officeDocument/2006/relationships/hyperlink" Target="http://iis.net/" TargetMode="Externa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BASIS DATA </a:t>
            </a:r>
            <a:r>
              <a:rPr lang="en-US" dirty="0" smtClean="0"/>
              <a:t>KLIEN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Server Application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example_query.php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","root","");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mysql_select_db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android_db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("SELECT * FROM user");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($row=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($q))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json_output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[]=$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row;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json_output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username":"user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	"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password":"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pass“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[{"</a:t>
            </a:r>
            <a:r>
              <a:rPr lang="pt-BR" sz="2600" dirty="0">
                <a:latin typeface="Courier New" pitchFamily="49" charset="0"/>
                <a:cs typeface="Courier New" pitchFamily="49" charset="0"/>
              </a:rPr>
              <a:t>username":"user","password":"pass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"}]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 descr="http://www.tridiondeveloper.com/wp-content/uploads/2013/09/logo-js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8" b="15945"/>
          <a:stretch/>
        </p:blipFill>
        <p:spPr bwMode="auto">
          <a:xfrm>
            <a:off x="6019800" y="108155"/>
            <a:ext cx="2904370" cy="11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/>
              <a:t>JSON (Java Script Object </a:t>
            </a:r>
            <a:r>
              <a:rPr lang="id-ID" b="1" dirty="0" smtClean="0"/>
              <a:t>Notation)</a:t>
            </a:r>
            <a:r>
              <a:rPr lang="en-US" dirty="0" smtClean="0"/>
              <a:t> is </a:t>
            </a:r>
            <a:r>
              <a:rPr lang="en-US" dirty="0"/>
              <a:t>a lightweight data-interchange format. It is easy for humans to read and write. It is easy for machines to parse and generate.</a:t>
            </a:r>
            <a:endParaRPr lang="en-US" dirty="0"/>
          </a:p>
        </p:txBody>
      </p:sp>
      <p:pic>
        <p:nvPicPr>
          <p:cNvPr id="5" name="Picture 2" descr="http://www.tridiondeveloper.com/wp-content/uploads/2013/09/logo-js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8" b="15945"/>
          <a:stretch/>
        </p:blipFill>
        <p:spPr bwMode="auto">
          <a:xfrm>
            <a:off x="457200" y="125361"/>
            <a:ext cx="2904370" cy="11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Deni Rohimat\Downloads\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32897"/>
            <a:ext cx="86042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Deni Rohimat\Downloads\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4343400"/>
            <a:ext cx="77517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object</a:t>
            </a:r>
            <a:r>
              <a:rPr lang="en-US" dirty="0"/>
              <a:t> is an unordered set of name/value pairs</a:t>
            </a:r>
          </a:p>
          <a:p>
            <a:pPr lvl="1"/>
            <a:r>
              <a:rPr lang="en-US" dirty="0"/>
              <a:t>The pairs are enclosed within braces, { }</a:t>
            </a:r>
          </a:p>
          <a:p>
            <a:pPr lvl="1"/>
            <a:r>
              <a:rPr lang="en-US" dirty="0"/>
              <a:t>There is a colon between the name and the value</a:t>
            </a:r>
          </a:p>
          <a:p>
            <a:pPr lvl="1"/>
            <a:r>
              <a:rPr lang="en-US" dirty="0"/>
              <a:t>Pairs are separated by commas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{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“PK”: “TEK”, “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masa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kuliah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”: 3}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is an ordered collection of values</a:t>
            </a:r>
          </a:p>
          <a:p>
            <a:pPr lvl="1"/>
            <a:r>
              <a:rPr lang="en-US" dirty="0"/>
              <a:t>The values are enclosed within brackets, [ ]</a:t>
            </a:r>
          </a:p>
          <a:p>
            <a:pPr lvl="1"/>
            <a:r>
              <a:rPr lang="en-US" dirty="0"/>
              <a:t>Values are separated by commas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[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“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php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”, “</a:t>
            </a:r>
            <a:r>
              <a:rPr lang="en-US" dirty="0" err="1" smtClean="0">
                <a:solidFill>
                  <a:schemeClr val="accent2"/>
                </a:solidFill>
                <a:latin typeface="+mj-lt"/>
              </a:rPr>
              <a:t>json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”, “android”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"data":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username":"user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":"user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echo '{"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":'.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json_output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).'}';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</a:t>
            </a:r>
            <a:r>
              <a:rPr lang="en-US" dirty="0"/>
              <a:t>JSON from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request methods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r>
              <a:rPr lang="en-US" dirty="0" smtClean="0">
                <a:hlinkClick r:id="rId2" action="ppaction://hlinkfile"/>
              </a:rPr>
              <a:t>JSON Parser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JSON Format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has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JSONArray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sz="2400" dirty="0" smtClean="0"/>
              <a:t> class </a:t>
            </a:r>
            <a:r>
              <a:rPr lang="en-US" sz="2400" dirty="0"/>
              <a:t>for parsing this format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String json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[{"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username":"user","password":"pass"}]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Android 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JSONArray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for (int i = 0; i &lt; jArray.length(); i++)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jArray.getJSONObject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username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("username");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password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String json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":[{"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username":"user","password":"pass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"}}</a:t>
            </a:r>
          </a:p>
          <a:p>
            <a:pPr marL="0" indent="0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/>
              <a:t>Android 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jObject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u="sng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user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jObject.getJSONArray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400" u="sng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(int i = 0; i &lt; user.length(); i++)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JSONObject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user.getJSONObject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u="sng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username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("username");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password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c.getString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("password");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Setup Development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: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Web Programming Language</a:t>
            </a:r>
          </a:p>
          <a:p>
            <a:pPr lvl="1"/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24600" y="2743200"/>
            <a:ext cx="2590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-12290" y="0"/>
            <a:ext cx="915629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   "type":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"phone",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   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(0251)12345"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},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   "type":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"fax",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   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0251)54321"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],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"address":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"address":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jalan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kumbang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14",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   "city":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"Bogor"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},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  "name":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"Diploma IPB"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Manifest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Uses-Permission</a:t>
            </a:r>
          </a:p>
          <a:p>
            <a:r>
              <a:rPr lang="en-US" sz="3200" dirty="0" err="1" smtClean="0"/>
              <a:t>android.permission.INTERNET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9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 descr="http://www.android-dev.fr/upload/images/astuce/force%20cl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61" y="2133600"/>
            <a:ext cx="522005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sundawijaya@gmail.com</a:t>
            </a:r>
          </a:p>
          <a:p>
            <a:pPr marL="0" indent="0" algn="r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Teknik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Komputer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Manajemen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Informatika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Program Diploma IPB</a:t>
            </a:r>
          </a:p>
          <a:p>
            <a:pPr marL="0" indent="0" algn="r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http://www.mysql.com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Oracle (</a:t>
            </a:r>
            <a:r>
              <a:rPr lang="en-US" dirty="0">
                <a:hlinkClick r:id="rId3"/>
              </a:rPr>
              <a:t>http://www.oracle.com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Ms. </a:t>
            </a:r>
            <a:r>
              <a:rPr lang="en-US" dirty="0"/>
              <a:t>Access (</a:t>
            </a:r>
            <a:r>
              <a:rPr lang="en-US" dirty="0">
                <a:hlinkClick r:id="rId4"/>
              </a:rPr>
              <a:t>http://office.microsoft.com/access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Ms. SQL Server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http://www.microsoft.com/sqlserver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://www.postgresql.org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 descr="http://www.grace-fp7.eu/sites/default/files/imagecache/Article-popup/article-images/Database_iStock_000020783950XSmal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92" y="0"/>
            <a:ext cx="122272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47030"/>
            <a:ext cx="1181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71" y="5200182"/>
            <a:ext cx="2057400" cy="2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elephant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006180"/>
            <a:ext cx="11430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rrorlogz.com/wp-content/uploads/2014/10/690px-microsoft_sql_server_logo-svg_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45063"/>
            <a:ext cx="1605897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Access 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89307"/>
            <a:ext cx="867323" cy="8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Front End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Client Side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BackEnd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Ruby (on Rails)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2050" name="Picture 2" descr="http://www.chemaxon.com/wp-content/themes/chemaxon/images/product_pages/jws/r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048000"/>
            <a:ext cx="37242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Apache HTTP </a:t>
            </a:r>
            <a:r>
              <a:rPr lang="en-US" dirty="0"/>
              <a:t>Server (</a:t>
            </a:r>
            <a:r>
              <a:rPr lang="en-US" dirty="0">
                <a:hlinkClick r:id="rId2"/>
              </a:rPr>
              <a:t>https://httpd.apache.org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Apache Tomcat (</a:t>
            </a:r>
            <a:r>
              <a:rPr lang="en-US" dirty="0">
                <a:hlinkClick r:id="rId3"/>
              </a:rPr>
              <a:t>http://tomcat.apache.org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Internet Information </a:t>
            </a:r>
            <a:r>
              <a:rPr lang="en-US" dirty="0" smtClean="0"/>
              <a:t>Services (IIS</a:t>
            </a:r>
            <a:r>
              <a:rPr lang="en-US" dirty="0"/>
              <a:t>) (</a:t>
            </a:r>
            <a:r>
              <a:rPr lang="en-US" dirty="0">
                <a:hlinkClick r:id="rId4"/>
              </a:rPr>
              <a:t>http://iis.net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Nginx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http://nginx.org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etc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ASF-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382690"/>
            <a:ext cx="2095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ache Tomca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81" y="5222266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ginx logo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30753"/>
            <a:ext cx="1905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yrusbesharat.files.wordpress.com/2013/04/iis-8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0" t="10526" r="21673" b="44737"/>
          <a:stretch/>
        </p:blipFill>
        <p:spPr bwMode="auto">
          <a:xfrm>
            <a:off x="4727888" y="5504057"/>
            <a:ext cx="1594889" cy="8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+ MySQL +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Apache + MySQL + </a:t>
            </a:r>
            <a:r>
              <a:rPr lang="en-US" dirty="0" smtClean="0"/>
              <a:t>PHP Package</a:t>
            </a:r>
          </a:p>
        </p:txBody>
      </p:sp>
      <p:pic>
        <p:nvPicPr>
          <p:cNvPr id="4100" name="Picture 4" descr="http://www.tuxmind.altervista.org/wp-content/uploads/2008/02/lamp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28335"/>
            <a:ext cx="3538121" cy="18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upload.wikimedia.org/wikipedia/commons/thumb/0/03/Xampp_logo.svg/2000px-Xamp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6" y="2362200"/>
            <a:ext cx="4420908" cy="11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0072" y="3581400"/>
            <a:ext cx="336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https://www.apachefriends.org/</a:t>
            </a:r>
          </a:p>
        </p:txBody>
      </p:sp>
      <p:pic>
        <p:nvPicPr>
          <p:cNvPr id="4102" name="Picture 6" descr="Wamp Server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3" y="4724400"/>
            <a:ext cx="440525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072" y="5831452"/>
            <a:ext cx="3166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http://www.wampserver.com/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7170" name="Picture 2" descr="http://apliteinfo.com/images/genericAndroidTabletAndPhone75per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043073"/>
            <a:ext cx="1869245" cy="12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clker.com/cliparts/7/5/5/9/11949856881991616238apacheconf..svg.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56" y="1917949"/>
            <a:ext cx="1729334" cy="143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gnutoolbox.com/wp-content/uploads/2010/05/apache_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58" y="1917949"/>
            <a:ext cx="796699" cy="7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brianlasher.com/wp-content/uploads/2011/09/2000px-php-logo-svg_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17" y="2908744"/>
            <a:ext cx="838779" cy="4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clipartist.info/RSS/openclipart.org/2011/October/15-Saturday/database_server-555p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78" y="4899045"/>
            <a:ext cx="1070405" cy="13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http://upload.wikimedia.org/wikipedia/ru/d/d3/Mysq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89" y="4877405"/>
            <a:ext cx="1314231" cy="67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http://www.veryicon.com/icon/png/System/Crystal%20Clear%20Actions/Forward%20Arro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69195" y="3808538"/>
            <a:ext cx="1048976" cy="63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http://www.veryicon.com/icon/png/System/Crystal%20Clear%20Actions/Forward%20Arro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261386" y="3808538"/>
            <a:ext cx="1048977" cy="63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1625" y="3417016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i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  <a:r>
              <a:rPr lang="id-ID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i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id-ID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id-ID" i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Client</a:t>
            </a:r>
            <a:r>
              <a:rPr lang="id-ID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on</a:t>
            </a:r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Mobile </a:t>
            </a:r>
            <a:r>
              <a:rPr lang="id-ID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Device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 descr="http://www.iconsdb.com/icons/preview/purple/wireless-xx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5707" y="2232752"/>
            <a:ext cx="1120545" cy="112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newhorizons.com/LOCALWEBADMIN/images/306/outlines/partner%20images/logo-oracle-larg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93" y="5687560"/>
            <a:ext cx="1694330" cy="3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9325" y="3555515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JSON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684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your server by opening the address </a:t>
            </a:r>
            <a:r>
              <a:rPr lang="en-US" dirty="0">
                <a:hlinkClick r:id="rId2"/>
              </a:rPr>
              <a:t>http://localhost/</a:t>
            </a:r>
            <a:r>
              <a:rPr lang="en-US" dirty="0"/>
              <a:t> in your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Check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smtClean="0"/>
              <a:t>(front end of MySQL) by </a:t>
            </a:r>
            <a:r>
              <a:rPr lang="en-US" dirty="0"/>
              <a:t>opening 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localhost/phpmyadmin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pic>
        <p:nvPicPr>
          <p:cNvPr id="5122" name="Picture 2" descr="phpMyAdm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558" y="4648200"/>
            <a:ext cx="2667000" cy="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PHP Server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PHP: Hypertext </a:t>
            </a:r>
            <a:r>
              <a:rPr lang="en-US" dirty="0" smtClean="0"/>
              <a:t>Preprocessor</a:t>
            </a:r>
          </a:p>
          <a:p>
            <a:r>
              <a:rPr lang="en-US" dirty="0" smtClean="0"/>
              <a:t>Location 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xampp\htdocs\server</a:t>
            </a:r>
          </a:p>
          <a:p>
            <a:endParaRPr lang="en-US" dirty="0"/>
          </a:p>
          <a:p>
            <a:r>
              <a:rPr lang="en-US" dirty="0" smtClean="0"/>
              <a:t>PHP Example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example.php</a:t>
            </a:r>
            <a:r>
              <a:rPr lang="en-US" dirty="0" smtClean="0"/>
              <a:t>) :</a:t>
            </a:r>
          </a:p>
          <a:p>
            <a:pPr marL="32004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echo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“Hello Android";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en-US" dirty="0" smtClean="0"/>
          </a:p>
          <a:p>
            <a:r>
              <a:rPr lang="en-US" dirty="0" smtClean="0"/>
              <a:t>Test on browser 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localhost/</a:t>
            </a: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server/example.php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474</TotalTime>
  <Words>477</Words>
  <Application>Microsoft Office PowerPoint</Application>
  <PresentationFormat>On-screen Show (4:3)</PresentationFormat>
  <Paragraphs>186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BASIS DATA KLIEN SERVER</vt:lpstr>
      <vt:lpstr>Setup Development Environment</vt:lpstr>
      <vt:lpstr>Database</vt:lpstr>
      <vt:lpstr>Web Programming Language</vt:lpstr>
      <vt:lpstr>Web Server</vt:lpstr>
      <vt:lpstr>Apache + MySQL + PHP</vt:lpstr>
      <vt:lpstr>Sistem Schema</vt:lpstr>
      <vt:lpstr>Test your Server</vt:lpstr>
      <vt:lpstr>PHP Server Project</vt:lpstr>
      <vt:lpstr>example_query.php</vt:lpstr>
      <vt:lpstr>Result…</vt:lpstr>
      <vt:lpstr>PowerPoint Presentation</vt:lpstr>
      <vt:lpstr>PowerPoint Presentation</vt:lpstr>
      <vt:lpstr>JSON Structure</vt:lpstr>
      <vt:lpstr>JSON Example</vt:lpstr>
      <vt:lpstr>How to get JSON from Server</vt:lpstr>
      <vt:lpstr>Read JSON Format</vt:lpstr>
      <vt:lpstr>Example #1</vt:lpstr>
      <vt:lpstr>Example #2</vt:lpstr>
      <vt:lpstr>Exercise</vt:lpstr>
      <vt:lpstr>Android Manifest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KLIEN SERVER</dc:title>
  <dc:creator>Andika Sundawijaya</dc:creator>
  <cp:lastModifiedBy>Andika Sundawijaya</cp:lastModifiedBy>
  <cp:revision>199</cp:revision>
  <dcterms:created xsi:type="dcterms:W3CDTF">2015-03-09T20:27:44Z</dcterms:created>
  <dcterms:modified xsi:type="dcterms:W3CDTF">2015-03-10T04:22:11Z</dcterms:modified>
</cp:coreProperties>
</file>