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24" descr="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 smtClean="0"/>
              <a:t>AND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BEA-6ED3-4591-B370-B3434C8ACB0A}" type="datetimeFigureOut">
              <a:rPr lang="id-ID" smtClean="0"/>
              <a:t>12/10/2015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d-ID" dirty="0" smtClean="0"/>
              <a:t>AND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FCDD9A-436B-442E-8268-7CB9EC28DB7E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s://encrypted-tbn3.google.com/images?q=tbn:ANd9GcTujiARJP8MBD4B6N7jwB8CQdPIpp6Nu-1ih_DcROxit2-liaCk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97" y="103340"/>
            <a:ext cx="557203" cy="103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Interaksi Antar Objek 1</a:t>
            </a:r>
            <a:br>
              <a:rPr lang="id-ID" dirty="0" smtClean="0"/>
            </a:br>
            <a:r>
              <a:rPr lang="id-ID" dirty="0" smtClean="0"/>
              <a:t>~Asosiasi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Berorientasi Objek</a:t>
            </a:r>
            <a:endParaRPr lang="id-ID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219200" y="5013176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Objek</a:t>
            </a:r>
          </a:p>
          <a:p>
            <a:r>
              <a:rPr lang="id-ID" dirty="0" smtClean="0"/>
              <a:t>Kelas</a:t>
            </a:r>
          </a:p>
          <a:p>
            <a:r>
              <a:rPr lang="id-ID" dirty="0" smtClean="0"/>
              <a:t>Message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70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5688632" cy="37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3boysandadog.com/wp-content/uploads/2012/09/lens4361432_1241531063top_toddler_toy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8236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http://homebldg.com/wp-content/uploads/2015/03/Blueprint-H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47" y="1196751"/>
            <a:ext cx="8576533" cy="52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Message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message is comprised of three components:</a:t>
            </a:r>
          </a:p>
          <a:p>
            <a:r>
              <a:rPr lang="en-US" dirty="0"/>
              <a:t>The object to which the message is addressed.</a:t>
            </a:r>
          </a:p>
          <a:p>
            <a:r>
              <a:rPr lang="en-US" dirty="0"/>
              <a:t>The name of the method to perform.</a:t>
            </a:r>
          </a:p>
          <a:p>
            <a:r>
              <a:rPr lang="en-US" dirty="0"/>
              <a:t>Any parameters needed by the method.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1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Interaksi Antar Objek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Asosiasi</a:t>
            </a:r>
          </a:p>
          <a:p>
            <a:r>
              <a:rPr lang="id-ID" dirty="0" smtClean="0"/>
              <a:t>Agregasi</a:t>
            </a:r>
          </a:p>
          <a:p>
            <a:r>
              <a:rPr lang="id-ID" dirty="0" smtClean="0"/>
              <a:t>Komposisi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56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Asosiasi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Asosiasi merupakan hubungan antar objek dimana objek satu dapat memanggil objek lainnya melalui method (message passing</a:t>
            </a:r>
            <a:r>
              <a:rPr lang="id-ID" dirty="0" smtClean="0"/>
              <a:t>), lalu </a:t>
            </a:r>
            <a:r>
              <a:rPr lang="id-ID" dirty="0"/>
              <a:t>objek yang menerima message tersebut akan merespon sesuai dengan definisi respon yang telah dimiliki.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66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Asosiasi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038600"/>
            <a:ext cx="8229600" cy="21304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400" b="1">
                <a:solidFill>
                  <a:srgbClr val="00CC99"/>
                </a:solidFill>
              </a:rPr>
              <a:t>PulseCounter</a:t>
            </a:r>
            <a:r>
              <a:rPr lang="sv-SE" sz="2400"/>
              <a:t> adalah kelas yang berfungsi </a:t>
            </a:r>
            <a:r>
              <a:rPr lang="sv-SE" sz="2400">
                <a:solidFill>
                  <a:srgbClr val="0099CC"/>
                </a:solidFill>
              </a:rPr>
              <a:t>menghitung besarnya pulsa</a:t>
            </a:r>
            <a:r>
              <a:rPr lang="sv-SE" sz="2400"/>
              <a:t> penggunaan telepon.</a:t>
            </a:r>
          </a:p>
          <a:p>
            <a:pPr>
              <a:spcBef>
                <a:spcPct val="50000"/>
              </a:spcBef>
            </a:pPr>
            <a:r>
              <a:rPr lang="sv-SE" sz="2400" b="1">
                <a:solidFill>
                  <a:srgbClr val="00CC99"/>
                </a:solidFill>
              </a:rPr>
              <a:t>Clock</a:t>
            </a:r>
            <a:r>
              <a:rPr lang="sv-SE" sz="2400"/>
              <a:t> adalah kelas yang </a:t>
            </a:r>
            <a:r>
              <a:rPr lang="sv-SE" sz="2400">
                <a:solidFill>
                  <a:srgbClr val="0099CC"/>
                </a:solidFill>
              </a:rPr>
              <a:t>menyimpan data waktu (jam)</a:t>
            </a:r>
            <a:r>
              <a:rPr lang="sv-SE" sz="2400"/>
              <a:t> penggunaan telepon.</a:t>
            </a:r>
            <a:endParaRPr lang="en-US" sz="2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1619250"/>
            <a:ext cx="4743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5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285</TotalTime>
  <Words>115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Interaksi Antar Objek 1 ~Asosiasi</vt:lpstr>
      <vt:lpstr>Overview</vt:lpstr>
      <vt:lpstr>Objek</vt:lpstr>
      <vt:lpstr>Kelas</vt:lpstr>
      <vt:lpstr>Message</vt:lpstr>
      <vt:lpstr>Interaksi Antar Objek</vt:lpstr>
      <vt:lpstr>Asosiasi</vt:lpstr>
      <vt:lpstr>Contoh - Asosiasi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Antar Objek 1 ~Asosiasi</dc:title>
  <dc:creator>Andika Sundawijaya</dc:creator>
  <cp:lastModifiedBy>Andika Sundawijaya</cp:lastModifiedBy>
  <cp:revision>10</cp:revision>
  <dcterms:created xsi:type="dcterms:W3CDTF">2015-10-11T18:45:45Z</dcterms:created>
  <dcterms:modified xsi:type="dcterms:W3CDTF">2015-10-11T23:31:37Z</dcterms:modified>
</cp:coreProperties>
</file>