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3B19F4-BFBC-4DAE-BB90-4F4806033DE1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 on </a:t>
            </a:r>
            <a:r>
              <a:rPr lang="en-US" dirty="0" smtClean="0"/>
              <a:t>Androi</a:t>
            </a:r>
            <a:r>
              <a:rPr lang="en-US" dirty="0"/>
              <a:t>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Basis Data </a:t>
            </a:r>
            <a:r>
              <a:rPr lang="en-US" dirty="0" err="1" smtClean="0"/>
              <a:t>Klien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2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External storage such as SD card can also store application data, there's no security enforced upon files you save to the external </a:t>
            </a:r>
            <a:r>
              <a:rPr lang="en-US" dirty="0" smtClean="0"/>
              <a:t>storage.</a:t>
            </a:r>
          </a:p>
          <a:p>
            <a:r>
              <a:rPr lang="en-US" dirty="0" smtClean="0"/>
              <a:t>All </a:t>
            </a:r>
            <a:r>
              <a:rPr lang="en-US" dirty="0"/>
              <a:t>applications can read and write files placed on the external storage and the user can remove them. </a:t>
            </a:r>
          </a:p>
          <a:p>
            <a:endParaRPr lang="en-US" dirty="0"/>
          </a:p>
        </p:txBody>
      </p:sp>
      <p:pic>
        <p:nvPicPr>
          <p:cNvPr id="4098" name="Picture 2" descr="http://visihow.com/images/3/37/Screen_shot_2013-09-19_at_11.22.17_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57366"/>
            <a:ext cx="3429000" cy="279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45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add uses permission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&lt;uses-permission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android.permission.WRITE_EXTERNAL_STORAGE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check external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storage is available and not read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isExternalStorageAvailable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isExternalStorageReadOnly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{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saveToExternalStorage.setEnabled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5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SQLite </a:t>
            </a:r>
            <a:r>
              <a:rPr lang="en-US" dirty="0"/>
              <a:t>is used to store more structured data locally in a mobile where the android app is </a:t>
            </a:r>
            <a:r>
              <a:rPr lang="en-US" dirty="0" smtClean="0"/>
              <a:t>running.</a:t>
            </a:r>
          </a:p>
        </p:txBody>
      </p:sp>
    </p:spTree>
    <p:extLst>
      <p:ext uri="{BB962C8B-B14F-4D97-AF65-F5344CB8AC3E}">
        <p14:creationId xmlns:p14="http://schemas.microsoft.com/office/powerpoint/2010/main" val="285816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</a:t>
            </a: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use the network (when it's available) to store and retrieve data on your own web-based services.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9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keepcalmandposters.com/posters/3398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"/>
            <a:ext cx="4419600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82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</a:t>
            </a:r>
            <a:r>
              <a:rPr lang="en-US" dirty="0" smtClean="0"/>
              <a:t>Preferences</a:t>
            </a:r>
          </a:p>
          <a:p>
            <a:pPr lvl="1"/>
            <a:r>
              <a:rPr lang="en-US" dirty="0" smtClean="0"/>
              <a:t>Store </a:t>
            </a:r>
            <a:r>
              <a:rPr lang="en-US" dirty="0"/>
              <a:t>private primitive </a:t>
            </a:r>
            <a:r>
              <a:rPr lang="en-US" dirty="0" smtClean="0"/>
              <a:t>data </a:t>
            </a:r>
            <a:r>
              <a:rPr lang="en-US" dirty="0"/>
              <a:t>in key-value pairs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Internal </a:t>
            </a:r>
            <a:r>
              <a:rPr lang="en-US" dirty="0"/>
              <a:t>Storage</a:t>
            </a:r>
          </a:p>
          <a:p>
            <a:pPr lvl="1"/>
            <a:r>
              <a:rPr lang="en-US" dirty="0"/>
              <a:t>Store private data on the device memory.</a:t>
            </a:r>
          </a:p>
          <a:p>
            <a:r>
              <a:rPr lang="en-US" dirty="0"/>
              <a:t>External Storage</a:t>
            </a:r>
          </a:p>
          <a:p>
            <a:pPr lvl="1"/>
            <a:r>
              <a:rPr lang="en-US" dirty="0"/>
              <a:t>Store public data on the shared external storage.</a:t>
            </a:r>
          </a:p>
          <a:p>
            <a:r>
              <a:rPr lang="en-US" dirty="0"/>
              <a:t>SQLite Databases</a:t>
            </a:r>
          </a:p>
          <a:p>
            <a:pPr lvl="1"/>
            <a:r>
              <a:rPr lang="en-US" dirty="0"/>
              <a:t>Store structured data in a private database.</a:t>
            </a:r>
          </a:p>
          <a:p>
            <a:r>
              <a:rPr lang="en-US" dirty="0"/>
              <a:t>Network Connection</a:t>
            </a:r>
          </a:p>
          <a:p>
            <a:pPr lvl="1"/>
            <a:r>
              <a:rPr lang="en-US" dirty="0"/>
              <a:t>Store data on the web with your own network server.</a:t>
            </a:r>
          </a:p>
        </p:txBody>
      </p:sp>
    </p:spTree>
    <p:extLst>
      <p:ext uri="{BB962C8B-B14F-4D97-AF65-F5344CB8AC3E}">
        <p14:creationId xmlns:p14="http://schemas.microsoft.com/office/powerpoint/2010/main" val="217321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3.bp.blogspot.com/-vTRBoQi7FtI/T6lhVPnf6fI/AAAAAAAAACA/RqCPSaDogSM/s1600/device-2012-05-08-2251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3352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getSharedPreferences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dirty="0"/>
              <a:t>Use this if you need multiple preferences files identified by name, which you specify with the first parameter.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getPreferences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this method you can create Single </a:t>
            </a:r>
            <a:r>
              <a:rPr lang="en-US" dirty="0" err="1"/>
              <a:t>SharedPreferences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Save Data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Create object of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SharedPreferences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0);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now get Editor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SharedPreferences.Editor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editor=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sharedPref.edit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put your value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editor.putString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("name",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editor.putString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strPass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commits your edits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editor.commit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Retrieve Data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0);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 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sharedPref.getString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("name", "");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password 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sharedPref.getString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"");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 : Its store data until you clear data from app or uninstall app.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1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/>
              <a:t>storage are private to your application and other applications cannot access them (nor can the user).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user uninstalls your application, these files are removed. </a:t>
            </a:r>
          </a:p>
          <a:p>
            <a:endParaRPr lang="en-US" dirty="0"/>
          </a:p>
        </p:txBody>
      </p:sp>
      <p:pic>
        <p:nvPicPr>
          <p:cNvPr id="3074" name="Picture 2" descr="http://appslova.com/wp-content/uploads/2013/05/android-phone-storag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76" y="2667000"/>
            <a:ext cx="3364523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7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create and write a private file to the internal storage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FILENAME =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hello_file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"hello world!";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openFileOutput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(FILENAME,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Context.MODE_PRIVATE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fos.write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text.getBytes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fos.close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MODE_PRIVATE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will </a:t>
            </a:r>
            <a:r>
              <a:rPr lang="en-US" sz="2000" dirty="0"/>
              <a:t>create the file (or replace a file of the same name) and make it private to your application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2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read a file from internal storage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Call </a:t>
            </a:r>
            <a:r>
              <a:rPr lang="en-US" dirty="0" err="1"/>
              <a:t>openFileInput</a:t>
            </a:r>
            <a:r>
              <a:rPr lang="en-US" dirty="0"/>
              <a:t>() and pass it the name of the file to read. This returns a </a:t>
            </a:r>
            <a:r>
              <a:rPr lang="en-US" dirty="0" err="1"/>
              <a:t>FileInputStream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Read bytes from the file with read().</a:t>
            </a:r>
          </a:p>
          <a:p>
            <a:pPr lvl="1"/>
            <a:r>
              <a:rPr lang="en-US" dirty="0"/>
              <a:t>Then close the stream with close().</a:t>
            </a:r>
          </a:p>
        </p:txBody>
      </p:sp>
    </p:spTree>
    <p:extLst>
      <p:ext uri="{BB962C8B-B14F-4D97-AF65-F5344CB8AC3E}">
        <p14:creationId xmlns:p14="http://schemas.microsoft.com/office/powerpoint/2010/main" val="127110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522</TotalTime>
  <Words>267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Storing Data on Android</vt:lpstr>
      <vt:lpstr>Storage Options</vt:lpstr>
      <vt:lpstr>Shared Preferences</vt:lpstr>
      <vt:lpstr>Shared Preferences</vt:lpstr>
      <vt:lpstr>Shared Preferences</vt:lpstr>
      <vt:lpstr>Shared Preferences</vt:lpstr>
      <vt:lpstr>Internal Storage</vt:lpstr>
      <vt:lpstr>Internal Storage</vt:lpstr>
      <vt:lpstr>Internal Storage</vt:lpstr>
      <vt:lpstr>External Storage</vt:lpstr>
      <vt:lpstr>External Storage</vt:lpstr>
      <vt:lpstr>SQLite</vt:lpstr>
      <vt:lpstr>Network Connection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Data on Android</dc:title>
  <dc:creator>Andika Sundawijaya</dc:creator>
  <cp:lastModifiedBy>Andika Sundawijaya</cp:lastModifiedBy>
  <cp:revision>48</cp:revision>
  <dcterms:created xsi:type="dcterms:W3CDTF">2015-03-23T19:46:33Z</dcterms:created>
  <dcterms:modified xsi:type="dcterms:W3CDTF">2015-03-24T04:28:39Z</dcterms:modified>
</cp:coreProperties>
</file>