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9781E-D2F3-4006-B764-101F7B85058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57FD60-4C03-463C-BD6C-7738AFC05581}">
      <dgm:prSet/>
      <dgm:spPr/>
      <dgm:t>
        <a:bodyPr/>
        <a:lstStyle/>
        <a:p>
          <a:pPr rtl="0"/>
          <a:r>
            <a:rPr lang="en-US" b="1" smtClean="0"/>
            <a:t>Interactive Images to view for Customers</a:t>
          </a:r>
          <a:endParaRPr lang="en-US"/>
        </a:p>
      </dgm:t>
    </dgm:pt>
    <dgm:pt modelId="{5FD2FA3F-5742-4CE0-9A6D-B55B89A42A96}" type="parTrans" cxnId="{D0DA0888-73F2-4F69-A76A-017114CFA588}">
      <dgm:prSet/>
      <dgm:spPr/>
      <dgm:t>
        <a:bodyPr/>
        <a:lstStyle/>
        <a:p>
          <a:endParaRPr lang="en-US"/>
        </a:p>
      </dgm:t>
    </dgm:pt>
    <dgm:pt modelId="{F012CDD4-7AC9-4ACA-9923-C1164D79D3D6}" type="sibTrans" cxnId="{D0DA0888-73F2-4F69-A76A-017114CFA588}">
      <dgm:prSet/>
      <dgm:spPr/>
      <dgm:t>
        <a:bodyPr/>
        <a:lstStyle/>
        <a:p>
          <a:endParaRPr lang="en-US"/>
        </a:p>
      </dgm:t>
    </dgm:pt>
    <dgm:pt modelId="{100367C5-5469-487A-A9D4-699882180D65}">
      <dgm:prSet/>
      <dgm:spPr/>
      <dgm:t>
        <a:bodyPr/>
        <a:lstStyle/>
        <a:p>
          <a:pPr rtl="0"/>
          <a:r>
            <a:rPr lang="en-US" b="1" smtClean="0"/>
            <a:t>Rating of Places by the Tourist already visited</a:t>
          </a:r>
          <a:endParaRPr lang="en-US"/>
        </a:p>
      </dgm:t>
    </dgm:pt>
    <dgm:pt modelId="{DF7F0DEE-5E73-4721-AAC0-C6BAF2A11F64}" type="parTrans" cxnId="{93BCD966-FEE5-46B5-8132-029C26206C9B}">
      <dgm:prSet/>
      <dgm:spPr/>
      <dgm:t>
        <a:bodyPr/>
        <a:lstStyle/>
        <a:p>
          <a:endParaRPr lang="en-US"/>
        </a:p>
      </dgm:t>
    </dgm:pt>
    <dgm:pt modelId="{B15B1349-CA15-44E6-9906-7ADAF08B8B52}" type="sibTrans" cxnId="{93BCD966-FEE5-46B5-8132-029C26206C9B}">
      <dgm:prSet/>
      <dgm:spPr/>
      <dgm:t>
        <a:bodyPr/>
        <a:lstStyle/>
        <a:p>
          <a:endParaRPr lang="en-US"/>
        </a:p>
      </dgm:t>
    </dgm:pt>
    <dgm:pt modelId="{3F38FC44-5D4D-4F95-979A-8116088F1910}">
      <dgm:prSet/>
      <dgm:spPr/>
      <dgm:t>
        <a:bodyPr/>
        <a:lstStyle/>
        <a:p>
          <a:pPr rtl="0"/>
          <a:r>
            <a:rPr lang="en-US" b="1" smtClean="0"/>
            <a:t>Newsletter</a:t>
          </a:r>
          <a:endParaRPr lang="en-US"/>
        </a:p>
      </dgm:t>
    </dgm:pt>
    <dgm:pt modelId="{85015414-C413-4FEA-A406-0C3C2E81F775}" type="parTrans" cxnId="{635FF10A-6D3D-413B-970C-DCB255FB3689}">
      <dgm:prSet/>
      <dgm:spPr/>
      <dgm:t>
        <a:bodyPr/>
        <a:lstStyle/>
        <a:p>
          <a:endParaRPr lang="en-US"/>
        </a:p>
      </dgm:t>
    </dgm:pt>
    <dgm:pt modelId="{FC668A61-547A-4210-AC09-D666ED68BFB1}" type="sibTrans" cxnId="{635FF10A-6D3D-413B-970C-DCB255FB3689}">
      <dgm:prSet/>
      <dgm:spPr/>
      <dgm:t>
        <a:bodyPr/>
        <a:lstStyle/>
        <a:p>
          <a:endParaRPr lang="en-US"/>
        </a:p>
      </dgm:t>
    </dgm:pt>
    <dgm:pt modelId="{53095D57-8C23-40F2-9A2C-D87CA753D9C8}">
      <dgm:prSet/>
      <dgm:spPr/>
      <dgm:t>
        <a:bodyPr/>
        <a:lstStyle/>
        <a:p>
          <a:pPr rtl="0"/>
          <a:r>
            <a:rPr lang="en-US" b="1" smtClean="0"/>
            <a:t>Tourist Place Geographic Segregation</a:t>
          </a:r>
          <a:endParaRPr lang="en-US"/>
        </a:p>
      </dgm:t>
    </dgm:pt>
    <dgm:pt modelId="{76C74E74-C7C9-440A-94F6-92B987057408}" type="parTrans" cxnId="{454BAA48-66DA-48A0-BE77-CF23323DDB34}">
      <dgm:prSet/>
      <dgm:spPr/>
      <dgm:t>
        <a:bodyPr/>
        <a:lstStyle/>
        <a:p>
          <a:endParaRPr lang="en-US"/>
        </a:p>
      </dgm:t>
    </dgm:pt>
    <dgm:pt modelId="{4B51407C-030C-440A-8EE4-1F795D5A1798}" type="sibTrans" cxnId="{454BAA48-66DA-48A0-BE77-CF23323DDB34}">
      <dgm:prSet/>
      <dgm:spPr/>
      <dgm:t>
        <a:bodyPr/>
        <a:lstStyle/>
        <a:p>
          <a:endParaRPr lang="en-US"/>
        </a:p>
      </dgm:t>
    </dgm:pt>
    <dgm:pt modelId="{FA96E338-13A8-4492-ABDF-BD1519722F2C}">
      <dgm:prSet/>
      <dgm:spPr/>
      <dgm:t>
        <a:bodyPr/>
        <a:lstStyle/>
        <a:p>
          <a:pPr rtl="0"/>
          <a:r>
            <a:rPr lang="en-US" b="1" smtClean="0"/>
            <a:t>5 Star Rating by Consumers</a:t>
          </a:r>
          <a:endParaRPr lang="en-US"/>
        </a:p>
      </dgm:t>
    </dgm:pt>
    <dgm:pt modelId="{052B4C69-7F63-4010-88E1-BBCA81D155F6}" type="parTrans" cxnId="{412C3D9C-91E4-4F29-AE8A-E10D425CAFE1}">
      <dgm:prSet/>
      <dgm:spPr/>
      <dgm:t>
        <a:bodyPr/>
        <a:lstStyle/>
        <a:p>
          <a:endParaRPr lang="en-US"/>
        </a:p>
      </dgm:t>
    </dgm:pt>
    <dgm:pt modelId="{D1F08B7C-7AAE-4603-AFF0-73FA13D377C8}" type="sibTrans" cxnId="{412C3D9C-91E4-4F29-AE8A-E10D425CAFE1}">
      <dgm:prSet/>
      <dgm:spPr/>
      <dgm:t>
        <a:bodyPr/>
        <a:lstStyle/>
        <a:p>
          <a:endParaRPr lang="en-US"/>
        </a:p>
      </dgm:t>
    </dgm:pt>
    <dgm:pt modelId="{95A93258-5D99-4FEB-A33E-E5FB56A50462}" type="pres">
      <dgm:prSet presAssocID="{C6C9781E-D2F3-4006-B764-101F7B8505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CD0676-3FAE-495A-B129-5C54FAD8F9AD}" type="pres">
      <dgm:prSet presAssocID="{4A57FD60-4C03-463C-BD6C-7738AFC05581}" presName="horFlow" presStyleCnt="0"/>
      <dgm:spPr/>
    </dgm:pt>
    <dgm:pt modelId="{4FB98FAE-A06B-4C50-B48B-4289FB3C78A3}" type="pres">
      <dgm:prSet presAssocID="{4A57FD60-4C03-463C-BD6C-7738AFC05581}" presName="bigChev" presStyleLbl="node1" presStyleIdx="0" presStyleCnt="5"/>
      <dgm:spPr/>
    </dgm:pt>
    <dgm:pt modelId="{85D173B4-A5E0-4C45-9FEA-5AFDAF623300}" type="pres">
      <dgm:prSet presAssocID="{4A57FD60-4C03-463C-BD6C-7738AFC05581}" presName="vSp" presStyleCnt="0"/>
      <dgm:spPr/>
    </dgm:pt>
    <dgm:pt modelId="{8514AA1E-31F2-4C8F-AD54-2D49963B1CD4}" type="pres">
      <dgm:prSet presAssocID="{100367C5-5469-487A-A9D4-699882180D65}" presName="horFlow" presStyleCnt="0"/>
      <dgm:spPr/>
    </dgm:pt>
    <dgm:pt modelId="{A01F68DA-8BB3-4EFF-8DC7-BBB0ADCDB41C}" type="pres">
      <dgm:prSet presAssocID="{100367C5-5469-487A-A9D4-699882180D65}" presName="bigChev" presStyleLbl="node1" presStyleIdx="1" presStyleCnt="5"/>
      <dgm:spPr/>
    </dgm:pt>
    <dgm:pt modelId="{87D22861-5C5C-4D0C-8D7B-F7085C4203F8}" type="pres">
      <dgm:prSet presAssocID="{100367C5-5469-487A-A9D4-699882180D65}" presName="vSp" presStyleCnt="0"/>
      <dgm:spPr/>
    </dgm:pt>
    <dgm:pt modelId="{3AF8C0D1-1026-4AD1-812E-619EF5972680}" type="pres">
      <dgm:prSet presAssocID="{3F38FC44-5D4D-4F95-979A-8116088F1910}" presName="horFlow" presStyleCnt="0"/>
      <dgm:spPr/>
    </dgm:pt>
    <dgm:pt modelId="{7F1A6EA4-D97F-412F-BFD6-616F5D82FD9D}" type="pres">
      <dgm:prSet presAssocID="{3F38FC44-5D4D-4F95-979A-8116088F1910}" presName="bigChev" presStyleLbl="node1" presStyleIdx="2" presStyleCnt="5"/>
      <dgm:spPr/>
    </dgm:pt>
    <dgm:pt modelId="{E5515375-4407-4157-80E6-C747E24F2C38}" type="pres">
      <dgm:prSet presAssocID="{3F38FC44-5D4D-4F95-979A-8116088F1910}" presName="vSp" presStyleCnt="0"/>
      <dgm:spPr/>
    </dgm:pt>
    <dgm:pt modelId="{A20867BC-EA83-4691-9DDA-747A31353F9E}" type="pres">
      <dgm:prSet presAssocID="{53095D57-8C23-40F2-9A2C-D87CA753D9C8}" presName="horFlow" presStyleCnt="0"/>
      <dgm:spPr/>
    </dgm:pt>
    <dgm:pt modelId="{5F65D3E1-597C-4C95-8EEE-1C5E369272F9}" type="pres">
      <dgm:prSet presAssocID="{53095D57-8C23-40F2-9A2C-D87CA753D9C8}" presName="bigChev" presStyleLbl="node1" presStyleIdx="3" presStyleCnt="5"/>
      <dgm:spPr/>
    </dgm:pt>
    <dgm:pt modelId="{51D4E178-A8BB-453A-8BEB-377D20F76C06}" type="pres">
      <dgm:prSet presAssocID="{53095D57-8C23-40F2-9A2C-D87CA753D9C8}" presName="vSp" presStyleCnt="0"/>
      <dgm:spPr/>
    </dgm:pt>
    <dgm:pt modelId="{82AC1CFF-96C1-4C81-ABF3-5F7CFC8297E9}" type="pres">
      <dgm:prSet presAssocID="{FA96E338-13A8-4492-ABDF-BD1519722F2C}" presName="horFlow" presStyleCnt="0"/>
      <dgm:spPr/>
    </dgm:pt>
    <dgm:pt modelId="{20ED94DA-6597-4ACA-A6DA-DB73A7217E5A}" type="pres">
      <dgm:prSet presAssocID="{FA96E338-13A8-4492-ABDF-BD1519722F2C}" presName="bigChev" presStyleLbl="node1" presStyleIdx="4" presStyleCnt="5"/>
      <dgm:spPr/>
    </dgm:pt>
  </dgm:ptLst>
  <dgm:cxnLst>
    <dgm:cxn modelId="{1FC5F29F-0E64-4A63-8252-227F2DA22791}" type="presOf" srcId="{100367C5-5469-487A-A9D4-699882180D65}" destId="{A01F68DA-8BB3-4EFF-8DC7-BBB0ADCDB41C}" srcOrd="0" destOrd="0" presId="urn:microsoft.com/office/officeart/2005/8/layout/lProcess3"/>
    <dgm:cxn modelId="{6A18D3EC-8DFE-4399-834C-B616518AEA10}" type="presOf" srcId="{FA96E338-13A8-4492-ABDF-BD1519722F2C}" destId="{20ED94DA-6597-4ACA-A6DA-DB73A7217E5A}" srcOrd="0" destOrd="0" presId="urn:microsoft.com/office/officeart/2005/8/layout/lProcess3"/>
    <dgm:cxn modelId="{4FB1118A-DC95-40CA-9122-04DE4FB0996D}" type="presOf" srcId="{C6C9781E-D2F3-4006-B764-101F7B85058C}" destId="{95A93258-5D99-4FEB-A33E-E5FB56A50462}" srcOrd="0" destOrd="0" presId="urn:microsoft.com/office/officeart/2005/8/layout/lProcess3"/>
    <dgm:cxn modelId="{E9A5466F-1220-4D91-8A31-F94552B95985}" type="presOf" srcId="{3F38FC44-5D4D-4F95-979A-8116088F1910}" destId="{7F1A6EA4-D97F-412F-BFD6-616F5D82FD9D}" srcOrd="0" destOrd="0" presId="urn:microsoft.com/office/officeart/2005/8/layout/lProcess3"/>
    <dgm:cxn modelId="{D0DA0888-73F2-4F69-A76A-017114CFA588}" srcId="{C6C9781E-D2F3-4006-B764-101F7B85058C}" destId="{4A57FD60-4C03-463C-BD6C-7738AFC05581}" srcOrd="0" destOrd="0" parTransId="{5FD2FA3F-5742-4CE0-9A6D-B55B89A42A96}" sibTransId="{F012CDD4-7AC9-4ACA-9923-C1164D79D3D6}"/>
    <dgm:cxn modelId="{93BCD966-FEE5-46B5-8132-029C26206C9B}" srcId="{C6C9781E-D2F3-4006-B764-101F7B85058C}" destId="{100367C5-5469-487A-A9D4-699882180D65}" srcOrd="1" destOrd="0" parTransId="{DF7F0DEE-5E73-4721-AAC0-C6BAF2A11F64}" sibTransId="{B15B1349-CA15-44E6-9906-7ADAF08B8B52}"/>
    <dgm:cxn modelId="{635FF10A-6D3D-413B-970C-DCB255FB3689}" srcId="{C6C9781E-D2F3-4006-B764-101F7B85058C}" destId="{3F38FC44-5D4D-4F95-979A-8116088F1910}" srcOrd="2" destOrd="0" parTransId="{85015414-C413-4FEA-A406-0C3C2E81F775}" sibTransId="{FC668A61-547A-4210-AC09-D666ED68BFB1}"/>
    <dgm:cxn modelId="{39F85183-137C-466E-B21A-DF0F04FA8242}" type="presOf" srcId="{4A57FD60-4C03-463C-BD6C-7738AFC05581}" destId="{4FB98FAE-A06B-4C50-B48B-4289FB3C78A3}" srcOrd="0" destOrd="0" presId="urn:microsoft.com/office/officeart/2005/8/layout/lProcess3"/>
    <dgm:cxn modelId="{412C3D9C-91E4-4F29-AE8A-E10D425CAFE1}" srcId="{C6C9781E-D2F3-4006-B764-101F7B85058C}" destId="{FA96E338-13A8-4492-ABDF-BD1519722F2C}" srcOrd="4" destOrd="0" parTransId="{052B4C69-7F63-4010-88E1-BBCA81D155F6}" sibTransId="{D1F08B7C-7AAE-4603-AFF0-73FA13D377C8}"/>
    <dgm:cxn modelId="{352675F0-03F8-4EA8-A427-1A20FBFC77E8}" type="presOf" srcId="{53095D57-8C23-40F2-9A2C-D87CA753D9C8}" destId="{5F65D3E1-597C-4C95-8EEE-1C5E369272F9}" srcOrd="0" destOrd="0" presId="urn:microsoft.com/office/officeart/2005/8/layout/lProcess3"/>
    <dgm:cxn modelId="{454BAA48-66DA-48A0-BE77-CF23323DDB34}" srcId="{C6C9781E-D2F3-4006-B764-101F7B85058C}" destId="{53095D57-8C23-40F2-9A2C-D87CA753D9C8}" srcOrd="3" destOrd="0" parTransId="{76C74E74-C7C9-440A-94F6-92B987057408}" sibTransId="{4B51407C-030C-440A-8EE4-1F795D5A1798}"/>
    <dgm:cxn modelId="{59C6AE20-D20A-4175-87AF-86067139D762}" type="presParOf" srcId="{95A93258-5D99-4FEB-A33E-E5FB56A50462}" destId="{80CD0676-3FAE-495A-B129-5C54FAD8F9AD}" srcOrd="0" destOrd="0" presId="urn:microsoft.com/office/officeart/2005/8/layout/lProcess3"/>
    <dgm:cxn modelId="{28841BEF-1224-4CA0-9993-2BDE40BE57D6}" type="presParOf" srcId="{80CD0676-3FAE-495A-B129-5C54FAD8F9AD}" destId="{4FB98FAE-A06B-4C50-B48B-4289FB3C78A3}" srcOrd="0" destOrd="0" presId="urn:microsoft.com/office/officeart/2005/8/layout/lProcess3"/>
    <dgm:cxn modelId="{7064A356-1A4E-446F-886E-9A9CC3DC7286}" type="presParOf" srcId="{95A93258-5D99-4FEB-A33E-E5FB56A50462}" destId="{85D173B4-A5E0-4C45-9FEA-5AFDAF623300}" srcOrd="1" destOrd="0" presId="urn:microsoft.com/office/officeart/2005/8/layout/lProcess3"/>
    <dgm:cxn modelId="{57F889A1-DF5C-4790-B2DC-2A100192AE30}" type="presParOf" srcId="{95A93258-5D99-4FEB-A33E-E5FB56A50462}" destId="{8514AA1E-31F2-4C8F-AD54-2D49963B1CD4}" srcOrd="2" destOrd="0" presId="urn:microsoft.com/office/officeart/2005/8/layout/lProcess3"/>
    <dgm:cxn modelId="{224D2D3B-56D3-4748-B8DC-B5DC40E71799}" type="presParOf" srcId="{8514AA1E-31F2-4C8F-AD54-2D49963B1CD4}" destId="{A01F68DA-8BB3-4EFF-8DC7-BBB0ADCDB41C}" srcOrd="0" destOrd="0" presId="urn:microsoft.com/office/officeart/2005/8/layout/lProcess3"/>
    <dgm:cxn modelId="{DBCBB2A6-FEC5-416C-8AFF-B896DD19337C}" type="presParOf" srcId="{95A93258-5D99-4FEB-A33E-E5FB56A50462}" destId="{87D22861-5C5C-4D0C-8D7B-F7085C4203F8}" srcOrd="3" destOrd="0" presId="urn:microsoft.com/office/officeart/2005/8/layout/lProcess3"/>
    <dgm:cxn modelId="{A43383BB-14D1-43A8-ABA5-176C7973A06B}" type="presParOf" srcId="{95A93258-5D99-4FEB-A33E-E5FB56A50462}" destId="{3AF8C0D1-1026-4AD1-812E-619EF5972680}" srcOrd="4" destOrd="0" presId="urn:microsoft.com/office/officeart/2005/8/layout/lProcess3"/>
    <dgm:cxn modelId="{CD71751A-F8D6-4B69-84EB-A93C3A1B2A3C}" type="presParOf" srcId="{3AF8C0D1-1026-4AD1-812E-619EF5972680}" destId="{7F1A6EA4-D97F-412F-BFD6-616F5D82FD9D}" srcOrd="0" destOrd="0" presId="urn:microsoft.com/office/officeart/2005/8/layout/lProcess3"/>
    <dgm:cxn modelId="{61D99349-31E0-4417-AB9D-CE0A6CAB4752}" type="presParOf" srcId="{95A93258-5D99-4FEB-A33E-E5FB56A50462}" destId="{E5515375-4407-4157-80E6-C747E24F2C38}" srcOrd="5" destOrd="0" presId="urn:microsoft.com/office/officeart/2005/8/layout/lProcess3"/>
    <dgm:cxn modelId="{5E7A122E-F7F6-4316-A017-0F33E94F17F1}" type="presParOf" srcId="{95A93258-5D99-4FEB-A33E-E5FB56A50462}" destId="{A20867BC-EA83-4691-9DDA-747A31353F9E}" srcOrd="6" destOrd="0" presId="urn:microsoft.com/office/officeart/2005/8/layout/lProcess3"/>
    <dgm:cxn modelId="{D0C0D8D9-7EF4-4150-B0CB-01C330DE3E41}" type="presParOf" srcId="{A20867BC-EA83-4691-9DDA-747A31353F9E}" destId="{5F65D3E1-597C-4C95-8EEE-1C5E369272F9}" srcOrd="0" destOrd="0" presId="urn:microsoft.com/office/officeart/2005/8/layout/lProcess3"/>
    <dgm:cxn modelId="{017BD68D-C45C-4C65-B4EA-EE82D1A8634A}" type="presParOf" srcId="{95A93258-5D99-4FEB-A33E-E5FB56A50462}" destId="{51D4E178-A8BB-453A-8BEB-377D20F76C06}" srcOrd="7" destOrd="0" presId="urn:microsoft.com/office/officeart/2005/8/layout/lProcess3"/>
    <dgm:cxn modelId="{338E22CE-2C38-4547-8B42-468DD3FB714E}" type="presParOf" srcId="{95A93258-5D99-4FEB-A33E-E5FB56A50462}" destId="{82AC1CFF-96C1-4C81-ABF3-5F7CFC8297E9}" srcOrd="8" destOrd="0" presId="urn:microsoft.com/office/officeart/2005/8/layout/lProcess3"/>
    <dgm:cxn modelId="{DFC08662-F3E2-4E86-BB1C-0C546D4C4765}" type="presParOf" srcId="{82AC1CFF-96C1-4C81-ABF3-5F7CFC8297E9}" destId="{20ED94DA-6597-4ACA-A6DA-DB73A7217E5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AD2CD5-DA03-4537-95A6-4EADB197474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DC94C1-2FAC-4087-A6DD-94FF6F4C9995}">
      <dgm:prSet/>
      <dgm:spPr/>
      <dgm:t>
        <a:bodyPr/>
        <a:lstStyle/>
        <a:p>
          <a:pPr rtl="0"/>
          <a:r>
            <a:rPr lang="en-US" b="1" smtClean="0"/>
            <a:t>People like to View Images</a:t>
          </a:r>
          <a:endParaRPr lang="en-US"/>
        </a:p>
      </dgm:t>
    </dgm:pt>
    <dgm:pt modelId="{9DB7B512-8C0A-4ECF-87BE-152954A2BE53}" type="parTrans" cxnId="{D13FA639-66A6-4704-A0D4-AEB7D76FCC74}">
      <dgm:prSet/>
      <dgm:spPr/>
      <dgm:t>
        <a:bodyPr/>
        <a:lstStyle/>
        <a:p>
          <a:endParaRPr lang="en-US"/>
        </a:p>
      </dgm:t>
    </dgm:pt>
    <dgm:pt modelId="{17370DEA-83C7-4DC4-8EB5-28F851F693E7}" type="sibTrans" cxnId="{D13FA639-66A6-4704-A0D4-AEB7D76FCC74}">
      <dgm:prSet/>
      <dgm:spPr/>
      <dgm:t>
        <a:bodyPr/>
        <a:lstStyle/>
        <a:p>
          <a:endParaRPr lang="en-US"/>
        </a:p>
      </dgm:t>
    </dgm:pt>
    <dgm:pt modelId="{144DF2AE-EE04-4BF6-9105-2BFB07CCA5AF}">
      <dgm:prSet/>
      <dgm:spPr/>
      <dgm:t>
        <a:bodyPr/>
        <a:lstStyle/>
        <a:p>
          <a:pPr rtl="0"/>
          <a:r>
            <a:rPr lang="en-US" b="1" smtClean="0"/>
            <a:t>We the consumer’s like to know our friends review(Rating System). </a:t>
          </a:r>
          <a:endParaRPr lang="en-US"/>
        </a:p>
      </dgm:t>
    </dgm:pt>
    <dgm:pt modelId="{14A3E00F-84E0-46C8-A6B0-76D8251DBB39}" type="parTrans" cxnId="{9A6D13F0-3927-4663-96F4-83C01D07DB07}">
      <dgm:prSet/>
      <dgm:spPr/>
      <dgm:t>
        <a:bodyPr/>
        <a:lstStyle/>
        <a:p>
          <a:endParaRPr lang="en-US"/>
        </a:p>
      </dgm:t>
    </dgm:pt>
    <dgm:pt modelId="{8DC4FA34-D47A-449D-8928-6199680373B6}" type="sibTrans" cxnId="{9A6D13F0-3927-4663-96F4-83C01D07DB07}">
      <dgm:prSet/>
      <dgm:spPr/>
      <dgm:t>
        <a:bodyPr/>
        <a:lstStyle/>
        <a:p>
          <a:endParaRPr lang="en-US"/>
        </a:p>
      </dgm:t>
    </dgm:pt>
    <dgm:pt modelId="{C314EDA6-3D6F-4DEF-98A6-0BD1D1EDF173}">
      <dgm:prSet/>
      <dgm:spPr/>
      <dgm:t>
        <a:bodyPr/>
        <a:lstStyle/>
        <a:p>
          <a:pPr rtl="0"/>
          <a:r>
            <a:rPr lang="en-US" b="1" smtClean="0"/>
            <a:t>This will allow potential customer to look forward for further trip.</a:t>
          </a:r>
          <a:endParaRPr lang="en-US"/>
        </a:p>
      </dgm:t>
    </dgm:pt>
    <dgm:pt modelId="{EEFA4D6A-7798-4E2B-86E5-7764BA5C3F6A}" type="parTrans" cxnId="{A78FF1FA-A311-4126-999E-6B821373A156}">
      <dgm:prSet/>
      <dgm:spPr/>
      <dgm:t>
        <a:bodyPr/>
        <a:lstStyle/>
        <a:p>
          <a:endParaRPr lang="en-US"/>
        </a:p>
      </dgm:t>
    </dgm:pt>
    <dgm:pt modelId="{6B4A2A44-D951-49ED-B0CC-1B754218D6BF}" type="sibTrans" cxnId="{A78FF1FA-A311-4126-999E-6B821373A156}">
      <dgm:prSet/>
      <dgm:spPr/>
      <dgm:t>
        <a:bodyPr/>
        <a:lstStyle/>
        <a:p>
          <a:endParaRPr lang="en-US"/>
        </a:p>
      </dgm:t>
    </dgm:pt>
    <dgm:pt modelId="{3F28C44C-4F95-4CAF-A4AE-AF95D2429AF8}">
      <dgm:prSet/>
      <dgm:spPr/>
      <dgm:t>
        <a:bodyPr/>
        <a:lstStyle/>
        <a:p>
          <a:pPr rtl="0"/>
          <a:r>
            <a:rPr lang="en-US" b="1" smtClean="0"/>
            <a:t>Iconic Places will make user stick to website for long</a:t>
          </a:r>
          <a:endParaRPr lang="en-US"/>
        </a:p>
      </dgm:t>
    </dgm:pt>
    <dgm:pt modelId="{0DE38C03-E44C-4F72-8402-A9459C62DD9F}" type="parTrans" cxnId="{AE1A5F86-8D67-449B-974C-5B4716C5DECC}">
      <dgm:prSet/>
      <dgm:spPr/>
      <dgm:t>
        <a:bodyPr/>
        <a:lstStyle/>
        <a:p>
          <a:endParaRPr lang="en-US"/>
        </a:p>
      </dgm:t>
    </dgm:pt>
    <dgm:pt modelId="{79C41547-F252-45F9-B2CD-7DFB4060D725}" type="sibTrans" cxnId="{AE1A5F86-8D67-449B-974C-5B4716C5DECC}">
      <dgm:prSet/>
      <dgm:spPr/>
      <dgm:t>
        <a:bodyPr/>
        <a:lstStyle/>
        <a:p>
          <a:endParaRPr lang="en-US"/>
        </a:p>
      </dgm:t>
    </dgm:pt>
    <dgm:pt modelId="{53511286-0355-476F-A814-50EA9D4BC032}">
      <dgm:prSet/>
      <dgm:spPr/>
      <dgm:t>
        <a:bodyPr/>
        <a:lstStyle/>
        <a:p>
          <a:pPr rtl="0"/>
          <a:r>
            <a:rPr lang="en-US" b="1" smtClean="0"/>
            <a:t>Places offered for Tourism will jingle in User’s mind</a:t>
          </a:r>
          <a:r>
            <a:rPr lang="en-US" smtClean="0"/>
            <a:t>.</a:t>
          </a:r>
          <a:endParaRPr lang="en-US"/>
        </a:p>
      </dgm:t>
    </dgm:pt>
    <dgm:pt modelId="{0FCFE778-66F9-49C5-8481-FC101231F5CF}" type="parTrans" cxnId="{1D0279FE-A7A1-4D14-8AE7-B4EF861C6A95}">
      <dgm:prSet/>
      <dgm:spPr/>
      <dgm:t>
        <a:bodyPr/>
        <a:lstStyle/>
        <a:p>
          <a:endParaRPr lang="en-US"/>
        </a:p>
      </dgm:t>
    </dgm:pt>
    <dgm:pt modelId="{2C2D4BF7-71C5-4C2C-8135-81364126C445}" type="sibTrans" cxnId="{1D0279FE-A7A1-4D14-8AE7-B4EF861C6A95}">
      <dgm:prSet/>
      <dgm:spPr/>
      <dgm:t>
        <a:bodyPr/>
        <a:lstStyle/>
        <a:p>
          <a:endParaRPr lang="en-US"/>
        </a:p>
      </dgm:t>
    </dgm:pt>
    <dgm:pt modelId="{BB1413B6-E218-4B83-A291-E892F423CA6E}" type="pres">
      <dgm:prSet presAssocID="{73AD2CD5-DA03-4537-95A6-4EADB197474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827CBB-DD96-4104-94F3-3C89D6C79F24}" type="pres">
      <dgm:prSet presAssocID="{EADC94C1-2FAC-4087-A6DD-94FF6F4C9995}" presName="horFlow" presStyleCnt="0"/>
      <dgm:spPr/>
    </dgm:pt>
    <dgm:pt modelId="{9DE9A4D1-2F68-4B70-9733-B68598C05863}" type="pres">
      <dgm:prSet presAssocID="{EADC94C1-2FAC-4087-A6DD-94FF6F4C9995}" presName="bigChev" presStyleLbl="node1" presStyleIdx="0" presStyleCnt="5"/>
      <dgm:spPr/>
    </dgm:pt>
    <dgm:pt modelId="{6F0921C5-F332-4038-8E5C-59BDB43A7E9A}" type="pres">
      <dgm:prSet presAssocID="{EADC94C1-2FAC-4087-A6DD-94FF6F4C9995}" presName="vSp" presStyleCnt="0"/>
      <dgm:spPr/>
    </dgm:pt>
    <dgm:pt modelId="{B13E212C-7D4E-4C59-8473-17AC471B604D}" type="pres">
      <dgm:prSet presAssocID="{144DF2AE-EE04-4BF6-9105-2BFB07CCA5AF}" presName="horFlow" presStyleCnt="0"/>
      <dgm:spPr/>
    </dgm:pt>
    <dgm:pt modelId="{C2CEF8A0-44F4-41C8-8CF9-932B94867884}" type="pres">
      <dgm:prSet presAssocID="{144DF2AE-EE04-4BF6-9105-2BFB07CCA5AF}" presName="bigChev" presStyleLbl="node1" presStyleIdx="1" presStyleCnt="5"/>
      <dgm:spPr/>
    </dgm:pt>
    <dgm:pt modelId="{0D09CF26-3EDE-459C-B5EF-0B59AFD2BFFC}" type="pres">
      <dgm:prSet presAssocID="{144DF2AE-EE04-4BF6-9105-2BFB07CCA5AF}" presName="vSp" presStyleCnt="0"/>
      <dgm:spPr/>
    </dgm:pt>
    <dgm:pt modelId="{D90D0D4C-8AB1-4FEB-804F-EBB1FB8DE2AB}" type="pres">
      <dgm:prSet presAssocID="{C314EDA6-3D6F-4DEF-98A6-0BD1D1EDF173}" presName="horFlow" presStyleCnt="0"/>
      <dgm:spPr/>
    </dgm:pt>
    <dgm:pt modelId="{B5957ABC-C284-4B71-806F-F7B8CD61BFEA}" type="pres">
      <dgm:prSet presAssocID="{C314EDA6-3D6F-4DEF-98A6-0BD1D1EDF173}" presName="bigChev" presStyleLbl="node1" presStyleIdx="2" presStyleCnt="5"/>
      <dgm:spPr/>
    </dgm:pt>
    <dgm:pt modelId="{6EE6DB6D-4764-4F7B-9F21-91DFF26272AE}" type="pres">
      <dgm:prSet presAssocID="{C314EDA6-3D6F-4DEF-98A6-0BD1D1EDF173}" presName="vSp" presStyleCnt="0"/>
      <dgm:spPr/>
    </dgm:pt>
    <dgm:pt modelId="{979DD8C6-5272-4532-B7E6-75D42324B569}" type="pres">
      <dgm:prSet presAssocID="{3F28C44C-4F95-4CAF-A4AE-AF95D2429AF8}" presName="horFlow" presStyleCnt="0"/>
      <dgm:spPr/>
    </dgm:pt>
    <dgm:pt modelId="{75EBEA6B-1000-4760-B6E7-715D4028A4A2}" type="pres">
      <dgm:prSet presAssocID="{3F28C44C-4F95-4CAF-A4AE-AF95D2429AF8}" presName="bigChev" presStyleLbl="node1" presStyleIdx="3" presStyleCnt="5"/>
      <dgm:spPr/>
    </dgm:pt>
    <dgm:pt modelId="{894FF5F5-CD68-4DE5-BAB8-41E79BC40A31}" type="pres">
      <dgm:prSet presAssocID="{3F28C44C-4F95-4CAF-A4AE-AF95D2429AF8}" presName="vSp" presStyleCnt="0"/>
      <dgm:spPr/>
    </dgm:pt>
    <dgm:pt modelId="{3C4E746B-2795-4AE9-B22F-18588F62D037}" type="pres">
      <dgm:prSet presAssocID="{53511286-0355-476F-A814-50EA9D4BC032}" presName="horFlow" presStyleCnt="0"/>
      <dgm:spPr/>
    </dgm:pt>
    <dgm:pt modelId="{E33E7ADA-E1F9-485E-9A1E-496819C5665D}" type="pres">
      <dgm:prSet presAssocID="{53511286-0355-476F-A814-50EA9D4BC032}" presName="bigChev" presStyleLbl="node1" presStyleIdx="4" presStyleCnt="5"/>
      <dgm:spPr/>
    </dgm:pt>
  </dgm:ptLst>
  <dgm:cxnLst>
    <dgm:cxn modelId="{1D0279FE-A7A1-4D14-8AE7-B4EF861C6A95}" srcId="{73AD2CD5-DA03-4537-95A6-4EADB1974744}" destId="{53511286-0355-476F-A814-50EA9D4BC032}" srcOrd="4" destOrd="0" parTransId="{0FCFE778-66F9-49C5-8481-FC101231F5CF}" sibTransId="{2C2D4BF7-71C5-4C2C-8135-81364126C445}"/>
    <dgm:cxn modelId="{9A6D13F0-3927-4663-96F4-83C01D07DB07}" srcId="{73AD2CD5-DA03-4537-95A6-4EADB1974744}" destId="{144DF2AE-EE04-4BF6-9105-2BFB07CCA5AF}" srcOrd="1" destOrd="0" parTransId="{14A3E00F-84E0-46C8-A6B0-76D8251DBB39}" sibTransId="{8DC4FA34-D47A-449D-8928-6199680373B6}"/>
    <dgm:cxn modelId="{A39817EC-D89B-4374-BEDA-263D14171B6F}" type="presOf" srcId="{144DF2AE-EE04-4BF6-9105-2BFB07CCA5AF}" destId="{C2CEF8A0-44F4-41C8-8CF9-932B94867884}" srcOrd="0" destOrd="0" presId="urn:microsoft.com/office/officeart/2005/8/layout/lProcess3"/>
    <dgm:cxn modelId="{6059AE52-EC7B-41CE-BB37-1A4EE608E4C8}" type="presOf" srcId="{3F28C44C-4F95-4CAF-A4AE-AF95D2429AF8}" destId="{75EBEA6B-1000-4760-B6E7-715D4028A4A2}" srcOrd="0" destOrd="0" presId="urn:microsoft.com/office/officeart/2005/8/layout/lProcess3"/>
    <dgm:cxn modelId="{2D42BDEB-13D6-46AA-A365-C5AD76F49869}" type="presOf" srcId="{EADC94C1-2FAC-4087-A6DD-94FF6F4C9995}" destId="{9DE9A4D1-2F68-4B70-9733-B68598C05863}" srcOrd="0" destOrd="0" presId="urn:microsoft.com/office/officeart/2005/8/layout/lProcess3"/>
    <dgm:cxn modelId="{C8EFBB35-EE95-456C-9BBE-C903E1B08E20}" type="presOf" srcId="{73AD2CD5-DA03-4537-95A6-4EADB1974744}" destId="{BB1413B6-E218-4B83-A291-E892F423CA6E}" srcOrd="0" destOrd="0" presId="urn:microsoft.com/office/officeart/2005/8/layout/lProcess3"/>
    <dgm:cxn modelId="{D13FA639-66A6-4704-A0D4-AEB7D76FCC74}" srcId="{73AD2CD5-DA03-4537-95A6-4EADB1974744}" destId="{EADC94C1-2FAC-4087-A6DD-94FF6F4C9995}" srcOrd="0" destOrd="0" parTransId="{9DB7B512-8C0A-4ECF-87BE-152954A2BE53}" sibTransId="{17370DEA-83C7-4DC4-8EB5-28F851F693E7}"/>
    <dgm:cxn modelId="{8FE876B2-FA3A-4B92-A955-8739EBFFA2A4}" type="presOf" srcId="{53511286-0355-476F-A814-50EA9D4BC032}" destId="{E33E7ADA-E1F9-485E-9A1E-496819C5665D}" srcOrd="0" destOrd="0" presId="urn:microsoft.com/office/officeart/2005/8/layout/lProcess3"/>
    <dgm:cxn modelId="{AE1A5F86-8D67-449B-974C-5B4716C5DECC}" srcId="{73AD2CD5-DA03-4537-95A6-4EADB1974744}" destId="{3F28C44C-4F95-4CAF-A4AE-AF95D2429AF8}" srcOrd="3" destOrd="0" parTransId="{0DE38C03-E44C-4F72-8402-A9459C62DD9F}" sibTransId="{79C41547-F252-45F9-B2CD-7DFB4060D725}"/>
    <dgm:cxn modelId="{A78FF1FA-A311-4126-999E-6B821373A156}" srcId="{73AD2CD5-DA03-4537-95A6-4EADB1974744}" destId="{C314EDA6-3D6F-4DEF-98A6-0BD1D1EDF173}" srcOrd="2" destOrd="0" parTransId="{EEFA4D6A-7798-4E2B-86E5-7764BA5C3F6A}" sibTransId="{6B4A2A44-D951-49ED-B0CC-1B754218D6BF}"/>
    <dgm:cxn modelId="{2921A7B4-776A-4FF4-8C47-A401743EBD48}" type="presOf" srcId="{C314EDA6-3D6F-4DEF-98A6-0BD1D1EDF173}" destId="{B5957ABC-C284-4B71-806F-F7B8CD61BFEA}" srcOrd="0" destOrd="0" presId="urn:microsoft.com/office/officeart/2005/8/layout/lProcess3"/>
    <dgm:cxn modelId="{86AB9481-9B6C-445E-87A3-D5A74681B81A}" type="presParOf" srcId="{BB1413B6-E218-4B83-A291-E892F423CA6E}" destId="{57827CBB-DD96-4104-94F3-3C89D6C79F24}" srcOrd="0" destOrd="0" presId="urn:microsoft.com/office/officeart/2005/8/layout/lProcess3"/>
    <dgm:cxn modelId="{624F3C2E-6AF3-4115-A90F-9A01E8D60080}" type="presParOf" srcId="{57827CBB-DD96-4104-94F3-3C89D6C79F24}" destId="{9DE9A4D1-2F68-4B70-9733-B68598C05863}" srcOrd="0" destOrd="0" presId="urn:microsoft.com/office/officeart/2005/8/layout/lProcess3"/>
    <dgm:cxn modelId="{7C0C2B67-3286-47D8-AAC7-5963B5BFC8FC}" type="presParOf" srcId="{BB1413B6-E218-4B83-A291-E892F423CA6E}" destId="{6F0921C5-F332-4038-8E5C-59BDB43A7E9A}" srcOrd="1" destOrd="0" presId="urn:microsoft.com/office/officeart/2005/8/layout/lProcess3"/>
    <dgm:cxn modelId="{B02242B6-346E-492E-9D86-DF96E752BEDE}" type="presParOf" srcId="{BB1413B6-E218-4B83-A291-E892F423CA6E}" destId="{B13E212C-7D4E-4C59-8473-17AC471B604D}" srcOrd="2" destOrd="0" presId="urn:microsoft.com/office/officeart/2005/8/layout/lProcess3"/>
    <dgm:cxn modelId="{B109EE1C-6904-4CE8-96E1-05FD65D9CCD8}" type="presParOf" srcId="{B13E212C-7D4E-4C59-8473-17AC471B604D}" destId="{C2CEF8A0-44F4-41C8-8CF9-932B94867884}" srcOrd="0" destOrd="0" presId="urn:microsoft.com/office/officeart/2005/8/layout/lProcess3"/>
    <dgm:cxn modelId="{ED6912BE-2780-427D-BE13-E242230828DF}" type="presParOf" srcId="{BB1413B6-E218-4B83-A291-E892F423CA6E}" destId="{0D09CF26-3EDE-459C-B5EF-0B59AFD2BFFC}" srcOrd="3" destOrd="0" presId="urn:microsoft.com/office/officeart/2005/8/layout/lProcess3"/>
    <dgm:cxn modelId="{BB27200C-997F-4FCA-B7A5-A729D83F43A0}" type="presParOf" srcId="{BB1413B6-E218-4B83-A291-E892F423CA6E}" destId="{D90D0D4C-8AB1-4FEB-804F-EBB1FB8DE2AB}" srcOrd="4" destOrd="0" presId="urn:microsoft.com/office/officeart/2005/8/layout/lProcess3"/>
    <dgm:cxn modelId="{2028576A-3D0E-49AF-B79C-9A4A46FDE9C6}" type="presParOf" srcId="{D90D0D4C-8AB1-4FEB-804F-EBB1FB8DE2AB}" destId="{B5957ABC-C284-4B71-806F-F7B8CD61BFEA}" srcOrd="0" destOrd="0" presId="urn:microsoft.com/office/officeart/2005/8/layout/lProcess3"/>
    <dgm:cxn modelId="{314D4F62-6D87-4A71-880C-9116B684DB7A}" type="presParOf" srcId="{BB1413B6-E218-4B83-A291-E892F423CA6E}" destId="{6EE6DB6D-4764-4F7B-9F21-91DFF26272AE}" srcOrd="5" destOrd="0" presId="urn:microsoft.com/office/officeart/2005/8/layout/lProcess3"/>
    <dgm:cxn modelId="{6D25BFDF-9DB5-4105-A1A1-B3D618AAE0EF}" type="presParOf" srcId="{BB1413B6-E218-4B83-A291-E892F423CA6E}" destId="{979DD8C6-5272-4532-B7E6-75D42324B569}" srcOrd="6" destOrd="0" presId="urn:microsoft.com/office/officeart/2005/8/layout/lProcess3"/>
    <dgm:cxn modelId="{E615747B-D870-4A6D-A7F8-A2126C9F387C}" type="presParOf" srcId="{979DD8C6-5272-4532-B7E6-75D42324B569}" destId="{75EBEA6B-1000-4760-B6E7-715D4028A4A2}" srcOrd="0" destOrd="0" presId="urn:microsoft.com/office/officeart/2005/8/layout/lProcess3"/>
    <dgm:cxn modelId="{AFA87243-1C10-48A1-BCB2-9D480F2601BE}" type="presParOf" srcId="{BB1413B6-E218-4B83-A291-E892F423CA6E}" destId="{894FF5F5-CD68-4DE5-BAB8-41E79BC40A31}" srcOrd="7" destOrd="0" presId="urn:microsoft.com/office/officeart/2005/8/layout/lProcess3"/>
    <dgm:cxn modelId="{8C493648-6F9D-49A1-8376-9332A75FF9B3}" type="presParOf" srcId="{BB1413B6-E218-4B83-A291-E892F423CA6E}" destId="{3C4E746B-2795-4AE9-B22F-18588F62D037}" srcOrd="8" destOrd="0" presId="urn:microsoft.com/office/officeart/2005/8/layout/lProcess3"/>
    <dgm:cxn modelId="{297DE63F-A7FD-48DA-B71B-0B976210146F}" type="presParOf" srcId="{3C4E746B-2795-4AE9-B22F-18588F62D037}" destId="{E33E7ADA-E1F9-485E-9A1E-496819C5665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98FAE-A06B-4C50-B48B-4289FB3C78A3}">
      <dsp:nvSpPr>
        <dsp:cNvPr id="0" name=""/>
        <dsp:cNvSpPr/>
      </dsp:nvSpPr>
      <dsp:spPr>
        <a:xfrm>
          <a:off x="3006883" y="3721"/>
          <a:ext cx="2094327" cy="8377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Interactive Images to view for Customers</a:t>
          </a:r>
          <a:endParaRPr lang="en-US" sz="1400" kern="1200"/>
        </a:p>
      </dsp:txBody>
      <dsp:txXfrm>
        <a:off x="3425748" y="3721"/>
        <a:ext cx="1256597" cy="837730"/>
      </dsp:txXfrm>
    </dsp:sp>
    <dsp:sp modelId="{A01F68DA-8BB3-4EFF-8DC7-BBB0ADCDB41C}">
      <dsp:nvSpPr>
        <dsp:cNvPr id="0" name=""/>
        <dsp:cNvSpPr/>
      </dsp:nvSpPr>
      <dsp:spPr>
        <a:xfrm>
          <a:off x="3006883" y="958734"/>
          <a:ext cx="2094327" cy="8377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Rating of Places by the Tourist already visited</a:t>
          </a:r>
          <a:endParaRPr lang="en-US" sz="1400" kern="1200"/>
        </a:p>
      </dsp:txBody>
      <dsp:txXfrm>
        <a:off x="3425748" y="958734"/>
        <a:ext cx="1256597" cy="837730"/>
      </dsp:txXfrm>
    </dsp:sp>
    <dsp:sp modelId="{7F1A6EA4-D97F-412F-BFD6-616F5D82FD9D}">
      <dsp:nvSpPr>
        <dsp:cNvPr id="0" name=""/>
        <dsp:cNvSpPr/>
      </dsp:nvSpPr>
      <dsp:spPr>
        <a:xfrm>
          <a:off x="3006883" y="1913747"/>
          <a:ext cx="2094327" cy="8377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Newsletter</a:t>
          </a:r>
          <a:endParaRPr lang="en-US" sz="1400" kern="1200"/>
        </a:p>
      </dsp:txBody>
      <dsp:txXfrm>
        <a:off x="3425748" y="1913747"/>
        <a:ext cx="1256597" cy="837730"/>
      </dsp:txXfrm>
    </dsp:sp>
    <dsp:sp modelId="{5F65D3E1-597C-4C95-8EEE-1C5E369272F9}">
      <dsp:nvSpPr>
        <dsp:cNvPr id="0" name=""/>
        <dsp:cNvSpPr/>
      </dsp:nvSpPr>
      <dsp:spPr>
        <a:xfrm>
          <a:off x="3006883" y="2868760"/>
          <a:ext cx="2094327" cy="8377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Tourist Place Geographic Segregation</a:t>
          </a:r>
          <a:endParaRPr lang="en-US" sz="1400" kern="1200"/>
        </a:p>
      </dsp:txBody>
      <dsp:txXfrm>
        <a:off x="3425748" y="2868760"/>
        <a:ext cx="1256597" cy="837730"/>
      </dsp:txXfrm>
    </dsp:sp>
    <dsp:sp modelId="{20ED94DA-6597-4ACA-A6DA-DB73A7217E5A}">
      <dsp:nvSpPr>
        <dsp:cNvPr id="0" name=""/>
        <dsp:cNvSpPr/>
      </dsp:nvSpPr>
      <dsp:spPr>
        <a:xfrm>
          <a:off x="3006883" y="3823774"/>
          <a:ext cx="2094327" cy="8377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5 Star Rating by Consumers</a:t>
          </a:r>
          <a:endParaRPr lang="en-US" sz="1400" kern="1200"/>
        </a:p>
      </dsp:txBody>
      <dsp:txXfrm>
        <a:off x="3425748" y="3823774"/>
        <a:ext cx="1256597" cy="837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9A4D1-2F68-4B70-9733-B68598C05863}">
      <dsp:nvSpPr>
        <dsp:cNvPr id="0" name=""/>
        <dsp:cNvSpPr/>
      </dsp:nvSpPr>
      <dsp:spPr>
        <a:xfrm>
          <a:off x="4271058" y="1278"/>
          <a:ext cx="2384963" cy="953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People like to View Images</a:t>
          </a:r>
          <a:endParaRPr lang="en-US" sz="1300" kern="1200"/>
        </a:p>
      </dsp:txBody>
      <dsp:txXfrm>
        <a:off x="4748051" y="1278"/>
        <a:ext cx="1430978" cy="953985"/>
      </dsp:txXfrm>
    </dsp:sp>
    <dsp:sp modelId="{C2CEF8A0-44F4-41C8-8CF9-932B94867884}">
      <dsp:nvSpPr>
        <dsp:cNvPr id="0" name=""/>
        <dsp:cNvSpPr/>
      </dsp:nvSpPr>
      <dsp:spPr>
        <a:xfrm>
          <a:off x="4271058" y="1088822"/>
          <a:ext cx="2384963" cy="953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We the consumer’s like to know our friends review(Rating System). </a:t>
          </a:r>
          <a:endParaRPr lang="en-US" sz="1300" kern="1200"/>
        </a:p>
      </dsp:txBody>
      <dsp:txXfrm>
        <a:off x="4748051" y="1088822"/>
        <a:ext cx="1430978" cy="953985"/>
      </dsp:txXfrm>
    </dsp:sp>
    <dsp:sp modelId="{B5957ABC-C284-4B71-806F-F7B8CD61BFEA}">
      <dsp:nvSpPr>
        <dsp:cNvPr id="0" name=""/>
        <dsp:cNvSpPr/>
      </dsp:nvSpPr>
      <dsp:spPr>
        <a:xfrm>
          <a:off x="4271058" y="2176365"/>
          <a:ext cx="2384963" cy="953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This will allow potential customer to look forward for further trip.</a:t>
          </a:r>
          <a:endParaRPr lang="en-US" sz="1300" kern="1200"/>
        </a:p>
      </dsp:txBody>
      <dsp:txXfrm>
        <a:off x="4748051" y="2176365"/>
        <a:ext cx="1430978" cy="953985"/>
      </dsp:txXfrm>
    </dsp:sp>
    <dsp:sp modelId="{75EBEA6B-1000-4760-B6E7-715D4028A4A2}">
      <dsp:nvSpPr>
        <dsp:cNvPr id="0" name=""/>
        <dsp:cNvSpPr/>
      </dsp:nvSpPr>
      <dsp:spPr>
        <a:xfrm>
          <a:off x="4271058" y="3263908"/>
          <a:ext cx="2384963" cy="953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Iconic Places will make user stick to website for long</a:t>
          </a:r>
          <a:endParaRPr lang="en-US" sz="1300" kern="1200"/>
        </a:p>
      </dsp:txBody>
      <dsp:txXfrm>
        <a:off x="4748051" y="3263908"/>
        <a:ext cx="1430978" cy="953985"/>
      </dsp:txXfrm>
    </dsp:sp>
    <dsp:sp modelId="{E33E7ADA-E1F9-485E-9A1E-496819C5665D}">
      <dsp:nvSpPr>
        <dsp:cNvPr id="0" name=""/>
        <dsp:cNvSpPr/>
      </dsp:nvSpPr>
      <dsp:spPr>
        <a:xfrm>
          <a:off x="4271058" y="4351451"/>
          <a:ext cx="2384963" cy="953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Places offered for Tourism will jingle in User’s mind</a:t>
          </a:r>
          <a:r>
            <a:rPr lang="en-US" sz="1300" kern="1200" smtClean="0"/>
            <a:t>.</a:t>
          </a:r>
          <a:endParaRPr lang="en-US" sz="1300" kern="1200"/>
        </a:p>
      </dsp:txBody>
      <dsp:txXfrm>
        <a:off x="4748051" y="4351451"/>
        <a:ext cx="1430978" cy="953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11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06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4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5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9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61178-FB01-43D7-8DB0-E18F4FC13E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76FAB1-A5F3-4BDD-BA6F-77F1A80F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6850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9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55818" y="2951018"/>
            <a:ext cx="4599709" cy="939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WELCOME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4134" y="3717556"/>
            <a:ext cx="14030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59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W Tamil Nadu 2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7" y="664324"/>
            <a:ext cx="5486400" cy="47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36420" y="982980"/>
            <a:ext cx="9144000" cy="1920240"/>
          </a:xfrm>
        </p:spPr>
        <p:txBody>
          <a:bodyPr>
            <a:normAutofit fontScale="90000"/>
          </a:bodyPr>
          <a:lstStyle/>
          <a:p>
            <a:r>
              <a:rPr lang="en-US" sz="23000" dirty="0" smtClean="0"/>
              <a:t>TOUR</a:t>
            </a:r>
            <a:endParaRPr lang="en-US" sz="2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672" y="2903220"/>
            <a:ext cx="9151620" cy="2057400"/>
          </a:xfrm>
        </p:spPr>
        <p:txBody>
          <a:bodyPr>
            <a:noAutofit/>
          </a:bodyPr>
          <a:lstStyle/>
          <a:p>
            <a:r>
              <a:rPr lang="en-US" sz="23000" dirty="0" smtClean="0">
                <a:solidFill>
                  <a:schemeClr val="accent1"/>
                </a:solidFill>
              </a:rPr>
              <a:t>GUIDE</a:t>
            </a:r>
            <a:endParaRPr lang="en-US" sz="2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4440" y="708660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gradFill>
                  <a:gsLst>
                    <a:gs pos="100000">
                      <a:srgbClr val="FF0000"/>
                    </a:gs>
                    <a:gs pos="53000">
                      <a:srgbClr val="FF00FF"/>
                    </a:gs>
                    <a:gs pos="13000">
                      <a:srgbClr val="264DE4"/>
                    </a:gs>
                  </a:gsLst>
                  <a:lin ang="0" scaled="1"/>
                </a:gradFill>
                <a:latin typeface="Arial Black" panose="020B0A04020102020204" pitchFamily="34" charset="0"/>
                <a:ea typeface="Gadugi" panose="020B0502040204020203" pitchFamily="34" charset="0"/>
              </a:rPr>
              <a:t>T E C H N O L O G I E S</a:t>
            </a:r>
            <a:endParaRPr lang="en-US" dirty="0"/>
          </a:p>
        </p:txBody>
      </p:sp>
      <p:pic>
        <p:nvPicPr>
          <p:cNvPr id="3" name="Picture 2" descr="Image result for html">
            <a:extLst>
              <a:ext uri="{FF2B5EF4-FFF2-40B4-BE49-F238E27FC236}">
                <a16:creationId xmlns:a16="http://schemas.microsoft.com/office/drawing/2014/main" id="{C3F9E0F2-FE50-4F81-A446-4EB93E37B5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6678"/>
            <a:ext cx="3118025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mage result for css">
            <a:extLst>
              <a:ext uri="{FF2B5EF4-FFF2-40B4-BE49-F238E27FC236}">
                <a16:creationId xmlns:a16="http://schemas.microsoft.com/office/drawing/2014/main" id="{B208B709-327B-432B-A7C7-01E2556DF5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5" y="1756678"/>
            <a:ext cx="2386496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Node.js Software Engineering  YLD">
            <a:extLst>
              <a:ext uri="{FF2B5EF4-FFF2-40B4-BE49-F238E27FC236}">
                <a16:creationId xmlns:a16="http://schemas.microsoft.com/office/drawing/2014/main" id="{52479725-EE59-40A6-9FA1-3E034F42BEC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65" y="1524208"/>
            <a:ext cx="2670381" cy="3729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5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617220"/>
            <a:ext cx="672084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BACK END</a:t>
            </a:r>
            <a:endParaRPr lang="en-US" sz="9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851660"/>
            <a:ext cx="4626293" cy="406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19050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0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343876"/>
              </p:ext>
            </p:extLst>
          </p:nvPr>
        </p:nvGraphicFramePr>
        <p:xfrm>
          <a:off x="1790285" y="1461254"/>
          <a:ext cx="8108095" cy="4665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624425" y="638294"/>
            <a:ext cx="76588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EASE</a:t>
            </a:r>
            <a:r>
              <a:rPr lang="en-US" sz="48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OF</a:t>
            </a:r>
            <a:r>
              <a:rPr lang="en-US" sz="48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NAVIGATION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1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050" y="523358"/>
            <a:ext cx="6063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USER ENGAGEMENT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394386"/>
              </p:ext>
            </p:extLst>
          </p:nvPr>
        </p:nvGraphicFramePr>
        <p:xfrm>
          <a:off x="-342900" y="1231244"/>
          <a:ext cx="10927080" cy="5306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72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9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66364" y="4959927"/>
            <a:ext cx="4225636" cy="1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Power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</a:rPr>
              <a:t>BHRATHKUMAR.S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</a:rPr>
              <a:t>MITHUNKARTHIK.K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</a:rPr>
              <a:t>KURALARASAN.T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</a:rPr>
              <a:t>NARAENTHIRAN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98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103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Gadugi</vt:lpstr>
      <vt:lpstr>Trebuchet MS</vt:lpstr>
      <vt:lpstr>Wingdings 3</vt:lpstr>
      <vt:lpstr>Facet</vt:lpstr>
      <vt:lpstr>PowerPoint Presentation</vt:lpstr>
      <vt:lpstr>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20CS024 20CS024</dc:creator>
  <cp:lastModifiedBy>20CS024 20CS024</cp:lastModifiedBy>
  <cp:revision>6</cp:revision>
  <dcterms:created xsi:type="dcterms:W3CDTF">2022-09-07T09:45:05Z</dcterms:created>
  <dcterms:modified xsi:type="dcterms:W3CDTF">2022-10-26T09:25:14Z</dcterms:modified>
</cp:coreProperties>
</file>