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9144000" cy="5143500"/>
  <p:embeddedFontLst>
    <p:embeddedFont>
      <p:font typeface="EB Garamond Medium"/>
      <p:regular r:id="rId13"/>
      <p:bold r:id="rId14"/>
      <p:italic r:id="rId15"/>
      <p:boldItalic r:id="rId16"/>
    </p:embeddedFont>
    <p:embeddedFont>
      <p:font typeface="EB Garamond"/>
      <p:bold r:id="rId17"/>
      <p:boldItalic r:id="rId18"/>
    </p:embeddedFont>
    <p:embeddedFont>
      <p:font typeface="Public Sans"/>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BGaramondMedium-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BGaramondMedium-italic.fntdata"/><Relationship Id="rId14" Type="http://schemas.openxmlformats.org/officeDocument/2006/relationships/font" Target="fonts/EBGaramondMedium-bold.fntdata"/><Relationship Id="rId17" Type="http://schemas.openxmlformats.org/officeDocument/2006/relationships/font" Target="fonts/EBGaramond-bold.fntdata"/><Relationship Id="rId16" Type="http://schemas.openxmlformats.org/officeDocument/2006/relationships/font" Target="fonts/EBGaramondMedium-boldItalic.fntdata"/><Relationship Id="rId5" Type="http://schemas.openxmlformats.org/officeDocument/2006/relationships/notesMaster" Target="notesMasters/notesMaster1.xml"/><Relationship Id="rId19" Type="http://schemas.openxmlformats.org/officeDocument/2006/relationships/font" Target="fonts/PublicSans-bold.fntdata"/><Relationship Id="rId6" Type="http://schemas.openxmlformats.org/officeDocument/2006/relationships/slide" Target="slides/slide1.xml"/><Relationship Id="rId18" Type="http://schemas.openxmlformats.org/officeDocument/2006/relationships/font" Target="fonts/EBGaramon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3"/>
          <p:cNvSpPr txBox="1"/>
          <p:nvPr/>
        </p:nvSpPr>
        <p:spPr>
          <a:xfrm>
            <a:off x="357158" y="2714626"/>
            <a:ext cx="3929090" cy="1090042"/>
          </a:xfrm>
          <a:prstGeom prst="rect">
            <a:avLst/>
          </a:prstGeom>
          <a:noFill/>
          <a:ln>
            <a:noFill/>
          </a:ln>
        </p:spPr>
        <p:txBody>
          <a:bodyPr anchorCtr="0" anchor="t" bIns="0" lIns="0" spcFirstLastPara="1" rIns="0" wrap="square" tIns="0">
            <a:spAutoFit/>
          </a:bodyPr>
          <a:lstStyle/>
          <a:p>
            <a:pPr indent="0" lvl="0" marL="0" marR="0" rtl="0" algn="l">
              <a:lnSpc>
                <a:spcPct val="88093"/>
              </a:lnSpc>
              <a:spcBef>
                <a:spcPts val="0"/>
              </a:spcBef>
              <a:spcAft>
                <a:spcPts val="0"/>
              </a:spcAft>
              <a:buNone/>
            </a:pPr>
            <a:r>
              <a:rPr b="1" lang="en-US" sz="2400">
                <a:solidFill>
                  <a:srgbClr val="223669"/>
                </a:solidFill>
                <a:latin typeface="Public Sans"/>
                <a:ea typeface="Public Sans"/>
                <a:cs typeface="Public Sans"/>
                <a:sym typeface="Public Sans"/>
              </a:rPr>
              <a:t>“</a:t>
            </a:r>
            <a:r>
              <a:rPr b="1" lang="en-US" sz="3200">
                <a:solidFill>
                  <a:srgbClr val="223669"/>
                </a:solidFill>
                <a:latin typeface="Times New Roman"/>
                <a:ea typeface="Times New Roman"/>
                <a:cs typeface="Times New Roman"/>
                <a:sym typeface="Times New Roman"/>
              </a:rPr>
              <a:t>BLOG WEBSITE</a:t>
            </a:r>
            <a:r>
              <a:rPr b="1" lang="en-US" sz="2400">
                <a:solidFill>
                  <a:srgbClr val="223669"/>
                </a:solidFill>
                <a:latin typeface="Public Sans"/>
                <a:ea typeface="Public Sans"/>
                <a:cs typeface="Public Sans"/>
                <a:sym typeface="Public Sans"/>
              </a:rPr>
              <a:t>”</a:t>
            </a:r>
            <a:endParaRPr b="1" sz="2400">
              <a:solidFill>
                <a:srgbClr val="223669"/>
              </a:solidFill>
              <a:latin typeface="Public Sans"/>
              <a:ea typeface="Public Sans"/>
              <a:cs typeface="Public Sans"/>
              <a:sym typeface="Public Sans"/>
            </a:endParaRPr>
          </a:p>
          <a:p>
            <a:pPr indent="0" lvl="0" marL="12" marR="0" rtl="0" algn="l">
              <a:lnSpc>
                <a:spcPct val="100678"/>
              </a:lnSpc>
              <a:spcBef>
                <a:spcPts val="2852"/>
              </a:spcBef>
              <a:spcAft>
                <a:spcPts val="0"/>
              </a:spcAft>
              <a:buNone/>
            </a:pPr>
            <a:r>
              <a:rPr b="1" lang="en-US" sz="2800">
                <a:solidFill>
                  <a:srgbClr val="223669"/>
                </a:solidFill>
                <a:latin typeface="Times New Roman"/>
                <a:ea typeface="Times New Roman"/>
                <a:cs typeface="Times New Roman"/>
                <a:sym typeface="Times New Roman"/>
              </a:rPr>
              <a:t>Task – 2  :FRONTEND</a:t>
            </a:r>
            <a:r>
              <a:rPr b="1" lang="en-US" sz="2400">
                <a:solidFill>
                  <a:srgbClr val="223669"/>
                </a:solidFill>
                <a:latin typeface="Times New Roman"/>
                <a:ea typeface="Times New Roman"/>
                <a:cs typeface="Times New Roman"/>
                <a:sym typeface="Times New Roman"/>
              </a:rPr>
              <a:t>     </a:t>
            </a:r>
            <a:endParaRPr b="1" sz="2800">
              <a:solidFill>
                <a:srgbClr val="22366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 name="Shape 26"/>
        <p:cNvGrpSpPr/>
        <p:nvPr/>
      </p:nvGrpSpPr>
      <p:grpSpPr>
        <a:xfrm>
          <a:off x="0" y="0"/>
          <a:ext cx="0" cy="0"/>
          <a:chOff x="0" y="0"/>
          <a:chExt cx="0" cy="0"/>
        </a:xfrm>
      </p:grpSpPr>
      <p:sp>
        <p:nvSpPr>
          <p:cNvPr id="27" name="Google Shape;27;p4"/>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4"/>
          <p:cNvSpPr txBox="1"/>
          <p:nvPr/>
        </p:nvSpPr>
        <p:spPr>
          <a:xfrm>
            <a:off x="234710" y="825130"/>
            <a:ext cx="2024601" cy="340764"/>
          </a:xfrm>
          <a:prstGeom prst="rect">
            <a:avLst/>
          </a:prstGeom>
          <a:noFill/>
          <a:ln>
            <a:noFill/>
          </a:ln>
        </p:spPr>
        <p:txBody>
          <a:bodyPr anchorCtr="0" anchor="t" bIns="0" lIns="0" spcFirstLastPara="1" rIns="0" wrap="square" tIns="0">
            <a:spAutoFit/>
          </a:bodyPr>
          <a:lstStyle/>
          <a:p>
            <a:pPr indent="0" lvl="0" marL="0" marR="0" rtl="0" algn="l">
              <a:lnSpc>
                <a:spcPct val="128810"/>
              </a:lnSpc>
              <a:spcBef>
                <a:spcPts val="0"/>
              </a:spcBef>
              <a:spcAft>
                <a:spcPts val="0"/>
              </a:spcAft>
              <a:buNone/>
            </a:pPr>
            <a:r>
              <a:rPr b="1" lang="en-US" sz="1850">
                <a:solidFill>
                  <a:srgbClr val="C88C32"/>
                </a:solidFill>
                <a:latin typeface="EB Garamond"/>
                <a:ea typeface="EB Garamond"/>
                <a:cs typeface="EB Garamond"/>
                <a:sym typeface="EB Garamond"/>
              </a:rPr>
              <a:t>YourꢀProjectꢀName</a:t>
            </a:r>
            <a:endParaRPr/>
          </a:p>
        </p:txBody>
      </p:sp>
      <p:sp>
        <p:nvSpPr>
          <p:cNvPr id="29" name="Google Shape;29;p4"/>
          <p:cNvSpPr txBox="1"/>
          <p:nvPr/>
        </p:nvSpPr>
        <p:spPr>
          <a:xfrm>
            <a:off x="236135" y="1345039"/>
            <a:ext cx="215428"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lang="en-US" sz="1400">
                <a:solidFill>
                  <a:srgbClr val="FFFFFF"/>
                </a:solidFill>
                <a:latin typeface="Arial"/>
                <a:ea typeface="Arial"/>
                <a:cs typeface="Arial"/>
                <a:sym typeface="Arial"/>
              </a:rPr>
              <a:t>▪</a:t>
            </a:r>
            <a:endParaRPr/>
          </a:p>
        </p:txBody>
      </p:sp>
      <p:sp>
        <p:nvSpPr>
          <p:cNvPr id="30" name="Google Shape;30;p4"/>
          <p:cNvSpPr txBox="1"/>
          <p:nvPr/>
        </p:nvSpPr>
        <p:spPr>
          <a:xfrm>
            <a:off x="521885" y="1330152"/>
            <a:ext cx="2006320" cy="26675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US" sz="1400">
                <a:solidFill>
                  <a:srgbClr val="FFFFFF"/>
                </a:solidFill>
                <a:latin typeface="EB Garamond Medium"/>
                <a:ea typeface="EB Garamond Medium"/>
                <a:cs typeface="EB Garamond Medium"/>
                <a:sym typeface="EB Garamond Medium"/>
              </a:rPr>
              <a:t>YourꢀProjectꢀIntroduction</a:t>
            </a:r>
            <a:endParaRPr/>
          </a:p>
        </p:txBody>
      </p:sp>
      <p:sp>
        <p:nvSpPr>
          <p:cNvPr id="31" name="Google Shape;31;p4"/>
          <p:cNvSpPr txBox="1"/>
          <p:nvPr/>
        </p:nvSpPr>
        <p:spPr>
          <a:xfrm>
            <a:off x="373050" y="2448880"/>
            <a:ext cx="1436143"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US" sz="1400">
                <a:solidFill>
                  <a:srgbClr val="C88C32"/>
                </a:solidFill>
                <a:latin typeface="Arial"/>
                <a:ea typeface="Arial"/>
                <a:cs typeface="Arial"/>
                <a:sym typeface="Arial"/>
              </a:rPr>
              <a:t>LMS Username</a:t>
            </a:r>
            <a:endParaRPr/>
          </a:p>
        </p:txBody>
      </p:sp>
      <p:sp>
        <p:nvSpPr>
          <p:cNvPr id="32" name="Google Shape;32;p4"/>
          <p:cNvSpPr txBox="1"/>
          <p:nvPr/>
        </p:nvSpPr>
        <p:spPr>
          <a:xfrm>
            <a:off x="2504906" y="2448880"/>
            <a:ext cx="636661"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US" sz="1400">
                <a:solidFill>
                  <a:srgbClr val="C88C32"/>
                </a:solidFill>
                <a:latin typeface="Arial"/>
                <a:ea typeface="Arial"/>
                <a:cs typeface="Arial"/>
                <a:sym typeface="Arial"/>
              </a:rPr>
              <a:t>Name</a:t>
            </a:r>
            <a:endParaRPr/>
          </a:p>
        </p:txBody>
      </p:sp>
      <p:sp>
        <p:nvSpPr>
          <p:cNvPr id="33" name="Google Shape;33;p4"/>
          <p:cNvSpPr txBox="1"/>
          <p:nvPr/>
        </p:nvSpPr>
        <p:spPr>
          <a:xfrm>
            <a:off x="3771000" y="2448880"/>
            <a:ext cx="646385"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US" sz="1400">
                <a:solidFill>
                  <a:srgbClr val="C88C32"/>
                </a:solidFill>
                <a:latin typeface="Arial"/>
                <a:ea typeface="Arial"/>
                <a:cs typeface="Arial"/>
                <a:sym typeface="Arial"/>
              </a:rPr>
              <a:t>Batch</a:t>
            </a:r>
            <a:endParaRPr/>
          </a:p>
        </p:txBody>
      </p:sp>
      <p:sp>
        <p:nvSpPr>
          <p:cNvPr id="34" name="Google Shape;34;p4"/>
          <p:cNvSpPr txBox="1"/>
          <p:nvPr/>
        </p:nvSpPr>
        <p:spPr>
          <a:xfrm>
            <a:off x="1928794" y="2714626"/>
            <a:ext cx="164307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Times New Roman"/>
                <a:ea typeface="Times New Roman"/>
                <a:cs typeface="Times New Roman"/>
                <a:sym typeface="Times New Roman"/>
              </a:rPr>
              <a:t>KURALARASAN .JR</a:t>
            </a:r>
            <a:endParaRPr sz="12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4"/>
          <p:cNvSpPr txBox="1"/>
          <p:nvPr/>
        </p:nvSpPr>
        <p:spPr>
          <a:xfrm>
            <a:off x="1857356" y="3143254"/>
            <a:ext cx="192882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Times New Roman"/>
                <a:ea typeface="Times New Roman"/>
                <a:cs typeface="Times New Roman"/>
                <a:sym typeface="Times New Roman"/>
              </a:rPr>
              <a:t>PURUSHOTHAMAN. A</a:t>
            </a:r>
            <a:endParaRPr sz="12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4"/>
          <p:cNvSpPr txBox="1"/>
          <p:nvPr/>
        </p:nvSpPr>
        <p:spPr>
          <a:xfrm>
            <a:off x="1857356" y="3500444"/>
            <a:ext cx="2143140"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Times New Roman"/>
                <a:ea typeface="Times New Roman"/>
                <a:cs typeface="Times New Roman"/>
                <a:sym typeface="Times New Roman"/>
              </a:rPr>
              <a:t>   THAHIR.HA </a:t>
            </a:r>
            <a:r>
              <a:rPr lang="en-US" sz="1600">
                <a:solidFill>
                  <a:schemeClr val="lt1"/>
                </a:solidFill>
                <a:latin typeface="Times New Roman"/>
                <a:ea typeface="Times New Roman"/>
                <a:cs typeface="Times New Roman"/>
                <a:sym typeface="Times New Roman"/>
              </a:rPr>
              <a:t> </a:t>
            </a:r>
            <a:endParaRPr sz="1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4"/>
          <p:cNvSpPr txBox="1"/>
          <p:nvPr/>
        </p:nvSpPr>
        <p:spPr>
          <a:xfrm>
            <a:off x="1928794" y="4000510"/>
            <a:ext cx="178595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Times New Roman"/>
                <a:ea typeface="Times New Roman"/>
                <a:cs typeface="Times New Roman"/>
                <a:sym typeface="Times New Roman"/>
              </a:rPr>
              <a:t>MOHAMED ASHIK.A</a:t>
            </a:r>
            <a:endParaRPr sz="12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4"/>
          <p:cNvSpPr txBox="1"/>
          <p:nvPr/>
        </p:nvSpPr>
        <p:spPr>
          <a:xfrm>
            <a:off x="3571868" y="2786064"/>
            <a:ext cx="135732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    13</a:t>
            </a:r>
            <a:endParaRPr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4"/>
          <p:cNvSpPr txBox="1"/>
          <p:nvPr/>
        </p:nvSpPr>
        <p:spPr>
          <a:xfrm>
            <a:off x="3571868" y="3214693"/>
            <a:ext cx="92869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    13</a:t>
            </a:r>
            <a:endParaRPr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4"/>
          <p:cNvSpPr txBox="1"/>
          <p:nvPr/>
        </p:nvSpPr>
        <p:spPr>
          <a:xfrm>
            <a:off x="3571868" y="3571882"/>
            <a:ext cx="107157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    13</a:t>
            </a:r>
            <a:endParaRPr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4"/>
          <p:cNvSpPr txBox="1"/>
          <p:nvPr/>
        </p:nvSpPr>
        <p:spPr>
          <a:xfrm>
            <a:off x="3571868" y="3929072"/>
            <a:ext cx="114300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    13</a:t>
            </a:r>
            <a:endParaRPr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 name="Shape 45"/>
        <p:cNvGrpSpPr/>
        <p:nvPr/>
      </p:nvGrpSpPr>
      <p:grpSpPr>
        <a:xfrm>
          <a:off x="0" y="0"/>
          <a:ext cx="0" cy="0"/>
          <a:chOff x="0" y="0"/>
          <a:chExt cx="0" cy="0"/>
        </a:xfrm>
      </p:grpSpPr>
      <p:sp>
        <p:nvSpPr>
          <p:cNvPr id="46" name="Google Shape;46;p5"/>
          <p:cNvSpPr txBox="1"/>
          <p:nvPr/>
        </p:nvSpPr>
        <p:spPr>
          <a:xfrm>
            <a:off x="537204" y="264756"/>
            <a:ext cx="920038" cy="33596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US" sz="1800">
                <a:solidFill>
                  <a:srgbClr val="223669"/>
                </a:solidFill>
                <a:latin typeface="EB Garamond"/>
                <a:ea typeface="EB Garamond"/>
                <a:cs typeface="EB Garamond"/>
                <a:sym typeface="EB Garamond"/>
              </a:rPr>
              <a:t>Taskꢀ-ꢀ2</a:t>
            </a:r>
            <a:endParaRPr/>
          </a:p>
        </p:txBody>
      </p:sp>
      <p:sp>
        <p:nvSpPr>
          <p:cNvPr id="47" name="Google Shape;47;p5"/>
          <p:cNvSpPr txBox="1"/>
          <p:nvPr/>
        </p:nvSpPr>
        <p:spPr>
          <a:xfrm>
            <a:off x="571472" y="642924"/>
            <a:ext cx="6356154" cy="153888"/>
          </a:xfrm>
          <a:prstGeom prst="rect">
            <a:avLst/>
          </a:prstGeom>
          <a:noFill/>
          <a:ln>
            <a:noFill/>
          </a:ln>
        </p:spPr>
        <p:txBody>
          <a:bodyPr anchorCtr="0" anchor="t" bIns="0" lIns="0" spcFirstLastPara="1" rIns="0" wrap="square" tIns="0">
            <a:spAutoFit/>
          </a:bodyPr>
          <a:lstStyle/>
          <a:p>
            <a:pPr indent="0" lvl="0" marL="0" marR="0" rtl="0" algn="l">
              <a:lnSpc>
                <a:spcPct val="73250"/>
              </a:lnSpc>
              <a:spcBef>
                <a:spcPts val="0"/>
              </a:spcBef>
              <a:spcAft>
                <a:spcPts val="0"/>
              </a:spcAft>
              <a:buNone/>
            </a:pPr>
            <a:r>
              <a:rPr b="1" lang="en-US" sz="1600">
                <a:solidFill>
                  <a:srgbClr val="0B5394"/>
                </a:solidFill>
                <a:latin typeface="Times New Roman"/>
                <a:ea typeface="Times New Roman"/>
                <a:cs typeface="Times New Roman"/>
                <a:sym typeface="Times New Roman"/>
              </a:rPr>
              <a:t>Create UI and implement various components using react</a:t>
            </a:r>
            <a:endParaRPr b="1" sz="1600">
              <a:solidFill>
                <a:srgbClr val="0B5394"/>
              </a:solidFill>
              <a:latin typeface="Times New Roman"/>
              <a:ea typeface="Times New Roman"/>
              <a:cs typeface="Times New Roman"/>
              <a:sym typeface="Times New Roman"/>
            </a:endParaRPr>
          </a:p>
        </p:txBody>
      </p:sp>
      <p:sp>
        <p:nvSpPr>
          <p:cNvPr id="48" name="Google Shape;48;p5"/>
          <p:cNvSpPr txBox="1"/>
          <p:nvPr/>
        </p:nvSpPr>
        <p:spPr>
          <a:xfrm>
            <a:off x="1030500" y="933034"/>
            <a:ext cx="4398756" cy="461665"/>
          </a:xfrm>
          <a:prstGeom prst="rect">
            <a:avLst/>
          </a:prstGeom>
          <a:noFill/>
          <a:ln>
            <a:noFill/>
          </a:ln>
        </p:spPr>
        <p:txBody>
          <a:bodyPr anchorCtr="0" anchor="t" bIns="0" lIns="0" spcFirstLastPara="1" rIns="0" wrap="square" tIns="0">
            <a:spAutoFit/>
          </a:bodyPr>
          <a:lstStyle/>
          <a:p>
            <a:pPr indent="-88900" lvl="0" marL="0" marR="0" rtl="0" algn="l">
              <a:lnSpc>
                <a:spcPct val="82642"/>
              </a:lnSpc>
              <a:spcBef>
                <a:spcPts val="0"/>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Split design into components and Higher order Components</a:t>
            </a:r>
            <a:endParaRPr sz="1400">
              <a:solidFill>
                <a:srgbClr val="000000"/>
              </a:solidFill>
              <a:latin typeface="Times New Roman"/>
              <a:ea typeface="Times New Roman"/>
              <a:cs typeface="Times New Roman"/>
              <a:sym typeface="Times New Roman"/>
            </a:endParaRPr>
          </a:p>
          <a:p>
            <a:pPr indent="-88900" lvl="0" marL="0" marR="0" rtl="0" algn="l">
              <a:lnSpc>
                <a:spcPct val="82642"/>
              </a:lnSpc>
              <a:spcBef>
                <a:spcPts val="0"/>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Define structure of the components</a:t>
            </a:r>
            <a:endParaRPr sz="1400">
              <a:solidFill>
                <a:srgbClr val="000000"/>
              </a:solidFill>
              <a:latin typeface="Times New Roman"/>
              <a:ea typeface="Times New Roman"/>
              <a:cs typeface="Times New Roman"/>
              <a:sym typeface="Times New Roman"/>
            </a:endParaRPr>
          </a:p>
          <a:p>
            <a:pPr indent="-88900" lvl="0" marL="0" marR="0" rtl="0" algn="l">
              <a:lnSpc>
                <a:spcPct val="82642"/>
              </a:lnSpc>
              <a:spcBef>
                <a:spcPts val="8"/>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Set the basic ui components with dummy data</a:t>
            </a:r>
            <a:endParaRPr sz="1400">
              <a:solidFill>
                <a:srgbClr val="000000"/>
              </a:solidFill>
              <a:latin typeface="Times New Roman"/>
              <a:ea typeface="Times New Roman"/>
              <a:cs typeface="Times New Roman"/>
              <a:sym typeface="Times New Roman"/>
            </a:endParaRPr>
          </a:p>
        </p:txBody>
      </p:sp>
      <p:sp>
        <p:nvSpPr>
          <p:cNvPr id="49" name="Google Shape;49;p5"/>
          <p:cNvSpPr txBox="1"/>
          <p:nvPr/>
        </p:nvSpPr>
        <p:spPr>
          <a:xfrm>
            <a:off x="573300" y="1523276"/>
            <a:ext cx="7499162" cy="163506"/>
          </a:xfrm>
          <a:prstGeom prst="rect">
            <a:avLst/>
          </a:prstGeom>
          <a:noFill/>
          <a:ln>
            <a:noFill/>
          </a:ln>
        </p:spPr>
        <p:txBody>
          <a:bodyPr anchorCtr="0" anchor="t" bIns="0" lIns="0" spcFirstLastPara="1" rIns="0" wrap="square" tIns="0">
            <a:spAutoFit/>
          </a:bodyPr>
          <a:lstStyle/>
          <a:p>
            <a:pPr indent="0" lvl="0" marL="0" marR="0" rtl="0" algn="l">
              <a:lnSpc>
                <a:spcPct val="73250"/>
              </a:lnSpc>
              <a:spcBef>
                <a:spcPts val="0"/>
              </a:spcBef>
              <a:spcAft>
                <a:spcPts val="0"/>
              </a:spcAft>
              <a:buNone/>
            </a:pPr>
            <a:r>
              <a:rPr b="1" lang="en-US" sz="1600">
                <a:solidFill>
                  <a:srgbClr val="0B5394"/>
                </a:solidFill>
                <a:latin typeface="Times New Roman"/>
                <a:ea typeface="Times New Roman"/>
                <a:cs typeface="Times New Roman"/>
                <a:sym typeface="Times New Roman"/>
              </a:rPr>
              <a:t>Integrate the APIs to frontend to ensure the dynamic feature of website</a:t>
            </a:r>
            <a:endParaRPr b="1" sz="1600">
              <a:solidFill>
                <a:srgbClr val="0B5394"/>
              </a:solidFill>
              <a:latin typeface="Times New Roman"/>
              <a:ea typeface="Times New Roman"/>
              <a:cs typeface="Times New Roman"/>
              <a:sym typeface="Times New Roman"/>
            </a:endParaRPr>
          </a:p>
        </p:txBody>
      </p:sp>
      <p:sp>
        <p:nvSpPr>
          <p:cNvPr id="50" name="Google Shape;50;p5"/>
          <p:cNvSpPr txBox="1"/>
          <p:nvPr/>
        </p:nvSpPr>
        <p:spPr>
          <a:xfrm>
            <a:off x="1030500" y="1821140"/>
            <a:ext cx="5041698" cy="779059"/>
          </a:xfrm>
          <a:prstGeom prst="rect">
            <a:avLst/>
          </a:prstGeom>
          <a:noFill/>
          <a:ln>
            <a:noFill/>
          </a:ln>
        </p:spPr>
        <p:txBody>
          <a:bodyPr anchorCtr="0" anchor="t" bIns="0" lIns="0" spcFirstLastPara="1" rIns="0" wrap="square" tIns="0">
            <a:spAutoFit/>
          </a:bodyPr>
          <a:lstStyle/>
          <a:p>
            <a:pPr indent="-66675" lvl="0" marL="0" marR="0" rtl="0" algn="l">
              <a:lnSpc>
                <a:spcPct val="82642"/>
              </a:lnSpc>
              <a:spcBef>
                <a:spcPts val="0"/>
              </a:spcBef>
              <a:spcAft>
                <a:spcPts val="0"/>
              </a:spcAft>
              <a:buClr>
                <a:srgbClr val="000000"/>
              </a:buClr>
              <a:buSzPts val="1050"/>
              <a:buFont typeface="Arial"/>
              <a:buChar char="•"/>
            </a:pPr>
            <a:r>
              <a:rPr lang="en-US" sz="1050">
                <a:solidFill>
                  <a:srgbClr val="000000"/>
                </a:solidFill>
                <a:latin typeface="Times New Roman"/>
                <a:ea typeface="Times New Roman"/>
                <a:cs typeface="Times New Roman"/>
                <a:sym typeface="Times New Roman"/>
              </a:rPr>
              <a:t>  </a:t>
            </a:r>
            <a:r>
              <a:rPr lang="en-US" sz="1400">
                <a:solidFill>
                  <a:srgbClr val="000000"/>
                </a:solidFill>
                <a:latin typeface="Times New Roman"/>
                <a:ea typeface="Times New Roman"/>
                <a:cs typeface="Times New Roman"/>
                <a:sym typeface="Times New Roman"/>
              </a:rPr>
              <a:t>Point base API to the severs base url</a:t>
            </a:r>
            <a:endParaRPr sz="1400">
              <a:solidFill>
                <a:srgbClr val="000000"/>
              </a:solidFill>
              <a:latin typeface="Times New Roman"/>
              <a:ea typeface="Times New Roman"/>
              <a:cs typeface="Times New Roman"/>
              <a:sym typeface="Times New Roman"/>
            </a:endParaRPr>
          </a:p>
          <a:p>
            <a:pPr indent="-88900" lvl="0" marL="0" marR="0" rtl="0" algn="l">
              <a:lnSpc>
                <a:spcPct val="82642"/>
              </a:lnSpc>
              <a:spcBef>
                <a:spcPts val="0"/>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Design API calls for each element </a:t>
            </a:r>
            <a:endParaRPr sz="1400">
              <a:solidFill>
                <a:srgbClr val="000000"/>
              </a:solidFill>
              <a:latin typeface="Times New Roman"/>
              <a:ea typeface="Times New Roman"/>
              <a:cs typeface="Times New Roman"/>
              <a:sym typeface="Times New Roman"/>
            </a:endParaRPr>
          </a:p>
          <a:p>
            <a:pPr indent="-88900" lvl="0" marL="0" marR="0" rtl="0" algn="l">
              <a:lnSpc>
                <a:spcPct val="82642"/>
              </a:lnSpc>
              <a:spcBef>
                <a:spcPts val="8"/>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Handle errors in the output</a:t>
            </a:r>
            <a:endParaRPr sz="1400">
              <a:solidFill>
                <a:srgbClr val="000000"/>
              </a:solidFill>
              <a:latin typeface="Times New Roman"/>
              <a:ea typeface="Times New Roman"/>
              <a:cs typeface="Times New Roman"/>
              <a:sym typeface="Times New Roman"/>
            </a:endParaRPr>
          </a:p>
          <a:p>
            <a:pPr indent="-88900" lvl="0" marL="0" marR="0" rtl="0" algn="l">
              <a:lnSpc>
                <a:spcPct val="82642"/>
              </a:lnSpc>
              <a:spcBef>
                <a:spcPts val="8"/>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Render output of apis to different low level components</a:t>
            </a:r>
            <a:endParaRPr sz="1400">
              <a:solidFill>
                <a:srgbClr val="000000"/>
              </a:solidFill>
              <a:latin typeface="Times New Roman"/>
              <a:ea typeface="Times New Roman"/>
              <a:cs typeface="Times New Roman"/>
              <a:sym typeface="Times New Roman"/>
            </a:endParaRPr>
          </a:p>
          <a:p>
            <a:pPr indent="-88900" lvl="0" marL="0" marR="0" rtl="0" algn="l">
              <a:lnSpc>
                <a:spcPct val="82642"/>
              </a:lnSpc>
              <a:spcBef>
                <a:spcPts val="0"/>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Secure content of post apisx</a:t>
            </a:r>
            <a:endParaRPr sz="1400">
              <a:solidFill>
                <a:srgbClr val="000000"/>
              </a:solidFill>
              <a:latin typeface="Times New Roman"/>
              <a:ea typeface="Times New Roman"/>
              <a:cs typeface="Times New Roman"/>
              <a:sym typeface="Times New Roman"/>
            </a:endParaRPr>
          </a:p>
        </p:txBody>
      </p:sp>
      <p:sp>
        <p:nvSpPr>
          <p:cNvPr id="51" name="Google Shape;51;p5"/>
          <p:cNvSpPr txBox="1"/>
          <p:nvPr/>
        </p:nvSpPr>
        <p:spPr>
          <a:xfrm>
            <a:off x="571472" y="2714626"/>
            <a:ext cx="2606053" cy="269304"/>
          </a:xfrm>
          <a:prstGeom prst="rect">
            <a:avLst/>
          </a:prstGeom>
          <a:noFill/>
          <a:ln>
            <a:noFill/>
          </a:ln>
        </p:spPr>
        <p:txBody>
          <a:bodyPr anchorCtr="0" anchor="t" bIns="0" lIns="0" spcFirstLastPara="1" rIns="0" wrap="square" tIns="0">
            <a:spAutoFit/>
          </a:bodyPr>
          <a:lstStyle/>
          <a:p>
            <a:pPr indent="0" lvl="0" marL="0" marR="0" rtl="0" algn="l">
              <a:lnSpc>
                <a:spcPct val="115777"/>
              </a:lnSpc>
              <a:spcBef>
                <a:spcPts val="0"/>
              </a:spcBef>
              <a:spcAft>
                <a:spcPts val="0"/>
              </a:spcAft>
              <a:buNone/>
            </a:pPr>
            <a:r>
              <a:rPr b="1" lang="en-US" sz="1600">
                <a:solidFill>
                  <a:srgbClr val="0B5394"/>
                </a:solidFill>
                <a:latin typeface="Times New Roman"/>
                <a:ea typeface="Times New Roman"/>
                <a:cs typeface="Times New Roman"/>
                <a:sym typeface="Times New Roman"/>
              </a:rPr>
              <a:t>Evaluation Metric</a:t>
            </a:r>
            <a:r>
              <a:rPr b="1" lang="en-US" sz="1800">
                <a:solidFill>
                  <a:srgbClr val="0B5394"/>
                </a:solidFill>
                <a:latin typeface="Times New Roman"/>
                <a:ea typeface="Times New Roman"/>
                <a:cs typeface="Times New Roman"/>
                <a:sym typeface="Times New Roman"/>
              </a:rPr>
              <a:t>:</a:t>
            </a:r>
            <a:endParaRPr/>
          </a:p>
        </p:txBody>
      </p:sp>
      <p:sp>
        <p:nvSpPr>
          <p:cNvPr id="52" name="Google Shape;52;p5"/>
          <p:cNvSpPr txBox="1"/>
          <p:nvPr/>
        </p:nvSpPr>
        <p:spPr>
          <a:xfrm>
            <a:off x="500034" y="3071816"/>
            <a:ext cx="4180853" cy="215252"/>
          </a:xfrm>
          <a:prstGeom prst="rect">
            <a:avLst/>
          </a:prstGeom>
          <a:noFill/>
          <a:ln>
            <a:noFill/>
          </a:ln>
        </p:spPr>
        <p:txBody>
          <a:bodyPr anchorCtr="0" anchor="t" bIns="0" lIns="0" spcFirstLastPara="1" rIns="0" wrap="square" tIns="0">
            <a:spAutoFit/>
          </a:bodyPr>
          <a:lstStyle/>
          <a:p>
            <a:pPr indent="-76200" lvl="1" marL="457200" marR="0" rtl="0" algn="l">
              <a:lnSpc>
                <a:spcPct val="128571"/>
              </a:lnSpc>
              <a:spcBef>
                <a:spcPts val="0"/>
              </a:spcBef>
              <a:spcAft>
                <a:spcPts val="0"/>
              </a:spcAft>
              <a:buClr>
                <a:srgbClr val="000000"/>
              </a:buClr>
              <a:buSzPts val="1200"/>
              <a:buFont typeface="Arial"/>
              <a:buChar char="•"/>
            </a:pPr>
            <a:r>
              <a:rPr b="0" i="0" lang="en-US" sz="12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100%Completion of the above tasks</a:t>
            </a:r>
            <a:endParaRPr b="0" i="0" sz="1200" u="none" cap="none" strike="noStrike">
              <a:solidFill>
                <a:srgbClr val="000000"/>
              </a:solidFill>
              <a:latin typeface="Times New Roman"/>
              <a:ea typeface="Times New Roman"/>
              <a:cs typeface="Times New Roman"/>
              <a:sym typeface="Times New Roman"/>
            </a:endParaRPr>
          </a:p>
        </p:txBody>
      </p:sp>
      <p:sp>
        <p:nvSpPr>
          <p:cNvPr id="53" name="Google Shape;53;p5"/>
          <p:cNvSpPr txBox="1"/>
          <p:nvPr/>
        </p:nvSpPr>
        <p:spPr>
          <a:xfrm>
            <a:off x="642910" y="3429006"/>
            <a:ext cx="1717306" cy="247015"/>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b="1" lang="en-US" sz="1400">
                <a:solidFill>
                  <a:srgbClr val="C88C32"/>
                </a:solidFill>
                <a:latin typeface="Public Sans"/>
                <a:ea typeface="Public Sans"/>
                <a:cs typeface="Public Sans"/>
                <a:sym typeface="Public Sans"/>
              </a:rPr>
              <a:t>Learning Outcome</a:t>
            </a:r>
            <a:endParaRPr/>
          </a:p>
        </p:txBody>
      </p:sp>
      <p:sp>
        <p:nvSpPr>
          <p:cNvPr id="54" name="Google Shape;54;p5"/>
          <p:cNvSpPr txBox="1"/>
          <p:nvPr/>
        </p:nvSpPr>
        <p:spPr>
          <a:xfrm>
            <a:off x="928662" y="3857634"/>
            <a:ext cx="5176974" cy="795089"/>
          </a:xfrm>
          <a:prstGeom prst="rect">
            <a:avLst/>
          </a:prstGeom>
          <a:noFill/>
          <a:ln>
            <a:noFill/>
          </a:ln>
        </p:spPr>
        <p:txBody>
          <a:bodyPr anchorCtr="0" anchor="t" bIns="0" lIns="0" spcFirstLastPara="1" rIns="0" wrap="square" tIns="0">
            <a:spAutoFit/>
          </a:bodyPr>
          <a:lstStyle/>
          <a:p>
            <a:pPr indent="-88900" lvl="0" marL="0" marR="0" rtl="0" algn="l">
              <a:lnSpc>
                <a:spcPct val="110214"/>
              </a:lnSpc>
              <a:spcBef>
                <a:spcPts val="0"/>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Developing complicated UI using react components</a:t>
            </a:r>
            <a:endParaRPr sz="1400">
              <a:solidFill>
                <a:srgbClr val="000000"/>
              </a:solidFill>
              <a:latin typeface="Times New Roman"/>
              <a:ea typeface="Times New Roman"/>
              <a:cs typeface="Times New Roman"/>
              <a:sym typeface="Times New Roman"/>
            </a:endParaRPr>
          </a:p>
          <a:p>
            <a:pPr indent="-88900" lvl="0" marL="0" marR="0" rtl="0" algn="l">
              <a:lnSpc>
                <a:spcPct val="110214"/>
              </a:lnSpc>
              <a:spcBef>
                <a:spcPts val="60"/>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Using props drilling and context to pass variables</a:t>
            </a:r>
            <a:endParaRPr sz="1400">
              <a:solidFill>
                <a:srgbClr val="000000"/>
              </a:solidFill>
              <a:latin typeface="Times New Roman"/>
              <a:ea typeface="Times New Roman"/>
              <a:cs typeface="Times New Roman"/>
              <a:sym typeface="Times New Roman"/>
            </a:endParaRPr>
          </a:p>
          <a:p>
            <a:pPr indent="-88900" lvl="0" marL="0" marR="0" rtl="0" algn="l">
              <a:lnSpc>
                <a:spcPct val="110214"/>
              </a:lnSpc>
              <a:spcBef>
                <a:spcPts val="60"/>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Getting familiar with different type of API calls</a:t>
            </a:r>
            <a:endParaRPr sz="1400">
              <a:solidFill>
                <a:srgbClr val="000000"/>
              </a:solidFill>
              <a:latin typeface="Times New Roman"/>
              <a:ea typeface="Times New Roman"/>
              <a:cs typeface="Times New Roman"/>
              <a:sym typeface="Times New Roman"/>
            </a:endParaRPr>
          </a:p>
          <a:p>
            <a:pPr indent="-88900" lvl="0" marL="0" marR="0" rtl="0" algn="l">
              <a:lnSpc>
                <a:spcPct val="110214"/>
              </a:lnSpc>
              <a:spcBef>
                <a:spcPts val="10"/>
              </a:spcBef>
              <a:spcAft>
                <a:spcPts val="0"/>
              </a:spcAft>
              <a:buClr>
                <a:srgbClr val="000000"/>
              </a:buClr>
              <a:buSzPts val="1400"/>
              <a:buFont typeface="Arial"/>
              <a:buChar char="•"/>
            </a:pPr>
            <a:r>
              <a:rPr lang="en-US" sz="1400">
                <a:solidFill>
                  <a:srgbClr val="000000"/>
                </a:solidFill>
                <a:latin typeface="Times New Roman"/>
                <a:ea typeface="Times New Roman"/>
                <a:cs typeface="Times New Roman"/>
                <a:sym typeface="Times New Roman"/>
              </a:rPr>
              <a:t> Handling different input data</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 name="Shape 58"/>
        <p:cNvGrpSpPr/>
        <p:nvPr/>
      </p:nvGrpSpPr>
      <p:grpSpPr>
        <a:xfrm>
          <a:off x="0" y="0"/>
          <a:ext cx="0" cy="0"/>
          <a:chOff x="0" y="0"/>
          <a:chExt cx="0" cy="0"/>
        </a:xfrm>
      </p:grpSpPr>
      <p:sp>
        <p:nvSpPr>
          <p:cNvPr id="59" name="Google Shape;59;p6"/>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6"/>
          <p:cNvSpPr txBox="1"/>
          <p:nvPr/>
        </p:nvSpPr>
        <p:spPr>
          <a:xfrm>
            <a:off x="571472" y="428610"/>
            <a:ext cx="2309241" cy="275332"/>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US" sz="1800">
                <a:solidFill>
                  <a:srgbClr val="223669"/>
                </a:solidFill>
                <a:latin typeface="Times New Roman"/>
                <a:ea typeface="Times New Roman"/>
                <a:cs typeface="Times New Roman"/>
                <a:sym typeface="Times New Roman"/>
              </a:rPr>
              <a:t>Step-Wise Description</a:t>
            </a:r>
            <a:endParaRPr b="1" sz="1800">
              <a:solidFill>
                <a:srgbClr val="223669"/>
              </a:solidFill>
              <a:latin typeface="Times New Roman"/>
              <a:ea typeface="Times New Roman"/>
              <a:cs typeface="Times New Roman"/>
              <a:sym typeface="Times New Roman"/>
            </a:endParaRPr>
          </a:p>
        </p:txBody>
      </p:sp>
      <p:sp>
        <p:nvSpPr>
          <p:cNvPr id="61" name="Google Shape;61;p6"/>
          <p:cNvSpPr txBox="1"/>
          <p:nvPr/>
        </p:nvSpPr>
        <p:spPr>
          <a:xfrm>
            <a:off x="571472" y="2714626"/>
            <a:ext cx="2263292" cy="294953"/>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US" sz="1800">
                <a:solidFill>
                  <a:srgbClr val="C88C32"/>
                </a:solidFill>
                <a:latin typeface="Times New Roman"/>
                <a:ea typeface="Times New Roman"/>
                <a:cs typeface="Times New Roman"/>
                <a:sym typeface="Times New Roman"/>
              </a:rPr>
              <a:t>Summary of your task</a:t>
            </a:r>
            <a:endParaRPr b="1" sz="1800">
              <a:solidFill>
                <a:srgbClr val="C88C32"/>
              </a:solidFill>
              <a:latin typeface="Times New Roman"/>
              <a:ea typeface="Times New Roman"/>
              <a:cs typeface="Times New Roman"/>
              <a:sym typeface="Times New Roman"/>
            </a:endParaRPr>
          </a:p>
        </p:txBody>
      </p:sp>
      <p:sp>
        <p:nvSpPr>
          <p:cNvPr id="62" name="Google Shape;62;p6"/>
          <p:cNvSpPr txBox="1"/>
          <p:nvPr/>
        </p:nvSpPr>
        <p:spPr>
          <a:xfrm>
            <a:off x="857224" y="857238"/>
            <a:ext cx="6643734" cy="166199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1600">
                <a:solidFill>
                  <a:schemeClr val="dk1"/>
                </a:solidFill>
                <a:latin typeface="Times New Roman"/>
                <a:ea typeface="Times New Roman"/>
                <a:cs typeface="Times New Roman"/>
                <a:sym typeface="Times New Roman"/>
              </a:rPr>
              <a:t>Step 1: Open the Travel blog website.</a:t>
            </a:r>
            <a:endParaRPr/>
          </a:p>
          <a:p>
            <a:pPr indent="-342900" lvl="0" marL="342900" marR="0" rtl="0" algn="l">
              <a:spcBef>
                <a:spcPts val="0"/>
              </a:spcBef>
              <a:spcAft>
                <a:spcPts val="0"/>
              </a:spcAft>
              <a:buNone/>
            </a:pPr>
            <a:r>
              <a:rPr lang="en-US" sz="1600">
                <a:solidFill>
                  <a:schemeClr val="dk1"/>
                </a:solidFill>
                <a:latin typeface="Times New Roman"/>
                <a:ea typeface="Times New Roman"/>
                <a:cs typeface="Times New Roman"/>
                <a:sym typeface="Times New Roman"/>
              </a:rPr>
              <a:t>Step 2: Sign in your account.</a:t>
            </a:r>
            <a:endParaRPr/>
          </a:p>
          <a:p>
            <a:pPr indent="-342900" lvl="0" marL="342900" marR="0" rtl="0" algn="l">
              <a:spcBef>
                <a:spcPts val="0"/>
              </a:spcBef>
              <a:spcAft>
                <a:spcPts val="0"/>
              </a:spcAft>
              <a:buNone/>
            </a:pPr>
            <a:r>
              <a:rPr lang="en-US" sz="1600">
                <a:solidFill>
                  <a:schemeClr val="dk1"/>
                </a:solidFill>
                <a:latin typeface="Times New Roman"/>
                <a:ea typeface="Times New Roman"/>
                <a:cs typeface="Times New Roman"/>
                <a:sym typeface="Times New Roman"/>
              </a:rPr>
              <a:t>Step 3: You will be Greeted  with our home page.</a:t>
            </a:r>
            <a:endParaRPr/>
          </a:p>
          <a:p>
            <a:pPr indent="-342900" lvl="0" marL="342900" marR="0" rtl="0" algn="l">
              <a:spcBef>
                <a:spcPts val="0"/>
              </a:spcBef>
              <a:spcAft>
                <a:spcPts val="0"/>
              </a:spcAft>
              <a:buNone/>
            </a:pPr>
            <a:r>
              <a:rPr lang="en-US" sz="1600">
                <a:solidFill>
                  <a:schemeClr val="dk1"/>
                </a:solidFill>
                <a:latin typeface="Times New Roman"/>
                <a:ea typeface="Times New Roman"/>
                <a:cs typeface="Times New Roman"/>
                <a:sym typeface="Times New Roman"/>
              </a:rPr>
              <a:t>Step 4: Explore the different sections such as about, popular, explore.</a:t>
            </a:r>
            <a:endParaRPr/>
          </a:p>
          <a:p>
            <a:pPr indent="-342900" lvl="0" marL="342900" marR="0" rtl="0" algn="l">
              <a:spcBef>
                <a:spcPts val="0"/>
              </a:spcBef>
              <a:spcAft>
                <a:spcPts val="0"/>
              </a:spcAft>
              <a:buNone/>
            </a:pPr>
            <a:r>
              <a:rPr lang="en-US" sz="1600">
                <a:solidFill>
                  <a:schemeClr val="dk1"/>
                </a:solidFill>
                <a:latin typeface="Times New Roman"/>
                <a:ea typeface="Times New Roman"/>
                <a:cs typeface="Times New Roman"/>
                <a:sym typeface="Times New Roman"/>
              </a:rPr>
              <a:t>Step 5: Subscribe to our newsletter for more content.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6"/>
          <p:cNvSpPr txBox="1"/>
          <p:nvPr/>
        </p:nvSpPr>
        <p:spPr>
          <a:xfrm flipH="1">
            <a:off x="785786" y="3112175"/>
            <a:ext cx="8001058" cy="1846659"/>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Our travel blog website is all about inspiring and informing travelers like you. We have captivating travel stories, detailed destination guides, and practical tips to help you plan your next adventure.</a:t>
            </a:r>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Explore stunning destinations, get insider tips, and immerse yourself in the world of travel through our blog. Let us be your go-to resource for all things travel-related!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7"/>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7"/>
          <p:cNvSpPr txBox="1"/>
          <p:nvPr/>
        </p:nvSpPr>
        <p:spPr>
          <a:xfrm>
            <a:off x="284724" y="192514"/>
            <a:ext cx="2988868" cy="370294"/>
          </a:xfrm>
          <a:prstGeom prst="rect">
            <a:avLst/>
          </a:prstGeom>
          <a:noFill/>
          <a:ln>
            <a:noFill/>
          </a:ln>
        </p:spPr>
        <p:txBody>
          <a:bodyPr anchorCtr="0" anchor="t" bIns="0" lIns="0" spcFirstLastPara="1" rIns="0" wrap="square" tIns="0">
            <a:spAutoFit/>
          </a:bodyPr>
          <a:lstStyle/>
          <a:p>
            <a:pPr indent="0" lvl="0" marL="0" marR="0" rtl="0" algn="l">
              <a:lnSpc>
                <a:spcPct val="130291"/>
              </a:lnSpc>
              <a:spcBef>
                <a:spcPts val="0"/>
              </a:spcBef>
              <a:spcAft>
                <a:spcPts val="0"/>
              </a:spcAft>
              <a:buNone/>
            </a:pPr>
            <a:r>
              <a:rPr b="1" lang="en-US" sz="2400">
                <a:solidFill>
                  <a:srgbClr val="C88C32"/>
                </a:solidFill>
                <a:latin typeface="Times New Roman"/>
                <a:ea typeface="Times New Roman"/>
                <a:cs typeface="Times New Roman"/>
                <a:sym typeface="Times New Roman"/>
              </a:rPr>
              <a:t>Assessment Parameter</a:t>
            </a:r>
            <a:endParaRPr b="1" sz="2400">
              <a:solidFill>
                <a:srgbClr val="C88C32"/>
              </a:solidFill>
              <a:latin typeface="Times New Roman"/>
              <a:ea typeface="Times New Roman"/>
              <a:cs typeface="Times New Roman"/>
              <a:sym typeface="Times New Roman"/>
            </a:endParaRPr>
          </a:p>
        </p:txBody>
      </p:sp>
      <p:sp>
        <p:nvSpPr>
          <p:cNvPr id="70" name="Google Shape;70;p7"/>
          <p:cNvSpPr txBox="1"/>
          <p:nvPr/>
        </p:nvSpPr>
        <p:spPr>
          <a:xfrm>
            <a:off x="785786" y="961898"/>
            <a:ext cx="1830300" cy="320601"/>
          </a:xfrm>
          <a:prstGeom prst="rect">
            <a:avLst/>
          </a:prstGeom>
          <a:noFill/>
          <a:ln>
            <a:noFill/>
          </a:ln>
        </p:spPr>
        <p:txBody>
          <a:bodyPr anchorCtr="0" anchor="t" bIns="0" lIns="0" spcFirstLastPara="1" rIns="0" wrap="square" tIns="0">
            <a:spAutoFit/>
          </a:bodyPr>
          <a:lstStyle/>
          <a:p>
            <a:pPr indent="0" lvl="0" marL="0" marR="0" rtl="0" algn="l">
              <a:lnSpc>
                <a:spcPct val="115727"/>
              </a:lnSpc>
              <a:spcBef>
                <a:spcPts val="0"/>
              </a:spcBef>
              <a:spcAft>
                <a:spcPts val="0"/>
              </a:spcAft>
              <a:buNone/>
            </a:pPr>
            <a:r>
              <a:rPr lang="en-US" sz="1100">
                <a:solidFill>
                  <a:srgbClr val="000000"/>
                </a:solidFill>
                <a:latin typeface="Times New Roman"/>
                <a:ea typeface="Times New Roman"/>
                <a:cs typeface="Times New Roman"/>
                <a:sym typeface="Times New Roman"/>
              </a:rPr>
              <a:t>Setup Project for Calculator</a:t>
            </a:r>
            <a:endParaRPr/>
          </a:p>
          <a:p>
            <a:pPr indent="0" lvl="0" marL="1023937" marR="0" rtl="0" algn="l">
              <a:lnSpc>
                <a:spcPct val="109090"/>
              </a:lnSpc>
              <a:spcBef>
                <a:spcPts val="0"/>
              </a:spcBef>
              <a:spcAft>
                <a:spcPts val="0"/>
              </a:spcAft>
              <a:buNone/>
            </a:pPr>
            <a:r>
              <a:rPr lang="en-US" sz="1100">
                <a:solidFill>
                  <a:srgbClr val="000000"/>
                </a:solidFill>
                <a:latin typeface="Times New Roman"/>
                <a:ea typeface="Times New Roman"/>
                <a:cs typeface="Times New Roman"/>
                <a:sym typeface="Times New Roman"/>
              </a:rPr>
              <a:t>project</a:t>
            </a:r>
            <a:endParaRPr sz="1100">
              <a:solidFill>
                <a:srgbClr val="000000"/>
              </a:solidFill>
              <a:latin typeface="Times New Roman"/>
              <a:ea typeface="Times New Roman"/>
              <a:cs typeface="Times New Roman"/>
              <a:sym typeface="Times New Roman"/>
            </a:endParaRPr>
          </a:p>
        </p:txBody>
      </p:sp>
      <p:sp>
        <p:nvSpPr>
          <p:cNvPr id="71" name="Google Shape;71;p7"/>
          <p:cNvSpPr txBox="1"/>
          <p:nvPr/>
        </p:nvSpPr>
        <p:spPr>
          <a:xfrm>
            <a:off x="6706940" y="961898"/>
            <a:ext cx="1722712" cy="320601"/>
          </a:xfrm>
          <a:prstGeom prst="rect">
            <a:avLst/>
          </a:prstGeom>
          <a:noFill/>
          <a:ln>
            <a:noFill/>
          </a:ln>
        </p:spPr>
        <p:txBody>
          <a:bodyPr anchorCtr="0" anchor="t" bIns="0" lIns="0" spcFirstLastPara="1" rIns="0" wrap="square" tIns="0">
            <a:spAutoFit/>
          </a:bodyPr>
          <a:lstStyle/>
          <a:p>
            <a:pPr indent="0" lvl="0" marL="0" marR="0" rtl="0" algn="l">
              <a:lnSpc>
                <a:spcPct val="115727"/>
              </a:lnSpc>
              <a:spcBef>
                <a:spcPts val="0"/>
              </a:spcBef>
              <a:spcAft>
                <a:spcPts val="0"/>
              </a:spcAft>
              <a:buNone/>
            </a:pPr>
            <a:r>
              <a:rPr lang="en-US" sz="1100">
                <a:solidFill>
                  <a:srgbClr val="000000"/>
                </a:solidFill>
                <a:latin typeface="Times New Roman"/>
                <a:ea typeface="Times New Roman"/>
                <a:cs typeface="Times New Roman"/>
                <a:sym typeface="Times New Roman"/>
              </a:rPr>
              <a:t>Setup basic structure of text-</a:t>
            </a:r>
            <a:endParaRPr sz="1100">
              <a:solidFill>
                <a:srgbClr val="000000"/>
              </a:solidFill>
              <a:latin typeface="Times New Roman"/>
              <a:ea typeface="Times New Roman"/>
              <a:cs typeface="Times New Roman"/>
              <a:sym typeface="Times New Roman"/>
            </a:endParaRPr>
          </a:p>
          <a:p>
            <a:pPr indent="0" lvl="0" marL="0" marR="0" rtl="0" algn="l">
              <a:lnSpc>
                <a:spcPct val="109090"/>
              </a:lnSpc>
              <a:spcBef>
                <a:spcPts val="0"/>
              </a:spcBef>
              <a:spcAft>
                <a:spcPts val="0"/>
              </a:spcAft>
              <a:buNone/>
            </a:pPr>
            <a:r>
              <a:rPr lang="en-US" sz="1100">
                <a:solidFill>
                  <a:srgbClr val="000000"/>
                </a:solidFill>
                <a:latin typeface="Times New Roman"/>
                <a:ea typeface="Times New Roman"/>
                <a:cs typeface="Times New Roman"/>
                <a:sym typeface="Times New Roman"/>
              </a:rPr>
              <a:t>Editor project</a:t>
            </a:r>
            <a:endParaRPr sz="1100">
              <a:solidFill>
                <a:srgbClr val="000000"/>
              </a:solidFill>
              <a:latin typeface="Times New Roman"/>
              <a:ea typeface="Times New Roman"/>
              <a:cs typeface="Times New Roman"/>
              <a:sym typeface="Times New Roman"/>
            </a:endParaRPr>
          </a:p>
        </p:txBody>
      </p:sp>
      <p:sp>
        <p:nvSpPr>
          <p:cNvPr id="72" name="Google Shape;72;p7"/>
          <p:cNvSpPr txBox="1"/>
          <p:nvPr/>
        </p:nvSpPr>
        <p:spPr>
          <a:xfrm>
            <a:off x="285721" y="2189413"/>
            <a:ext cx="2148490" cy="320601"/>
          </a:xfrm>
          <a:prstGeom prst="rect">
            <a:avLst/>
          </a:prstGeom>
          <a:noFill/>
          <a:ln>
            <a:noFill/>
          </a:ln>
        </p:spPr>
        <p:txBody>
          <a:bodyPr anchorCtr="0" anchor="t" bIns="0" lIns="0" spcFirstLastPara="1" rIns="0" wrap="square" tIns="0">
            <a:spAutoFit/>
          </a:bodyPr>
          <a:lstStyle/>
          <a:p>
            <a:pPr indent="0" lvl="0" marL="0" marR="0" rtl="0" algn="l">
              <a:lnSpc>
                <a:spcPct val="115727"/>
              </a:lnSpc>
              <a:spcBef>
                <a:spcPts val="0"/>
              </a:spcBef>
              <a:spcAft>
                <a:spcPts val="0"/>
              </a:spcAft>
              <a:buNone/>
            </a:pPr>
            <a:r>
              <a:rPr lang="en-US" sz="1100">
                <a:solidFill>
                  <a:srgbClr val="000000"/>
                </a:solidFill>
                <a:latin typeface="Times New Roman"/>
                <a:ea typeface="Times New Roman"/>
                <a:cs typeface="Times New Roman"/>
                <a:sym typeface="Times New Roman"/>
              </a:rPr>
              <a:t>Create a main component with the </a:t>
            </a:r>
            <a:endParaRPr sz="1100">
              <a:solidFill>
                <a:srgbClr val="000000"/>
              </a:solidFill>
              <a:latin typeface="Times New Roman"/>
              <a:ea typeface="Times New Roman"/>
              <a:cs typeface="Times New Roman"/>
              <a:sym typeface="Times New Roman"/>
            </a:endParaRPr>
          </a:p>
          <a:p>
            <a:pPr indent="0" lvl="0" marL="330200" marR="0" rtl="0" algn="l">
              <a:lnSpc>
                <a:spcPct val="109090"/>
              </a:lnSpc>
              <a:spcBef>
                <a:spcPts val="0"/>
              </a:spcBef>
              <a:spcAft>
                <a:spcPts val="0"/>
              </a:spcAft>
              <a:buNone/>
            </a:pPr>
            <a:r>
              <a:rPr lang="en-US" sz="1100">
                <a:solidFill>
                  <a:srgbClr val="000000"/>
                </a:solidFill>
                <a:latin typeface="Times New Roman"/>
                <a:ea typeface="Times New Roman"/>
                <a:cs typeface="Times New Roman"/>
                <a:sym typeface="Times New Roman"/>
              </a:rPr>
              <a:t>Outer structure of calculator</a:t>
            </a:r>
            <a:endParaRPr sz="1100">
              <a:solidFill>
                <a:srgbClr val="000000"/>
              </a:solidFill>
              <a:latin typeface="Times New Roman"/>
              <a:ea typeface="Times New Roman"/>
              <a:cs typeface="Times New Roman"/>
              <a:sym typeface="Times New Roman"/>
            </a:endParaRPr>
          </a:p>
        </p:txBody>
      </p:sp>
      <p:sp>
        <p:nvSpPr>
          <p:cNvPr id="73" name="Google Shape;73;p7"/>
          <p:cNvSpPr txBox="1"/>
          <p:nvPr/>
        </p:nvSpPr>
        <p:spPr>
          <a:xfrm>
            <a:off x="6878576" y="2189404"/>
            <a:ext cx="1765389" cy="320601"/>
          </a:xfrm>
          <a:prstGeom prst="rect">
            <a:avLst/>
          </a:prstGeom>
          <a:noFill/>
          <a:ln>
            <a:noFill/>
          </a:ln>
        </p:spPr>
        <p:txBody>
          <a:bodyPr anchorCtr="0" anchor="t" bIns="0" lIns="0" spcFirstLastPara="1" rIns="0" wrap="square" tIns="0">
            <a:spAutoFit/>
          </a:bodyPr>
          <a:lstStyle/>
          <a:p>
            <a:pPr indent="0" lvl="0" marL="0" marR="0" rtl="0" algn="l">
              <a:lnSpc>
                <a:spcPct val="115727"/>
              </a:lnSpc>
              <a:spcBef>
                <a:spcPts val="0"/>
              </a:spcBef>
              <a:spcAft>
                <a:spcPts val="0"/>
              </a:spcAft>
              <a:buNone/>
            </a:pPr>
            <a:r>
              <a:rPr lang="en-US" sz="1100">
                <a:solidFill>
                  <a:srgbClr val="000000"/>
                </a:solidFill>
                <a:latin typeface="Times New Roman"/>
                <a:ea typeface="Times New Roman"/>
                <a:cs typeface="Times New Roman"/>
                <a:sym typeface="Times New Roman"/>
              </a:rPr>
              <a:t>Create main component with</a:t>
            </a:r>
            <a:endParaRPr sz="1100">
              <a:solidFill>
                <a:srgbClr val="000000"/>
              </a:solidFill>
              <a:latin typeface="Times New Roman"/>
              <a:ea typeface="Times New Roman"/>
              <a:cs typeface="Times New Roman"/>
              <a:sym typeface="Times New Roman"/>
            </a:endParaRPr>
          </a:p>
          <a:p>
            <a:pPr indent="0" lvl="0" marL="0" marR="0" rtl="0" algn="l">
              <a:lnSpc>
                <a:spcPct val="109090"/>
              </a:lnSpc>
              <a:spcBef>
                <a:spcPts val="0"/>
              </a:spcBef>
              <a:spcAft>
                <a:spcPts val="0"/>
              </a:spcAft>
              <a:buNone/>
            </a:pPr>
            <a:r>
              <a:rPr lang="en-US" sz="1100">
                <a:solidFill>
                  <a:srgbClr val="000000"/>
                </a:solidFill>
                <a:latin typeface="Times New Roman"/>
                <a:ea typeface="Times New Roman"/>
                <a:cs typeface="Times New Roman"/>
                <a:sym typeface="Times New Roman"/>
              </a:rPr>
              <a:t>All feature buttons</a:t>
            </a:r>
            <a:endParaRPr sz="1100">
              <a:solidFill>
                <a:srgbClr val="000000"/>
              </a:solidFill>
              <a:latin typeface="Times New Roman"/>
              <a:ea typeface="Times New Roman"/>
              <a:cs typeface="Times New Roman"/>
              <a:sym typeface="Times New Roman"/>
            </a:endParaRPr>
          </a:p>
        </p:txBody>
      </p:sp>
      <p:sp>
        <p:nvSpPr>
          <p:cNvPr id="74" name="Google Shape;74;p7"/>
          <p:cNvSpPr txBox="1"/>
          <p:nvPr/>
        </p:nvSpPr>
        <p:spPr>
          <a:xfrm>
            <a:off x="4055551" y="2269240"/>
            <a:ext cx="1198016" cy="33596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US" sz="1800">
                <a:solidFill>
                  <a:srgbClr val="223669"/>
                </a:solidFill>
                <a:latin typeface="EB Garamond"/>
                <a:ea typeface="EB Garamond"/>
                <a:cs typeface="EB Garamond"/>
                <a:sym typeface="EB Garamond"/>
              </a:rPr>
              <a:t>Check-List</a:t>
            </a:r>
            <a:endParaRPr/>
          </a:p>
        </p:txBody>
      </p:sp>
      <p:sp>
        <p:nvSpPr>
          <p:cNvPr id="75" name="Google Shape;75;p7"/>
          <p:cNvSpPr txBox="1"/>
          <p:nvPr/>
        </p:nvSpPr>
        <p:spPr>
          <a:xfrm>
            <a:off x="785786" y="3449640"/>
            <a:ext cx="1818724" cy="320601"/>
          </a:xfrm>
          <a:prstGeom prst="rect">
            <a:avLst/>
          </a:prstGeom>
          <a:noFill/>
          <a:ln>
            <a:noFill/>
          </a:ln>
        </p:spPr>
        <p:txBody>
          <a:bodyPr anchorCtr="0" anchor="t" bIns="0" lIns="0" spcFirstLastPara="1" rIns="0" wrap="square" tIns="0">
            <a:spAutoFit/>
          </a:bodyPr>
          <a:lstStyle/>
          <a:p>
            <a:pPr indent="0" lvl="0" marL="0" marR="0" rtl="0" algn="l">
              <a:lnSpc>
                <a:spcPct val="115727"/>
              </a:lnSpc>
              <a:spcBef>
                <a:spcPts val="0"/>
              </a:spcBef>
              <a:spcAft>
                <a:spcPts val="0"/>
              </a:spcAft>
              <a:buNone/>
            </a:pPr>
            <a:r>
              <a:rPr lang="en-US" sz="1100">
                <a:solidFill>
                  <a:srgbClr val="000000"/>
                </a:solidFill>
                <a:latin typeface="Times New Roman"/>
                <a:ea typeface="Times New Roman"/>
                <a:cs typeface="Times New Roman"/>
                <a:sym typeface="Times New Roman"/>
              </a:rPr>
              <a:t>Create a button component</a:t>
            </a:r>
            <a:endParaRPr sz="1100">
              <a:solidFill>
                <a:srgbClr val="000000"/>
              </a:solidFill>
              <a:latin typeface="Times New Roman"/>
              <a:ea typeface="Times New Roman"/>
              <a:cs typeface="Times New Roman"/>
              <a:sym typeface="Times New Roman"/>
            </a:endParaRPr>
          </a:p>
          <a:p>
            <a:pPr indent="0" lvl="0" marL="331787" marR="0" rtl="0" algn="l">
              <a:lnSpc>
                <a:spcPct val="109090"/>
              </a:lnSpc>
              <a:spcBef>
                <a:spcPts val="0"/>
              </a:spcBef>
              <a:spcAft>
                <a:spcPts val="0"/>
              </a:spcAft>
              <a:buNone/>
            </a:pPr>
            <a:r>
              <a:rPr lang="en-US" sz="1100">
                <a:solidFill>
                  <a:srgbClr val="000000"/>
                </a:solidFill>
                <a:latin typeface="Times New Roman"/>
                <a:ea typeface="Times New Roman"/>
                <a:cs typeface="Times New Roman"/>
                <a:sym typeface="Times New Roman"/>
              </a:rPr>
              <a:t>With on click handler</a:t>
            </a:r>
            <a:endParaRPr sz="1100">
              <a:solidFill>
                <a:srgbClr val="000000"/>
              </a:solidFill>
              <a:latin typeface="Times New Roman"/>
              <a:ea typeface="Times New Roman"/>
              <a:cs typeface="Times New Roman"/>
              <a:sym typeface="Times New Roman"/>
            </a:endParaRPr>
          </a:p>
        </p:txBody>
      </p:sp>
      <p:sp>
        <p:nvSpPr>
          <p:cNvPr id="76" name="Google Shape;76;p7"/>
          <p:cNvSpPr txBox="1"/>
          <p:nvPr/>
        </p:nvSpPr>
        <p:spPr>
          <a:xfrm>
            <a:off x="6693712" y="3449640"/>
            <a:ext cx="1878815" cy="320601"/>
          </a:xfrm>
          <a:prstGeom prst="rect">
            <a:avLst/>
          </a:prstGeom>
          <a:noFill/>
          <a:ln>
            <a:noFill/>
          </a:ln>
        </p:spPr>
        <p:txBody>
          <a:bodyPr anchorCtr="0" anchor="t" bIns="0" lIns="0" spcFirstLastPara="1" rIns="0" wrap="square" tIns="0">
            <a:spAutoFit/>
          </a:bodyPr>
          <a:lstStyle/>
          <a:p>
            <a:pPr indent="0" lvl="0" marL="0" marR="0" rtl="0" algn="l">
              <a:lnSpc>
                <a:spcPct val="115727"/>
              </a:lnSpc>
              <a:spcBef>
                <a:spcPts val="0"/>
              </a:spcBef>
              <a:spcAft>
                <a:spcPts val="0"/>
              </a:spcAft>
              <a:buNone/>
            </a:pPr>
            <a:r>
              <a:rPr lang="en-US" sz="1100">
                <a:solidFill>
                  <a:srgbClr val="000000"/>
                </a:solidFill>
                <a:latin typeface="Times New Roman"/>
                <a:ea typeface="Times New Roman"/>
                <a:cs typeface="Times New Roman"/>
                <a:sym typeface="Times New Roman"/>
              </a:rPr>
              <a:t>Create a json object to store</a:t>
            </a:r>
            <a:endParaRPr sz="1100">
              <a:solidFill>
                <a:srgbClr val="000000"/>
              </a:solidFill>
              <a:latin typeface="Times New Roman"/>
              <a:ea typeface="Times New Roman"/>
              <a:cs typeface="Times New Roman"/>
              <a:sym typeface="Times New Roman"/>
            </a:endParaRPr>
          </a:p>
          <a:p>
            <a:pPr indent="0" lvl="0" marL="0" marR="0" rtl="0" algn="l">
              <a:lnSpc>
                <a:spcPct val="109090"/>
              </a:lnSpc>
              <a:spcBef>
                <a:spcPts val="0"/>
              </a:spcBef>
              <a:spcAft>
                <a:spcPts val="0"/>
              </a:spcAft>
              <a:buNone/>
            </a:pPr>
            <a:r>
              <a:rPr lang="en-US" sz="1100">
                <a:solidFill>
                  <a:srgbClr val="000000"/>
                </a:solidFill>
                <a:latin typeface="Times New Roman"/>
                <a:ea typeface="Times New Roman"/>
                <a:cs typeface="Times New Roman"/>
                <a:sym typeface="Times New Roman"/>
              </a:rPr>
              <a:t>Data for text editor</a:t>
            </a:r>
            <a:endParaRPr sz="1100">
              <a:solidFill>
                <a:srgbClr val="000000"/>
              </a:solidFill>
              <a:latin typeface="Times New Roman"/>
              <a:ea typeface="Times New Roman"/>
              <a:cs typeface="Times New Roman"/>
              <a:sym typeface="Times New Roman"/>
            </a:endParaRPr>
          </a:p>
        </p:txBody>
      </p:sp>
      <p:sp>
        <p:nvSpPr>
          <p:cNvPr id="77" name="Google Shape;77;p7"/>
          <p:cNvSpPr txBox="1"/>
          <p:nvPr/>
        </p:nvSpPr>
        <p:spPr>
          <a:xfrm>
            <a:off x="1714480" y="4259340"/>
            <a:ext cx="1884749" cy="320601"/>
          </a:xfrm>
          <a:prstGeom prst="rect">
            <a:avLst/>
          </a:prstGeom>
          <a:noFill/>
          <a:ln>
            <a:noFill/>
          </a:ln>
        </p:spPr>
        <p:txBody>
          <a:bodyPr anchorCtr="0" anchor="t" bIns="0" lIns="0" spcFirstLastPara="1" rIns="0" wrap="square" tIns="0">
            <a:spAutoFit/>
          </a:bodyPr>
          <a:lstStyle/>
          <a:p>
            <a:pPr indent="0" lvl="0" marL="0" marR="0" rtl="0" algn="l">
              <a:lnSpc>
                <a:spcPct val="115727"/>
              </a:lnSpc>
              <a:spcBef>
                <a:spcPts val="0"/>
              </a:spcBef>
              <a:spcAft>
                <a:spcPts val="0"/>
              </a:spcAft>
              <a:buNone/>
            </a:pPr>
            <a:r>
              <a:rPr lang="en-US" sz="1100">
                <a:solidFill>
                  <a:srgbClr val="000000"/>
                </a:solidFill>
                <a:latin typeface="Times New Roman"/>
                <a:ea typeface="Times New Roman"/>
                <a:cs typeface="Times New Roman"/>
                <a:sym typeface="Times New Roman"/>
              </a:rPr>
              <a:t>Create a evaluateExpresion</a:t>
            </a:r>
            <a:endParaRPr sz="1100">
              <a:solidFill>
                <a:srgbClr val="000000"/>
              </a:solidFill>
              <a:latin typeface="Times New Roman"/>
              <a:ea typeface="Times New Roman"/>
              <a:cs typeface="Times New Roman"/>
              <a:sym typeface="Times New Roman"/>
            </a:endParaRPr>
          </a:p>
          <a:p>
            <a:pPr indent="0" lvl="0" marL="128587" marR="0" rtl="0" algn="l">
              <a:lnSpc>
                <a:spcPct val="109090"/>
              </a:lnSpc>
              <a:spcBef>
                <a:spcPts val="0"/>
              </a:spcBef>
              <a:spcAft>
                <a:spcPts val="0"/>
              </a:spcAft>
              <a:buNone/>
            </a:pPr>
            <a:r>
              <a:rPr lang="en-US" sz="1100">
                <a:solidFill>
                  <a:srgbClr val="000000"/>
                </a:solidFill>
                <a:latin typeface="Times New Roman"/>
                <a:ea typeface="Times New Roman"/>
                <a:cs typeface="Times New Roman"/>
                <a:sym typeface="Times New Roman"/>
              </a:rPr>
              <a:t>Function to evaluate value</a:t>
            </a:r>
            <a:endParaRPr sz="1100">
              <a:solidFill>
                <a:srgbClr val="000000"/>
              </a:solidFill>
              <a:latin typeface="Times New Roman"/>
              <a:ea typeface="Times New Roman"/>
              <a:cs typeface="Times New Roman"/>
              <a:sym typeface="Times New Roman"/>
            </a:endParaRPr>
          </a:p>
        </p:txBody>
      </p:sp>
      <p:sp>
        <p:nvSpPr>
          <p:cNvPr id="78" name="Google Shape;78;p7"/>
          <p:cNvSpPr txBox="1"/>
          <p:nvPr/>
        </p:nvSpPr>
        <p:spPr>
          <a:xfrm>
            <a:off x="5676365" y="4335540"/>
            <a:ext cx="1386078" cy="166712"/>
          </a:xfrm>
          <a:prstGeom prst="rect">
            <a:avLst/>
          </a:prstGeom>
          <a:noFill/>
          <a:ln>
            <a:noFill/>
          </a:ln>
        </p:spPr>
        <p:txBody>
          <a:bodyPr anchorCtr="0" anchor="t" bIns="0" lIns="0" spcFirstLastPara="1" rIns="0" wrap="square" tIns="0">
            <a:spAutoFit/>
          </a:bodyPr>
          <a:lstStyle/>
          <a:p>
            <a:pPr indent="0" lvl="0" marL="0" marR="0" rtl="0" algn="l">
              <a:lnSpc>
                <a:spcPct val="115727"/>
              </a:lnSpc>
              <a:spcBef>
                <a:spcPts val="0"/>
              </a:spcBef>
              <a:spcAft>
                <a:spcPts val="0"/>
              </a:spcAft>
              <a:buNone/>
            </a:pPr>
            <a:r>
              <a:rPr lang="en-US" sz="1100">
                <a:solidFill>
                  <a:srgbClr val="000000"/>
                </a:solidFill>
                <a:latin typeface="Times New Roman"/>
                <a:ea typeface="Times New Roman"/>
                <a:cs typeface="Times New Roman"/>
                <a:sym typeface="Times New Roman"/>
              </a:rPr>
              <a:t>Push both code to github</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8"/>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txBox="1"/>
          <p:nvPr/>
        </p:nvSpPr>
        <p:spPr>
          <a:xfrm>
            <a:off x="3629445" y="894406"/>
            <a:ext cx="2183510" cy="306705"/>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b="1" lang="en-US" sz="1800">
                <a:solidFill>
                  <a:srgbClr val="FFFFFF"/>
                </a:solidFill>
                <a:latin typeface="Public Sans"/>
                <a:ea typeface="Public Sans"/>
                <a:cs typeface="Public Sans"/>
                <a:sym typeface="Public Sans"/>
              </a:rPr>
              <a:t>Submission Github</a:t>
            </a:r>
            <a:endParaRPr/>
          </a:p>
        </p:txBody>
      </p:sp>
      <p:sp>
        <p:nvSpPr>
          <p:cNvPr id="85" name="Google Shape;85;p8"/>
          <p:cNvSpPr txBox="1"/>
          <p:nvPr/>
        </p:nvSpPr>
        <p:spPr>
          <a:xfrm>
            <a:off x="3929058" y="2071684"/>
            <a:ext cx="3071700" cy="468600"/>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b="1" lang="en-US">
                <a:solidFill>
                  <a:srgbClr val="BD8738"/>
                </a:solidFill>
                <a:latin typeface="Times New Roman"/>
                <a:ea typeface="Times New Roman"/>
                <a:cs typeface="Times New Roman"/>
                <a:sym typeface="Times New Roman"/>
              </a:rPr>
              <a:t>https://github.com/kuralarasan123/ASSESSMENT-2.git</a:t>
            </a:r>
            <a:endParaRPr b="1" sz="1400">
              <a:solidFill>
                <a:srgbClr val="BD873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9"/>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