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9144000" cy="5143500"/>
  <p:embeddedFontLst>
    <p:embeddedFont>
      <p:font typeface="EB Garamond Medium"/>
      <p:regular r:id="rId17"/>
      <p:bold r:id="rId18"/>
      <p:italic r:id="rId19"/>
      <p:boldItalic r:id="rId20"/>
    </p:embeddedFont>
    <p:embeddedFont>
      <p:font typeface="EB Garamond"/>
      <p:bold r:id="rId21"/>
      <p:boldItalic r:id="rId22"/>
    </p:embeddedFont>
    <p:embeddedFont>
      <p:font typeface="Public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Medium-boldItalic.fntdata"/><Relationship Id="rId22" Type="http://schemas.openxmlformats.org/officeDocument/2006/relationships/font" Target="fonts/EBGaramond-boldItalic.fntdata"/><Relationship Id="rId21" Type="http://schemas.openxmlformats.org/officeDocument/2006/relationships/font" Target="fonts/EBGaramond-bold.fntdata"/><Relationship Id="rId24" Type="http://schemas.openxmlformats.org/officeDocument/2006/relationships/font" Target="fonts/PublicSans-bold.fntdata"/><Relationship Id="rId23" Type="http://schemas.openxmlformats.org/officeDocument/2006/relationships/font" Target="fonts/Public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ublicSans-boldItalic.fntdata"/><Relationship Id="rId25" Type="http://schemas.openxmlformats.org/officeDocument/2006/relationships/font" Target="fonts/Public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Medium-regular.fntdata"/><Relationship Id="rId16" Type="http://schemas.openxmlformats.org/officeDocument/2006/relationships/slide" Target="slides/slide11.xml"/><Relationship Id="rId19" Type="http://schemas.openxmlformats.org/officeDocument/2006/relationships/font" Target="fonts/EBGaramondMedium-italic.fntdata"/><Relationship Id="rId18" Type="http://schemas.openxmlformats.org/officeDocument/2006/relationships/font" Target="fonts/EBGaramon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6: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6: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 name="Shape 24"/>
        <p:cNvGrpSpPr/>
        <p:nvPr/>
      </p:nvGrpSpPr>
      <p:grpSpPr>
        <a:xfrm>
          <a:off x="0" y="0"/>
          <a:ext cx="0" cy="0"/>
          <a:chOff x="0" y="0"/>
          <a:chExt cx="0" cy="0"/>
        </a:xfrm>
      </p:grpSpPr>
      <p:sp>
        <p:nvSpPr>
          <p:cNvPr id="25" name="Google Shape;25;p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3"/>
          <p:cNvSpPr txBox="1"/>
          <p:nvPr/>
        </p:nvSpPr>
        <p:spPr>
          <a:xfrm>
            <a:off x="352680" y="2201788"/>
            <a:ext cx="3355224" cy="1090042"/>
          </a:xfrm>
          <a:prstGeom prst="rect">
            <a:avLst/>
          </a:prstGeom>
          <a:noFill/>
          <a:ln cap="flat" cmpd="sng" w="9525">
            <a:solidFill>
              <a:srgbClr val="244061"/>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56611"/>
              </a:lnSpc>
              <a:spcBef>
                <a:spcPts val="0"/>
              </a:spcBef>
              <a:spcAft>
                <a:spcPts val="0"/>
              </a:spcAft>
              <a:buNone/>
            </a:pPr>
            <a:r>
              <a:rPr b="1" lang="en-US" sz="1800">
                <a:solidFill>
                  <a:srgbClr val="223669"/>
                </a:solidFill>
                <a:latin typeface="Times New Roman"/>
                <a:ea typeface="Times New Roman"/>
                <a:cs typeface="Times New Roman"/>
                <a:sym typeface="Times New Roman"/>
              </a:rPr>
              <a:t> “PICLENS BLOG WEBSITE”</a:t>
            </a:r>
            <a:endParaRPr b="1" sz="2400">
              <a:solidFill>
                <a:srgbClr val="223669"/>
              </a:solidFill>
              <a:latin typeface="Times New Roman"/>
              <a:ea typeface="Times New Roman"/>
              <a:cs typeface="Times New Roman"/>
              <a:sym typeface="Times New Roman"/>
            </a:endParaRPr>
          </a:p>
          <a:p>
            <a:pPr indent="0" lvl="0" marL="12" marR="0" rtl="0" algn="l">
              <a:lnSpc>
                <a:spcPct val="117458"/>
              </a:lnSpc>
              <a:spcBef>
                <a:spcPts val="2852"/>
              </a:spcBef>
              <a:spcAft>
                <a:spcPts val="0"/>
              </a:spcAft>
              <a:buNone/>
            </a:pPr>
            <a:r>
              <a:rPr b="1" lang="en-US" sz="2400">
                <a:solidFill>
                  <a:srgbClr val="223669"/>
                </a:solidFill>
                <a:latin typeface="Times New Roman"/>
                <a:ea typeface="Times New Roman"/>
                <a:cs typeface="Times New Roman"/>
                <a:sym typeface="Times New Roman"/>
              </a:rPr>
              <a:t>SRS</a:t>
            </a:r>
            <a:endParaRPr b="1" sz="2400">
              <a:solidFill>
                <a:srgbClr val="223669"/>
              </a:solidFill>
              <a:latin typeface="Times New Roman"/>
              <a:ea typeface="Times New Roman"/>
              <a:cs typeface="Times New Roman"/>
              <a:sym typeface="Times New Roman"/>
            </a:endParaRPr>
          </a:p>
        </p:txBody>
      </p:sp>
      <p:cxnSp>
        <p:nvCxnSpPr>
          <p:cNvPr id="27" name="Google Shape;27;p3"/>
          <p:cNvCxnSpPr/>
          <p:nvPr/>
        </p:nvCxnSpPr>
        <p:spPr>
          <a:xfrm>
            <a:off x="539552" y="2571750"/>
            <a:ext cx="3024336" cy="0"/>
          </a:xfrm>
          <a:prstGeom prst="straightConnector1">
            <a:avLst/>
          </a:prstGeom>
          <a:noFill/>
          <a:ln cap="flat" cmpd="sng" w="25400">
            <a:solidFill>
              <a:srgbClr val="17365D"/>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12"/>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2"/>
          <p:cNvSpPr txBox="1"/>
          <p:nvPr/>
        </p:nvSpPr>
        <p:spPr>
          <a:xfrm>
            <a:off x="3629445" y="894406"/>
            <a:ext cx="2183510" cy="30670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sz="1800">
                <a:solidFill>
                  <a:srgbClr val="FFFFFF"/>
                </a:solidFill>
                <a:latin typeface="Public Sans"/>
                <a:ea typeface="Public Sans"/>
                <a:cs typeface="Public Sans"/>
                <a:sym typeface="Public Sans"/>
              </a:rPr>
              <a:t>Submission Github</a:t>
            </a:r>
            <a:endParaRPr/>
          </a:p>
        </p:txBody>
      </p:sp>
      <p:sp>
        <p:nvSpPr>
          <p:cNvPr id="122" name="Google Shape;122;p12"/>
          <p:cNvSpPr txBox="1"/>
          <p:nvPr/>
        </p:nvSpPr>
        <p:spPr>
          <a:xfrm>
            <a:off x="4273458" y="2270922"/>
            <a:ext cx="2527200" cy="721800"/>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lang="en-US" sz="1400">
                <a:solidFill>
                  <a:schemeClr val="dk1"/>
                </a:solidFill>
                <a:latin typeface="Calibri"/>
                <a:ea typeface="Calibri"/>
                <a:cs typeface="Calibri"/>
                <a:sym typeface="Calibri"/>
              </a:rPr>
              <a:t>https://github.com/kuralarasan123/NM-</a:t>
            </a:r>
            <a:r>
              <a:rPr lang="en-US">
                <a:solidFill>
                  <a:schemeClr val="dk1"/>
                </a:solidFill>
                <a:latin typeface="Calibri"/>
                <a:ea typeface="Calibri"/>
                <a:cs typeface="Calibri"/>
                <a:sym typeface="Calibri"/>
              </a:rPr>
              <a:t>BATCH</a:t>
            </a:r>
            <a:r>
              <a:rPr lang="en-US" sz="1400">
                <a:solidFill>
                  <a:schemeClr val="dk1"/>
                </a:solidFill>
                <a:latin typeface="Calibri"/>
                <a:ea typeface="Calibri"/>
                <a:cs typeface="Calibri"/>
                <a:sym typeface="Calibri"/>
              </a:rPr>
              <a:t>-13.git</a:t>
            </a:r>
            <a:endParaRPr b="1" sz="1400">
              <a:solidFill>
                <a:srgbClr val="BD8738"/>
              </a:solidFill>
              <a:latin typeface="Public Sans"/>
              <a:ea typeface="Public Sans"/>
              <a:cs typeface="Public Sans"/>
              <a:sym typeface="Public Sans"/>
            </a:endParaRPr>
          </a:p>
          <a:p>
            <a:pPr indent="0" lvl="0" marL="0" marR="0" rtl="0" algn="l">
              <a:lnSpc>
                <a:spcPct val="117499"/>
              </a:lnSpc>
              <a:spcBef>
                <a:spcPts val="0"/>
              </a:spcBef>
              <a:spcAft>
                <a:spcPts val="0"/>
              </a:spcAft>
              <a:buNone/>
            </a:pPr>
            <a:r>
              <a:t/>
            </a:r>
            <a:endParaRPr b="1" sz="1400">
              <a:solidFill>
                <a:srgbClr val="BD8738"/>
              </a:solidFill>
              <a:latin typeface="Public Sans"/>
              <a:ea typeface="Public Sans"/>
              <a:cs typeface="Public Sans"/>
              <a:sym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1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 name="Shape 31"/>
        <p:cNvGrpSpPr/>
        <p:nvPr/>
      </p:nvGrpSpPr>
      <p:grpSpPr>
        <a:xfrm>
          <a:off x="0" y="0"/>
          <a:ext cx="0" cy="0"/>
          <a:chOff x="0" y="0"/>
          <a:chExt cx="0" cy="0"/>
        </a:xfrm>
      </p:grpSpPr>
      <p:sp>
        <p:nvSpPr>
          <p:cNvPr id="32" name="Google Shape;32;p4"/>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4"/>
          <p:cNvSpPr txBox="1"/>
          <p:nvPr/>
        </p:nvSpPr>
        <p:spPr>
          <a:xfrm>
            <a:off x="234710" y="825130"/>
            <a:ext cx="2321066" cy="307777"/>
          </a:xfrm>
          <a:prstGeom prst="rect">
            <a:avLst/>
          </a:prstGeom>
          <a:noFill/>
          <a:ln>
            <a:noFill/>
          </a:ln>
        </p:spPr>
        <p:txBody>
          <a:bodyPr anchorCtr="0" anchor="t" bIns="0" lIns="0" spcFirstLastPara="1" rIns="0" wrap="square" tIns="0">
            <a:spAutoFit/>
          </a:bodyPr>
          <a:lstStyle/>
          <a:p>
            <a:pPr indent="0" lvl="0" marL="0" marR="0" rtl="0" algn="l">
              <a:lnSpc>
                <a:spcPct val="119149"/>
              </a:lnSpc>
              <a:spcBef>
                <a:spcPts val="0"/>
              </a:spcBef>
              <a:spcAft>
                <a:spcPts val="0"/>
              </a:spcAft>
              <a:buNone/>
            </a:pPr>
            <a:r>
              <a:rPr b="1" lang="en-US" sz="2000">
                <a:solidFill>
                  <a:schemeClr val="lt1"/>
                </a:solidFill>
                <a:latin typeface="Times New Roman"/>
                <a:ea typeface="Times New Roman"/>
                <a:cs typeface="Times New Roman"/>
                <a:sym typeface="Times New Roman"/>
              </a:rPr>
              <a:t>INTRODUCTION</a:t>
            </a:r>
            <a:endParaRPr b="1" sz="2000">
              <a:solidFill>
                <a:schemeClr val="lt1"/>
              </a:solidFill>
              <a:latin typeface="Times New Roman"/>
              <a:ea typeface="Times New Roman"/>
              <a:cs typeface="Times New Roman"/>
              <a:sym typeface="Times New Roman"/>
            </a:endParaRPr>
          </a:p>
        </p:txBody>
      </p:sp>
      <p:sp>
        <p:nvSpPr>
          <p:cNvPr id="34" name="Google Shape;34;p4"/>
          <p:cNvSpPr txBox="1"/>
          <p:nvPr/>
        </p:nvSpPr>
        <p:spPr>
          <a:xfrm>
            <a:off x="107504" y="1203598"/>
            <a:ext cx="4608512" cy="1384995"/>
          </a:xfrm>
          <a:prstGeom prst="rect">
            <a:avLst/>
          </a:prstGeom>
          <a:noFill/>
          <a:ln>
            <a:noFill/>
          </a:ln>
        </p:spPr>
        <p:txBody>
          <a:bodyPr anchorCtr="0" anchor="t" bIns="0" lIns="0" spcFirstLastPara="1" rIns="0" wrap="square" tIns="0">
            <a:spAutoFit/>
          </a:bodyPr>
          <a:lstStyle/>
          <a:p>
            <a:pPr indent="-76200" lvl="0" marL="0" marR="0" rtl="0" algn="just">
              <a:lnSpc>
                <a:spcPct val="150000"/>
              </a:lnSpc>
              <a:spcBef>
                <a:spcPts val="0"/>
              </a:spcBef>
              <a:spcAft>
                <a:spcPts val="0"/>
              </a:spcAft>
              <a:buClr>
                <a:schemeClr val="lt1"/>
              </a:buClr>
              <a:buSzPts val="1200"/>
              <a:buFont typeface="Noto Sans Symbols"/>
              <a:buChar char="⮚"/>
            </a:pPr>
            <a:r>
              <a:rPr lang="en-US" sz="1200">
                <a:solidFill>
                  <a:schemeClr val="lt1"/>
                </a:solidFill>
                <a:latin typeface="Times New Roman"/>
                <a:ea typeface="Times New Roman"/>
                <a:cs typeface="Times New Roman"/>
                <a:sym typeface="Times New Roman"/>
              </a:rPr>
              <a:t>Step into a world of visual storytelling at photography website.</a:t>
            </a:r>
            <a:endParaRPr sz="1200">
              <a:solidFill>
                <a:schemeClr val="lt1"/>
              </a:solidFill>
              <a:latin typeface="Times New Roman"/>
              <a:ea typeface="Times New Roman"/>
              <a:cs typeface="Times New Roman"/>
              <a:sym typeface="Times New Roman"/>
            </a:endParaRPr>
          </a:p>
          <a:p>
            <a:pPr indent="-76200" lvl="0" marL="0" marR="0" rtl="0" algn="just">
              <a:lnSpc>
                <a:spcPct val="150000"/>
              </a:lnSpc>
              <a:spcBef>
                <a:spcPts val="0"/>
              </a:spcBef>
              <a:spcAft>
                <a:spcPts val="0"/>
              </a:spcAft>
              <a:buClr>
                <a:schemeClr val="lt1"/>
              </a:buClr>
              <a:buSzPts val="1200"/>
              <a:buFont typeface="Noto Sans Symbols"/>
              <a:buChar char="⮚"/>
            </a:pPr>
            <a:r>
              <a:rPr lang="en-US" sz="1200">
                <a:solidFill>
                  <a:schemeClr val="lt1"/>
                </a:solidFill>
                <a:latin typeface="Times New Roman"/>
                <a:ea typeface="Times New Roman"/>
                <a:cs typeface="Times New Roman"/>
                <a:sym typeface="Times New Roman"/>
              </a:rPr>
              <a:t>We believe in the power of a single frame to encapsulate emotion,narrative,and beauty.</a:t>
            </a:r>
            <a:endParaRPr sz="1200">
              <a:solidFill>
                <a:schemeClr val="lt1"/>
              </a:solidFill>
              <a:latin typeface="Times New Roman"/>
              <a:ea typeface="Times New Roman"/>
              <a:cs typeface="Times New Roman"/>
              <a:sym typeface="Times New Roman"/>
            </a:endParaRPr>
          </a:p>
          <a:p>
            <a:pPr indent="-76200" lvl="0" marL="0" marR="0" rtl="0" algn="just">
              <a:lnSpc>
                <a:spcPct val="150000"/>
              </a:lnSpc>
              <a:spcBef>
                <a:spcPts val="0"/>
              </a:spcBef>
              <a:spcAft>
                <a:spcPts val="0"/>
              </a:spcAft>
              <a:buClr>
                <a:schemeClr val="lt1"/>
              </a:buClr>
              <a:buSzPts val="1200"/>
              <a:buFont typeface="Noto Sans Symbols"/>
              <a:buChar char="⮚"/>
            </a:pPr>
            <a:r>
              <a:rPr lang="en-US" sz="1200">
                <a:solidFill>
                  <a:schemeClr val="lt1"/>
                </a:solidFill>
                <a:latin typeface="Times New Roman"/>
                <a:ea typeface="Times New Roman"/>
                <a:cs typeface="Times New Roman"/>
                <a:sym typeface="Times New Roman"/>
              </a:rPr>
              <a:t>Lets embark on this photographic journey together!</a:t>
            </a:r>
            <a:endParaRPr sz="12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200">
              <a:solidFill>
                <a:schemeClr val="lt1"/>
              </a:solidFill>
              <a:latin typeface="EB Garamond Medium"/>
              <a:ea typeface="EB Garamond Medium"/>
              <a:cs typeface="EB Garamond Medium"/>
              <a:sym typeface="EB Garamond Medium"/>
            </a:endParaRPr>
          </a:p>
        </p:txBody>
      </p:sp>
      <p:sp>
        <p:nvSpPr>
          <p:cNvPr id="35" name="Google Shape;35;p4"/>
          <p:cNvSpPr txBox="1"/>
          <p:nvPr/>
        </p:nvSpPr>
        <p:spPr>
          <a:xfrm>
            <a:off x="373050" y="2448880"/>
            <a:ext cx="1436143"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LMS Username</a:t>
            </a:r>
            <a:endParaRPr/>
          </a:p>
        </p:txBody>
      </p:sp>
      <p:sp>
        <p:nvSpPr>
          <p:cNvPr id="36" name="Google Shape;36;p4"/>
          <p:cNvSpPr txBox="1"/>
          <p:nvPr/>
        </p:nvSpPr>
        <p:spPr>
          <a:xfrm>
            <a:off x="2504906" y="2448880"/>
            <a:ext cx="636661"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Name</a:t>
            </a:r>
            <a:endParaRPr/>
          </a:p>
        </p:txBody>
      </p:sp>
      <p:sp>
        <p:nvSpPr>
          <p:cNvPr id="37" name="Google Shape;37;p4"/>
          <p:cNvSpPr txBox="1"/>
          <p:nvPr/>
        </p:nvSpPr>
        <p:spPr>
          <a:xfrm>
            <a:off x="3771000" y="2448880"/>
            <a:ext cx="646385"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Batch</a:t>
            </a:r>
            <a:endParaRPr/>
          </a:p>
        </p:txBody>
      </p:sp>
      <p:sp>
        <p:nvSpPr>
          <p:cNvPr id="38" name="Google Shape;38;p4"/>
          <p:cNvSpPr txBox="1"/>
          <p:nvPr/>
        </p:nvSpPr>
        <p:spPr>
          <a:xfrm>
            <a:off x="1907704" y="2787774"/>
            <a:ext cx="165618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Times New Roman"/>
                <a:ea typeface="Times New Roman"/>
                <a:cs typeface="Times New Roman"/>
                <a:sym typeface="Times New Roman"/>
              </a:rPr>
              <a:t>KURALARASAN .JR</a:t>
            </a:r>
            <a:endParaRPr b="1" sz="1100">
              <a:solidFill>
                <a:schemeClr val="lt1"/>
              </a:solidFill>
              <a:latin typeface="Times New Roman"/>
              <a:ea typeface="Times New Roman"/>
              <a:cs typeface="Times New Roman"/>
              <a:sym typeface="Times New Roman"/>
            </a:endParaRPr>
          </a:p>
        </p:txBody>
      </p:sp>
      <p:sp>
        <p:nvSpPr>
          <p:cNvPr id="39" name="Google Shape;39;p4"/>
          <p:cNvSpPr txBox="1"/>
          <p:nvPr/>
        </p:nvSpPr>
        <p:spPr>
          <a:xfrm>
            <a:off x="1907704" y="4022943"/>
            <a:ext cx="165618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Times New Roman"/>
                <a:ea typeface="Times New Roman"/>
                <a:cs typeface="Times New Roman"/>
                <a:sym typeface="Times New Roman"/>
              </a:rPr>
              <a:t>MOHAMED ASHIK .A</a:t>
            </a:r>
            <a:endParaRPr b="1" sz="1100">
              <a:solidFill>
                <a:schemeClr val="lt1"/>
              </a:solidFill>
              <a:latin typeface="Times New Roman"/>
              <a:ea typeface="Times New Roman"/>
              <a:cs typeface="Times New Roman"/>
              <a:sym typeface="Times New Roman"/>
            </a:endParaRPr>
          </a:p>
        </p:txBody>
      </p:sp>
      <p:sp>
        <p:nvSpPr>
          <p:cNvPr id="40" name="Google Shape;40;p4"/>
          <p:cNvSpPr txBox="1"/>
          <p:nvPr/>
        </p:nvSpPr>
        <p:spPr>
          <a:xfrm>
            <a:off x="1907704" y="3147815"/>
            <a:ext cx="165618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Times New Roman"/>
                <a:ea typeface="Times New Roman"/>
                <a:cs typeface="Times New Roman"/>
                <a:sym typeface="Times New Roman"/>
              </a:rPr>
              <a:t>PURUSHOTHAMAN.A</a:t>
            </a:r>
            <a:endParaRPr b="1" sz="1100">
              <a:solidFill>
                <a:schemeClr val="lt1"/>
              </a:solidFill>
              <a:latin typeface="Times New Roman"/>
              <a:ea typeface="Times New Roman"/>
              <a:cs typeface="Times New Roman"/>
              <a:sym typeface="Times New Roman"/>
            </a:endParaRPr>
          </a:p>
        </p:txBody>
      </p:sp>
      <p:sp>
        <p:nvSpPr>
          <p:cNvPr id="41" name="Google Shape;41;p4"/>
          <p:cNvSpPr txBox="1"/>
          <p:nvPr/>
        </p:nvSpPr>
        <p:spPr>
          <a:xfrm>
            <a:off x="1907704" y="3632125"/>
            <a:ext cx="165618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Times New Roman"/>
                <a:ea typeface="Times New Roman"/>
                <a:cs typeface="Times New Roman"/>
                <a:sym typeface="Times New Roman"/>
              </a:rPr>
              <a:t>THAHIR.HA</a:t>
            </a:r>
            <a:endParaRPr b="1" sz="1100">
              <a:solidFill>
                <a:schemeClr val="lt1"/>
              </a:solidFill>
              <a:latin typeface="Times New Roman"/>
              <a:ea typeface="Times New Roman"/>
              <a:cs typeface="Times New Roman"/>
              <a:sym typeface="Times New Roman"/>
            </a:endParaRPr>
          </a:p>
        </p:txBody>
      </p:sp>
      <p:sp>
        <p:nvSpPr>
          <p:cNvPr id="42" name="Google Shape;42;p4"/>
          <p:cNvSpPr txBox="1"/>
          <p:nvPr/>
        </p:nvSpPr>
        <p:spPr>
          <a:xfrm>
            <a:off x="3635896" y="4011910"/>
            <a:ext cx="86409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13</a:t>
            </a:r>
            <a:endParaRPr b="1" sz="1200">
              <a:solidFill>
                <a:schemeClr val="lt1"/>
              </a:solidFill>
              <a:latin typeface="Times New Roman"/>
              <a:ea typeface="Times New Roman"/>
              <a:cs typeface="Times New Roman"/>
              <a:sym typeface="Times New Roman"/>
            </a:endParaRPr>
          </a:p>
        </p:txBody>
      </p:sp>
      <p:sp>
        <p:nvSpPr>
          <p:cNvPr id="43" name="Google Shape;43;p4"/>
          <p:cNvSpPr txBox="1"/>
          <p:nvPr/>
        </p:nvSpPr>
        <p:spPr>
          <a:xfrm>
            <a:off x="3635896" y="3579862"/>
            <a:ext cx="86409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13</a:t>
            </a:r>
            <a:endParaRPr b="1" sz="1200">
              <a:solidFill>
                <a:schemeClr val="lt1"/>
              </a:solidFill>
              <a:latin typeface="Times New Roman"/>
              <a:ea typeface="Times New Roman"/>
              <a:cs typeface="Times New Roman"/>
              <a:sym typeface="Times New Roman"/>
            </a:endParaRPr>
          </a:p>
        </p:txBody>
      </p:sp>
      <p:sp>
        <p:nvSpPr>
          <p:cNvPr id="44" name="Google Shape;44;p4"/>
          <p:cNvSpPr txBox="1"/>
          <p:nvPr/>
        </p:nvSpPr>
        <p:spPr>
          <a:xfrm>
            <a:off x="3635896" y="3219822"/>
            <a:ext cx="86409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13</a:t>
            </a:r>
            <a:endParaRPr b="1" sz="1200">
              <a:solidFill>
                <a:schemeClr val="lt1"/>
              </a:solidFill>
              <a:latin typeface="Times New Roman"/>
              <a:ea typeface="Times New Roman"/>
              <a:cs typeface="Times New Roman"/>
              <a:sym typeface="Times New Roman"/>
            </a:endParaRPr>
          </a:p>
        </p:txBody>
      </p:sp>
      <p:sp>
        <p:nvSpPr>
          <p:cNvPr id="45" name="Google Shape;45;p4"/>
          <p:cNvSpPr txBox="1"/>
          <p:nvPr/>
        </p:nvSpPr>
        <p:spPr>
          <a:xfrm>
            <a:off x="3635896" y="2859782"/>
            <a:ext cx="86409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13</a:t>
            </a:r>
            <a:endParaRPr b="1" sz="12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5"/>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51" name="Google Shape;51;p5"/>
          <p:cNvSpPr/>
          <p:nvPr/>
        </p:nvSpPr>
        <p:spPr>
          <a:xfrm>
            <a:off x="-71470" y="7142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5"/>
          <p:cNvSpPr txBox="1"/>
          <p:nvPr/>
        </p:nvSpPr>
        <p:spPr>
          <a:xfrm>
            <a:off x="539552" y="1275606"/>
            <a:ext cx="5040560" cy="147732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b="0" i="0" sz="1600" u="none" cap="none" strike="noStrike">
              <a:solidFill>
                <a:srgbClr val="000000"/>
              </a:solidFill>
              <a:latin typeface="Times New Roman"/>
              <a:ea typeface="Times New Roman"/>
              <a:cs typeface="Times New Roman"/>
              <a:sym typeface="Times New Roman"/>
            </a:endParaRPr>
          </a:p>
        </p:txBody>
      </p:sp>
      <p:cxnSp>
        <p:nvCxnSpPr>
          <p:cNvPr id="53" name="Google Shape;53;p5"/>
          <p:cNvCxnSpPr/>
          <p:nvPr/>
        </p:nvCxnSpPr>
        <p:spPr>
          <a:xfrm>
            <a:off x="539552" y="987574"/>
            <a:ext cx="1224136"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
        <p:nvSpPr>
          <p:cNvPr id="54" name="Google Shape;54;p5"/>
          <p:cNvSpPr txBox="1"/>
          <p:nvPr/>
        </p:nvSpPr>
        <p:spPr>
          <a:xfrm>
            <a:off x="539552" y="692621"/>
            <a:ext cx="5258932" cy="294953"/>
          </a:xfrm>
          <a:prstGeom prst="rect">
            <a:avLst/>
          </a:prstGeom>
          <a:noFill/>
          <a:ln>
            <a:noFill/>
          </a:ln>
        </p:spPr>
        <p:txBody>
          <a:bodyPr anchorCtr="0" anchor="t" bIns="0" lIns="0" spcFirstLastPara="1" rIns="0" wrap="square" tIns="0">
            <a:spAutoFit/>
          </a:bodyPr>
          <a:lstStyle/>
          <a:p>
            <a:pPr indent="0" lvl="0" marL="0" marR="0" rtl="0" algn="l">
              <a:lnSpc>
                <a:spcPct val="117250"/>
              </a:lnSpc>
              <a:spcBef>
                <a:spcPts val="0"/>
              </a:spcBef>
              <a:spcAft>
                <a:spcPts val="0"/>
              </a:spcAft>
              <a:buNone/>
            </a:pPr>
            <a:r>
              <a:rPr b="1" lang="en-US" sz="2000">
                <a:solidFill>
                  <a:schemeClr val="dk1"/>
                </a:solidFill>
                <a:latin typeface="Times New Roman"/>
                <a:ea typeface="Times New Roman"/>
                <a:cs typeface="Times New Roman"/>
                <a:sym typeface="Times New Roman"/>
              </a:rPr>
              <a:t>PURPOSE</a:t>
            </a:r>
            <a:endParaRPr b="1" sz="2000">
              <a:solidFill>
                <a:schemeClr val="dk1"/>
              </a:solidFill>
              <a:latin typeface="Times New Roman"/>
              <a:ea typeface="Times New Roman"/>
              <a:cs typeface="Times New Roman"/>
              <a:sym typeface="Times New Roman"/>
            </a:endParaRPr>
          </a:p>
        </p:txBody>
      </p:sp>
      <p:pic>
        <p:nvPicPr>
          <p:cNvPr descr="https://cdn.openpr.com/V/b/Vb03613131_g.jpg" id="55" name="Google Shape;55;p5"/>
          <p:cNvPicPr preferRelativeResize="0"/>
          <p:nvPr/>
        </p:nvPicPr>
        <p:blipFill rotWithShape="1">
          <a:blip r:embed="rId4">
            <a:alphaModFix/>
          </a:blip>
          <a:srcRect b="0" l="0" r="0" t="0"/>
          <a:stretch/>
        </p:blipFill>
        <p:spPr>
          <a:xfrm>
            <a:off x="5786446" y="857238"/>
            <a:ext cx="3143240" cy="26659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6"/>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6"/>
          <p:cNvSpPr txBox="1"/>
          <p:nvPr/>
        </p:nvSpPr>
        <p:spPr>
          <a:xfrm>
            <a:off x="539552" y="692621"/>
            <a:ext cx="5258932" cy="294953"/>
          </a:xfrm>
          <a:prstGeom prst="rect">
            <a:avLst/>
          </a:prstGeom>
          <a:noFill/>
          <a:ln>
            <a:noFill/>
          </a:ln>
        </p:spPr>
        <p:txBody>
          <a:bodyPr anchorCtr="0" anchor="t" bIns="0" lIns="0" spcFirstLastPara="1" rIns="0" wrap="square" tIns="0">
            <a:spAutoFit/>
          </a:bodyPr>
          <a:lstStyle/>
          <a:p>
            <a:pPr indent="0" lvl="0" marL="0" marR="0" rtl="0" algn="l">
              <a:lnSpc>
                <a:spcPct val="117250"/>
              </a:lnSpc>
              <a:spcBef>
                <a:spcPts val="0"/>
              </a:spcBef>
              <a:spcAft>
                <a:spcPts val="0"/>
              </a:spcAft>
              <a:buNone/>
            </a:pPr>
            <a:r>
              <a:rPr b="1" lang="en-US" sz="2000">
                <a:solidFill>
                  <a:schemeClr val="dk1"/>
                </a:solidFill>
                <a:latin typeface="Times New Roman"/>
                <a:ea typeface="Times New Roman"/>
                <a:cs typeface="Times New Roman"/>
                <a:sym typeface="Times New Roman"/>
              </a:rPr>
              <a:t>SOFTWARE REQUIREMENTS</a:t>
            </a:r>
            <a:endParaRPr b="1" sz="2000">
              <a:solidFill>
                <a:schemeClr val="dk1"/>
              </a:solidFill>
              <a:latin typeface="Times New Roman"/>
              <a:ea typeface="Times New Roman"/>
              <a:cs typeface="Times New Roman"/>
              <a:sym typeface="Times New Roman"/>
            </a:endParaRPr>
          </a:p>
        </p:txBody>
      </p:sp>
      <p:sp>
        <p:nvSpPr>
          <p:cNvPr id="62" name="Google Shape;62;p6"/>
          <p:cNvSpPr txBox="1"/>
          <p:nvPr/>
        </p:nvSpPr>
        <p:spPr>
          <a:xfrm>
            <a:off x="611560" y="1203598"/>
            <a:ext cx="3888432" cy="3231654"/>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Laptop  or  pc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Windows 10</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FRONT END : HTML , CSS and JAVASCRIPT</a:t>
            </a:r>
            <a:endParaRPr/>
          </a:p>
          <a:p>
            <a:pPr indent="0" lvl="0" marL="0" marR="0" rtl="0" algn="l">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BACK END :  MY SQL</a:t>
            </a:r>
            <a:endParaRPr/>
          </a:p>
          <a:p>
            <a:pPr indent="0" lvl="0" marL="0" marR="0" rtl="0" algn="l">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Visual studio code</a:t>
            </a:r>
            <a:endParaRPr/>
          </a:p>
          <a:p>
            <a:pPr indent="-342900" lvl="0" marL="34290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p:txBody>
      </p:sp>
      <p:cxnSp>
        <p:nvCxnSpPr>
          <p:cNvPr id="63" name="Google Shape;63;p6"/>
          <p:cNvCxnSpPr/>
          <p:nvPr/>
        </p:nvCxnSpPr>
        <p:spPr>
          <a:xfrm>
            <a:off x="539552" y="987574"/>
            <a:ext cx="3600400"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7"/>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69" name="Google Shape;69;p7"/>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70" name="Google Shape;70;p7"/>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7"/>
          <p:cNvSpPr txBox="1"/>
          <p:nvPr/>
        </p:nvSpPr>
        <p:spPr>
          <a:xfrm>
            <a:off x="683568" y="1347614"/>
            <a:ext cx="5256584" cy="1556195"/>
          </a:xfrm>
          <a:prstGeom prst="rect">
            <a:avLst/>
          </a:prstGeom>
          <a:noFill/>
          <a:ln>
            <a:noFill/>
          </a:ln>
        </p:spPr>
        <p:txBody>
          <a:bodyPr anchorCtr="0" anchor="t" bIns="0" lIns="0" spcFirstLastPara="1" rIns="0" wrap="square" tIns="0">
            <a:spAutoFit/>
          </a:bodyPr>
          <a:lstStyle/>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Processor - i5 or higher</a:t>
            </a:r>
            <a:endParaRPr/>
          </a:p>
          <a:p>
            <a:pPr indent="0" lvl="0" marL="0" marR="0" rtl="0" algn="l">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RAM – 2GB (minimum)</a:t>
            </a:r>
            <a:endParaRPr/>
          </a:p>
          <a:p>
            <a:pPr indent="0" lvl="0" marL="0" marR="0" rtl="0" algn="l">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Hard disk – 10GB (minimum)</a:t>
            </a:r>
            <a:endParaRPr/>
          </a:p>
          <a:p>
            <a:pPr indent="0" lvl="0" marL="0" marR="0" rtl="0" algn="l">
              <a:lnSpc>
                <a:spcPct val="150000"/>
              </a:lnSpc>
              <a:spcBef>
                <a:spcPts val="0"/>
              </a:spcBef>
              <a:spcAft>
                <a:spcPts val="0"/>
              </a:spcAft>
              <a:buClr>
                <a:schemeClr val="dk1"/>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72" name="Google Shape;72;p7"/>
          <p:cNvSpPr txBox="1"/>
          <p:nvPr/>
        </p:nvSpPr>
        <p:spPr>
          <a:xfrm>
            <a:off x="539552" y="692621"/>
            <a:ext cx="5258932" cy="294953"/>
          </a:xfrm>
          <a:prstGeom prst="rect">
            <a:avLst/>
          </a:prstGeom>
          <a:noFill/>
          <a:ln>
            <a:noFill/>
          </a:ln>
        </p:spPr>
        <p:txBody>
          <a:bodyPr anchorCtr="0" anchor="t" bIns="0" lIns="0" spcFirstLastPara="1" rIns="0" wrap="square" tIns="0">
            <a:spAutoFit/>
          </a:bodyPr>
          <a:lstStyle/>
          <a:p>
            <a:pPr indent="0" lvl="0" marL="0" marR="0" rtl="0" algn="l">
              <a:lnSpc>
                <a:spcPct val="117250"/>
              </a:lnSpc>
              <a:spcBef>
                <a:spcPts val="0"/>
              </a:spcBef>
              <a:spcAft>
                <a:spcPts val="0"/>
              </a:spcAft>
              <a:buNone/>
            </a:pPr>
            <a:r>
              <a:rPr b="1" lang="en-US" sz="2000">
                <a:solidFill>
                  <a:schemeClr val="dk1"/>
                </a:solidFill>
                <a:latin typeface="Times New Roman"/>
                <a:ea typeface="Times New Roman"/>
                <a:cs typeface="Times New Roman"/>
                <a:sym typeface="Times New Roman"/>
              </a:rPr>
              <a:t>HARDWARE REQUIREMENTS</a:t>
            </a:r>
            <a:endParaRPr b="1" sz="2000">
              <a:solidFill>
                <a:schemeClr val="dk1"/>
              </a:solidFill>
              <a:latin typeface="Times New Roman"/>
              <a:ea typeface="Times New Roman"/>
              <a:cs typeface="Times New Roman"/>
              <a:sym typeface="Times New Roman"/>
            </a:endParaRPr>
          </a:p>
        </p:txBody>
      </p:sp>
      <p:cxnSp>
        <p:nvCxnSpPr>
          <p:cNvPr id="73" name="Google Shape;73;p7"/>
          <p:cNvCxnSpPr/>
          <p:nvPr/>
        </p:nvCxnSpPr>
        <p:spPr>
          <a:xfrm>
            <a:off x="539552" y="987574"/>
            <a:ext cx="3672408"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8"/>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txBox="1"/>
          <p:nvPr/>
        </p:nvSpPr>
        <p:spPr>
          <a:xfrm>
            <a:off x="539552" y="1347614"/>
            <a:ext cx="5904656" cy="3312368"/>
          </a:xfrm>
          <a:prstGeom prst="rect">
            <a:avLst/>
          </a:prstGeom>
          <a:noFill/>
          <a:ln>
            <a:noFill/>
          </a:ln>
        </p:spPr>
        <p:txBody>
          <a:bodyPr anchorCtr="0" anchor="t" bIns="0" lIns="0" spcFirstLastPara="1" rIns="0" wrap="square" tIns="0">
            <a:noAutofit/>
          </a:bodyPr>
          <a:lstStyle/>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User Registration and Authentication</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User Profiles</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Upload and Manage Photos</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Blog Post Creation and Management</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Gallery Display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Search and Filter Functionality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Comments and Interactions</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Social Sharing</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Security and Privacy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Backup and Data Recovery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Accessibility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Feedback and Support</a:t>
            </a:r>
            <a:endParaRPr/>
          </a:p>
          <a:p>
            <a:pPr indent="0" lvl="0" marL="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81" name="Google Shape;81;p8"/>
          <p:cNvSpPr txBox="1"/>
          <p:nvPr/>
        </p:nvSpPr>
        <p:spPr>
          <a:xfrm>
            <a:off x="539552" y="692621"/>
            <a:ext cx="5258932" cy="294953"/>
          </a:xfrm>
          <a:prstGeom prst="rect">
            <a:avLst/>
          </a:prstGeom>
          <a:noFill/>
          <a:ln>
            <a:noFill/>
          </a:ln>
        </p:spPr>
        <p:txBody>
          <a:bodyPr anchorCtr="0" anchor="t" bIns="0" lIns="0" spcFirstLastPara="1" rIns="0" wrap="square" tIns="0">
            <a:spAutoFit/>
          </a:bodyPr>
          <a:lstStyle/>
          <a:p>
            <a:pPr indent="0" lvl="0" marL="0" marR="0" rtl="0" algn="l">
              <a:lnSpc>
                <a:spcPct val="117250"/>
              </a:lnSpc>
              <a:spcBef>
                <a:spcPts val="0"/>
              </a:spcBef>
              <a:spcAft>
                <a:spcPts val="0"/>
              </a:spcAft>
              <a:buNone/>
            </a:pPr>
            <a:r>
              <a:rPr b="1" lang="en-US" sz="2000">
                <a:solidFill>
                  <a:schemeClr val="dk1"/>
                </a:solidFill>
                <a:latin typeface="Times New Roman"/>
                <a:ea typeface="Times New Roman"/>
                <a:cs typeface="Times New Roman"/>
                <a:sym typeface="Times New Roman"/>
              </a:rPr>
              <a:t>FUNCTIONAL REQUIREMENTS</a:t>
            </a:r>
            <a:endParaRPr b="1" sz="2000">
              <a:solidFill>
                <a:schemeClr val="dk1"/>
              </a:solidFill>
              <a:latin typeface="Times New Roman"/>
              <a:ea typeface="Times New Roman"/>
              <a:cs typeface="Times New Roman"/>
              <a:sym typeface="Times New Roman"/>
            </a:endParaRPr>
          </a:p>
        </p:txBody>
      </p:sp>
      <p:cxnSp>
        <p:nvCxnSpPr>
          <p:cNvPr id="82" name="Google Shape;82;p8"/>
          <p:cNvCxnSpPr/>
          <p:nvPr/>
        </p:nvCxnSpPr>
        <p:spPr>
          <a:xfrm>
            <a:off x="539552" y="987574"/>
            <a:ext cx="3888432"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9"/>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88" name="Google Shape;88;p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9"/>
          <p:cNvSpPr txBox="1"/>
          <p:nvPr/>
        </p:nvSpPr>
        <p:spPr>
          <a:xfrm>
            <a:off x="611560" y="1347614"/>
            <a:ext cx="5256584" cy="3240360"/>
          </a:xfrm>
          <a:prstGeom prst="rect">
            <a:avLst/>
          </a:prstGeom>
          <a:noFill/>
          <a:ln>
            <a:noFill/>
          </a:ln>
        </p:spPr>
        <p:txBody>
          <a:bodyPr anchorCtr="0" anchor="t" bIns="0" lIns="0" spcFirstLastPara="1" rIns="0" wrap="square" tIns="0">
            <a:normAutofit lnSpcReduction="10000"/>
          </a:bodyPr>
          <a:lstStyle/>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Reliability and Availability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Data Privacy and Compliance</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Performance</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Compatibility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Mobile Responsiveness</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Usability and User Experience</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Performance Monitoring and Optimization</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Cost Constraints (if applicable)</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Documentation and Training</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Compliance with Industry Standards</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Support and Maintenance</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Scalability</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90" name="Google Shape;90;p9"/>
          <p:cNvSpPr txBox="1"/>
          <p:nvPr/>
        </p:nvSpPr>
        <p:spPr>
          <a:xfrm>
            <a:off x="539552" y="692621"/>
            <a:ext cx="5258932" cy="294953"/>
          </a:xfrm>
          <a:prstGeom prst="rect">
            <a:avLst/>
          </a:prstGeom>
          <a:noFill/>
          <a:ln>
            <a:noFill/>
          </a:ln>
        </p:spPr>
        <p:txBody>
          <a:bodyPr anchorCtr="0" anchor="t" bIns="0" lIns="0" spcFirstLastPara="1" rIns="0" wrap="square" tIns="0">
            <a:spAutoFit/>
          </a:bodyPr>
          <a:lstStyle/>
          <a:p>
            <a:pPr indent="0" lvl="0" marL="0" marR="0" rtl="0" algn="l">
              <a:lnSpc>
                <a:spcPct val="117250"/>
              </a:lnSpc>
              <a:spcBef>
                <a:spcPts val="0"/>
              </a:spcBef>
              <a:spcAft>
                <a:spcPts val="0"/>
              </a:spcAft>
              <a:buNone/>
            </a:pPr>
            <a:r>
              <a:rPr b="1" lang="en-US" sz="2000">
                <a:solidFill>
                  <a:schemeClr val="dk1"/>
                </a:solidFill>
                <a:latin typeface="Times New Roman"/>
                <a:ea typeface="Times New Roman"/>
                <a:cs typeface="Times New Roman"/>
                <a:sym typeface="Times New Roman"/>
              </a:rPr>
              <a:t>NON FUNCTIONAL REQUIREMENTS</a:t>
            </a:r>
            <a:endParaRPr b="1" sz="2000">
              <a:solidFill>
                <a:schemeClr val="dk1"/>
              </a:solidFill>
              <a:latin typeface="Times New Roman"/>
              <a:ea typeface="Times New Roman"/>
              <a:cs typeface="Times New Roman"/>
              <a:sym typeface="Times New Roman"/>
            </a:endParaRPr>
          </a:p>
        </p:txBody>
      </p:sp>
      <p:cxnSp>
        <p:nvCxnSpPr>
          <p:cNvPr id="91" name="Google Shape;91;p9"/>
          <p:cNvCxnSpPr/>
          <p:nvPr/>
        </p:nvCxnSpPr>
        <p:spPr>
          <a:xfrm>
            <a:off x="539552" y="987574"/>
            <a:ext cx="4536504"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0"/>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0"/>
          <p:cNvSpPr txBox="1"/>
          <p:nvPr/>
        </p:nvSpPr>
        <p:spPr>
          <a:xfrm>
            <a:off x="611560" y="1491630"/>
            <a:ext cx="5400599" cy="3651870"/>
          </a:xfrm>
          <a:prstGeom prst="rect">
            <a:avLst/>
          </a:prstGeom>
          <a:noFill/>
          <a:ln>
            <a:noFill/>
          </a:ln>
        </p:spPr>
        <p:txBody>
          <a:bodyPr anchorCtr="0" anchor="t" bIns="0" lIns="0" spcFirstLastPara="1" rIns="0" wrap="square" tIns="0">
            <a:normAutofit/>
          </a:bodyPr>
          <a:lstStyle/>
          <a:p>
            <a:pPr indent="-101600" lvl="0" marL="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Simplified’s copy AI assistant:</a:t>
            </a:r>
            <a:endParaRPr b="0" i="0" sz="1600" u="none" cap="none" strike="noStrike">
              <a:solidFill>
                <a:srgbClr val="000000"/>
              </a:solidFill>
              <a:latin typeface="Times"/>
              <a:ea typeface="Times"/>
              <a:cs typeface="Times"/>
              <a:sym typeface="Times"/>
            </a:endParaRPr>
          </a:p>
        </p:txBody>
      </p:sp>
      <p:sp>
        <p:nvSpPr>
          <p:cNvPr id="98" name="Google Shape;98;p10"/>
          <p:cNvSpPr txBox="1"/>
          <p:nvPr/>
        </p:nvSpPr>
        <p:spPr>
          <a:xfrm>
            <a:off x="539552" y="692621"/>
            <a:ext cx="5258932" cy="294953"/>
          </a:xfrm>
          <a:prstGeom prst="rect">
            <a:avLst/>
          </a:prstGeom>
          <a:noFill/>
          <a:ln>
            <a:noFill/>
          </a:ln>
        </p:spPr>
        <p:txBody>
          <a:bodyPr anchorCtr="0" anchor="t" bIns="0" lIns="0" spcFirstLastPara="1" rIns="0" wrap="square" tIns="0">
            <a:spAutoFit/>
          </a:bodyPr>
          <a:lstStyle/>
          <a:p>
            <a:pPr indent="0" lvl="0" marL="0" marR="0" rtl="0" algn="l">
              <a:lnSpc>
                <a:spcPct val="117250"/>
              </a:lnSpc>
              <a:spcBef>
                <a:spcPts val="0"/>
              </a:spcBef>
              <a:spcAft>
                <a:spcPts val="0"/>
              </a:spcAft>
              <a:buNone/>
            </a:pPr>
            <a:r>
              <a:rPr b="1" lang="en-US" sz="2000">
                <a:solidFill>
                  <a:schemeClr val="dk1"/>
                </a:solidFill>
                <a:latin typeface="Times New Roman"/>
                <a:ea typeface="Times New Roman"/>
                <a:cs typeface="Times New Roman"/>
                <a:sym typeface="Times New Roman"/>
              </a:rPr>
              <a:t>CONCLUSION</a:t>
            </a:r>
            <a:endParaRPr b="1" sz="2000">
              <a:solidFill>
                <a:schemeClr val="dk1"/>
              </a:solidFill>
              <a:latin typeface="Times New Roman"/>
              <a:ea typeface="Times New Roman"/>
              <a:cs typeface="Times New Roman"/>
              <a:sym typeface="Times New Roman"/>
            </a:endParaRPr>
          </a:p>
        </p:txBody>
      </p:sp>
      <p:cxnSp>
        <p:nvCxnSpPr>
          <p:cNvPr id="99" name="Google Shape;99;p10"/>
          <p:cNvCxnSpPr/>
          <p:nvPr/>
        </p:nvCxnSpPr>
        <p:spPr>
          <a:xfrm>
            <a:off x="539552" y="987574"/>
            <a:ext cx="1656184"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pic>
        <p:nvPicPr>
          <p:cNvPr descr="Free vector organic flat blog post illustration with people" id="100" name="Google Shape;100;p10"/>
          <p:cNvPicPr preferRelativeResize="0"/>
          <p:nvPr/>
        </p:nvPicPr>
        <p:blipFill rotWithShape="1">
          <a:blip r:embed="rId4">
            <a:alphaModFix/>
          </a:blip>
          <a:srcRect b="0" l="0" r="0" t="0"/>
          <a:stretch/>
        </p:blipFill>
        <p:spPr>
          <a:xfrm>
            <a:off x="6281190" y="1714494"/>
            <a:ext cx="2721093" cy="2357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11"/>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1"/>
          <p:cNvSpPr txBox="1"/>
          <p:nvPr/>
        </p:nvSpPr>
        <p:spPr>
          <a:xfrm>
            <a:off x="284724" y="192514"/>
            <a:ext cx="2988868" cy="435254"/>
          </a:xfrm>
          <a:prstGeom prst="rect">
            <a:avLst/>
          </a:prstGeom>
          <a:noFill/>
          <a:ln>
            <a:noFill/>
          </a:ln>
        </p:spPr>
        <p:txBody>
          <a:bodyPr anchorCtr="0" anchor="t" bIns="0" lIns="0" spcFirstLastPara="1" rIns="0" wrap="square" tIns="0">
            <a:spAutoFit/>
          </a:bodyPr>
          <a:lstStyle/>
          <a:p>
            <a:pPr indent="0" lvl="0" marL="0" marR="0" rtl="0" algn="l">
              <a:lnSpc>
                <a:spcPct val="130291"/>
              </a:lnSpc>
              <a:spcBef>
                <a:spcPts val="0"/>
              </a:spcBef>
              <a:spcAft>
                <a:spcPts val="0"/>
              </a:spcAft>
              <a:buNone/>
            </a:pPr>
            <a:r>
              <a:rPr b="1" lang="en-US" sz="2400">
                <a:solidFill>
                  <a:srgbClr val="C88C32"/>
                </a:solidFill>
                <a:latin typeface="EB Garamond"/>
                <a:ea typeface="EB Garamond"/>
                <a:cs typeface="EB Garamond"/>
                <a:sym typeface="EB Garamond"/>
              </a:rPr>
              <a:t>AssessmentꢀParameter</a:t>
            </a:r>
            <a:endParaRPr/>
          </a:p>
        </p:txBody>
      </p:sp>
      <p:sp>
        <p:nvSpPr>
          <p:cNvPr id="107" name="Google Shape;107;p11"/>
          <p:cNvSpPr txBox="1"/>
          <p:nvPr/>
        </p:nvSpPr>
        <p:spPr>
          <a:xfrm>
            <a:off x="1080022" y="961898"/>
            <a:ext cx="1539494"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Gatherꢀrequirementsꢀforꢀtheꢀ</a:t>
            </a:r>
            <a:endParaRPr/>
          </a:p>
          <a:p>
            <a:pPr indent="0" lvl="0" marL="1017587"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project</a:t>
            </a:r>
            <a:endParaRPr/>
          </a:p>
        </p:txBody>
      </p:sp>
      <p:sp>
        <p:nvSpPr>
          <p:cNvPr id="108" name="Google Shape;108;p11"/>
          <p:cNvSpPr txBox="1"/>
          <p:nvPr/>
        </p:nvSpPr>
        <p:spPr>
          <a:xfrm>
            <a:off x="6706940" y="961898"/>
            <a:ext cx="1403730"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addꢀReadme.mdꢀfileꢀwithꢀ</a:t>
            </a:r>
            <a:endParaRPr/>
          </a:p>
          <a:p>
            <a:pPr indent="0" lvl="0" marL="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descriptionꢀofꢀtheꢀproject</a:t>
            </a:r>
            <a:endParaRPr/>
          </a:p>
        </p:txBody>
      </p:sp>
      <p:sp>
        <p:nvSpPr>
          <p:cNvPr id="109" name="Google Shape;109;p11"/>
          <p:cNvSpPr txBox="1"/>
          <p:nvPr/>
        </p:nvSpPr>
        <p:spPr>
          <a:xfrm>
            <a:off x="1115882" y="2189404"/>
            <a:ext cx="1319530" cy="352298"/>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Prepareꢀdatabaseꢀdesignꢀ</a:t>
            </a:r>
            <a:endParaRPr/>
          </a:p>
          <a:p>
            <a:pPr indent="0" lvl="0" marL="74295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schemas</a:t>
            </a:r>
            <a:endParaRPr/>
          </a:p>
        </p:txBody>
      </p:sp>
      <p:sp>
        <p:nvSpPr>
          <p:cNvPr id="110" name="Google Shape;110;p11"/>
          <p:cNvSpPr txBox="1"/>
          <p:nvPr/>
        </p:nvSpPr>
        <p:spPr>
          <a:xfrm>
            <a:off x="6878577" y="2189404"/>
            <a:ext cx="1653413" cy="352298"/>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Commitꢀallꢀchangesꢀwithꢀ"firstꢀ</a:t>
            </a:r>
            <a:endParaRPr/>
          </a:p>
          <a:p>
            <a:pPr indent="0" lvl="0" marL="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commit"</a:t>
            </a:r>
            <a:endParaRPr/>
          </a:p>
        </p:txBody>
      </p:sp>
      <p:sp>
        <p:nvSpPr>
          <p:cNvPr id="111" name="Google Shape;111;p11"/>
          <p:cNvSpPr txBox="1"/>
          <p:nvPr/>
        </p:nvSpPr>
        <p:spPr>
          <a:xfrm>
            <a:off x="4055551" y="2269240"/>
            <a:ext cx="1198016"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EB Garamond"/>
                <a:ea typeface="EB Garamond"/>
                <a:cs typeface="EB Garamond"/>
                <a:sym typeface="EB Garamond"/>
              </a:rPr>
              <a:t>Check-List</a:t>
            </a:r>
            <a:endParaRPr/>
          </a:p>
        </p:txBody>
      </p:sp>
      <p:sp>
        <p:nvSpPr>
          <p:cNvPr id="112" name="Google Shape;112;p11"/>
          <p:cNvSpPr txBox="1"/>
          <p:nvPr/>
        </p:nvSpPr>
        <p:spPr>
          <a:xfrm>
            <a:off x="1316032" y="3449640"/>
            <a:ext cx="1286256"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Getꢀyourꢀinitialꢀprojectꢀ</a:t>
            </a:r>
            <a:endParaRPr/>
          </a:p>
          <a:p>
            <a:pPr indent="0" lvl="0" marL="365125"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Structureꢀready</a:t>
            </a:r>
            <a:endParaRPr/>
          </a:p>
        </p:txBody>
      </p:sp>
      <p:sp>
        <p:nvSpPr>
          <p:cNvPr id="113" name="Google Shape;113;p11"/>
          <p:cNvSpPr txBox="1"/>
          <p:nvPr/>
        </p:nvSpPr>
        <p:spPr>
          <a:xfrm>
            <a:off x="6693713" y="3449640"/>
            <a:ext cx="1561338"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createꢀaꢀrepositoryꢀonꢀgithubꢀ</a:t>
            </a:r>
            <a:endParaRPr/>
          </a:p>
          <a:p>
            <a:pPr indent="0" lvl="0" marL="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realtedꢀtoꢀproject</a:t>
            </a:r>
            <a:endParaRPr/>
          </a:p>
        </p:txBody>
      </p:sp>
      <p:sp>
        <p:nvSpPr>
          <p:cNvPr id="114" name="Google Shape;114;p11"/>
          <p:cNvSpPr txBox="1"/>
          <p:nvPr/>
        </p:nvSpPr>
        <p:spPr>
          <a:xfrm>
            <a:off x="2318307" y="4335540"/>
            <a:ext cx="1251585" cy="1998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Initiateꢀaꢀgitꢀrepository</a:t>
            </a:r>
            <a:endParaRPr/>
          </a:p>
        </p:txBody>
      </p:sp>
      <p:sp>
        <p:nvSpPr>
          <p:cNvPr id="115" name="Google Shape;115;p11"/>
          <p:cNvSpPr txBox="1"/>
          <p:nvPr/>
        </p:nvSpPr>
        <p:spPr>
          <a:xfrm>
            <a:off x="5676365" y="4335540"/>
            <a:ext cx="1532635" cy="1998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Pushꢀyourꢀchangesꢀtoꢀgithub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