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7D1C2-A4B9-237B-0D40-E5C3B7D7E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BA1CB1-BBED-1583-066F-9246872C3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31CB88-4661-3A99-6DD0-E96AA9E1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260-D216-4F31-9FC5-7F684BB96E3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59ADA-0FD5-3299-99C9-18531793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7E5C4B-25FD-F279-26A5-40FBBEC8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B37B-AE4A-40E1-8AF0-3051684C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99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C0A47-4BC0-52CB-31A1-94EF557B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BE06AC-8725-9AF5-337F-90FC2BEA6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13136E-94A5-8061-4604-6FBDA066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260-D216-4F31-9FC5-7F684BB96E3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D22E3F-B7D8-A672-FB2A-AD32EFD6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2CF27D-EC7C-1540-AD65-BC8C4176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B37B-AE4A-40E1-8AF0-3051684C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12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25F71F-39A1-9634-E72B-5471244D2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8086AB-E336-1873-E3F6-6AEFF8817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F151A8-5444-B874-1223-5DC7EA9B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260-D216-4F31-9FC5-7F684BB96E3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F095F7-3F24-7C52-0BF0-946FD2E8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C54371-876C-6300-7255-9BE7E8C1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B37B-AE4A-40E1-8AF0-3051684C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93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E53DD-8237-D8A2-8C9B-DFDF0875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37E60E-9354-E86D-920D-04A9DBA8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661687-79FA-DABA-FF1C-9198F2FF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260-D216-4F31-9FC5-7F684BB96E3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93515-F115-E604-8BE0-5B307443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6EDD8D-063E-C0DF-AEBE-B0CF54F2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B37B-AE4A-40E1-8AF0-3051684C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45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6EBA9-4E53-1F01-32D0-24D089FE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8DC19-F5AC-3CD3-292D-A8CB49A7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ABFB7-8C41-1E4F-6D81-B6FAC2B6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260-D216-4F31-9FC5-7F684BB96E3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A02E02-A965-CF95-9B50-12AD89D8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67A2DA-C7AE-8CAC-3540-D9A3DF47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B37B-AE4A-40E1-8AF0-3051684C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3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8153A-E8C8-5247-9020-B402B41B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D74356-CB1C-1189-CC07-D7B3FE201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F184AC-B2CD-257E-9DEA-16C93B9F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B7E612-2627-F71B-FF74-BF413290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260-D216-4F31-9FC5-7F684BB96E3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E398B1-B92A-D428-AC80-F6CD2242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4CACB2-19BD-2229-A14B-9BBC62D8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B37B-AE4A-40E1-8AF0-3051684C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4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4197E-6BB2-6089-1CF4-0510C674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0048A3-D404-F3E0-1B84-7F8C5134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A2E23-0B2B-1456-8904-CA40EC8A1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CF58F7-1C92-3EC4-2041-FEA0CB784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5525F7-A2F5-B62C-E025-E30907284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0769A6-E6D7-5FD2-D68B-5B1789D2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260-D216-4F31-9FC5-7F684BB96E3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A0A10C-E936-01E9-8FE5-01548C8C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709A99-F734-EC25-B995-03018741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B37B-AE4A-40E1-8AF0-3051684C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29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C19E8-FA29-F9CE-6EA1-85AA48E7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D8DC46-3CC4-8414-AB26-EAC92A41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260-D216-4F31-9FC5-7F684BB96E3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8BF6B2-3F29-D502-8EAE-4FC5F9C5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4071F7-5CC6-98C8-7B83-246D0FE7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B37B-AE4A-40E1-8AF0-3051684C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54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A94566-AB7B-9E62-1CFD-C63A98BA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260-D216-4F31-9FC5-7F684BB96E3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3EB985-A3DB-B348-F52D-0033DCE1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AB887E-97E9-E85E-CEE5-ED581A7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B37B-AE4A-40E1-8AF0-3051684C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56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EBF1E-352A-776D-5A57-071F4B30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DD4B9C-B4B4-4D54-0CBE-0428EA55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C62337-C65D-5935-5688-01BB17F8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92A6B4-D42B-7FB9-4F19-1809047C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260-D216-4F31-9FC5-7F684BB96E3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F19179-79F3-BA1D-1259-9ED4390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AB7286-BD7B-CB79-FE33-7DA2D9AD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B37B-AE4A-40E1-8AF0-3051684C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1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A2979-EC0F-974B-10D0-66199F9B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4A5074-BAA0-4A1E-916F-5772B24BE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FAE89E-CC98-CB52-C505-937739179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8498F6-0CD4-4267-43B4-9B54B09F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260-D216-4F31-9FC5-7F684BB96E3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47729A-2985-80FF-5A0F-C021226C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1CD650-2D97-08EC-0DE4-15D9118D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B37B-AE4A-40E1-8AF0-3051684C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14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4A7EA7-80BD-1F06-5801-FAF187B8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C78053-44EC-8DCB-4C3B-50C68E209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6356D-8796-FBFB-BC2A-9810C1AD4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81260-D216-4F31-9FC5-7F684BB96E3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3965AC-A8F3-FE32-1A04-FBD060262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3078FC-F8E0-23B9-E2FC-1ACFE5B49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4B37B-AE4A-40E1-8AF0-3051684C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7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F8A71-FEE3-729F-3816-3EC0B4EAC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 de document de qualité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B71FF-F69A-8331-4446-EB36A3107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Export control</a:t>
            </a:r>
          </a:p>
        </p:txBody>
      </p:sp>
    </p:spTree>
    <p:extLst>
      <p:ext uri="{BB962C8B-B14F-4D97-AF65-F5344CB8AC3E}">
        <p14:creationId xmlns:p14="http://schemas.microsoft.com/office/powerpoint/2010/main" val="347004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Test de document de qualité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ARNAUD</dc:creator>
  <cp:lastModifiedBy>Paul ARNAUD</cp:lastModifiedBy>
  <cp:revision>1</cp:revision>
  <dcterms:created xsi:type="dcterms:W3CDTF">2024-09-16T07:21:41Z</dcterms:created>
  <dcterms:modified xsi:type="dcterms:W3CDTF">2024-09-16T07:21:54Z</dcterms:modified>
</cp:coreProperties>
</file>