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5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DDDDD"/>
    <a:srgbClr val="B2B2B2"/>
    <a:srgbClr val="000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660"/>
  </p:normalViewPr>
  <p:slideViewPr>
    <p:cSldViewPr showGuides="1">
      <p:cViewPr>
        <p:scale>
          <a:sx n="125" d="100"/>
          <a:sy n="125" d="100"/>
        </p:scale>
        <p:origin x="1181" y="72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44463" y="144463"/>
            <a:ext cx="6678612" cy="522287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「応募作品情報」記入用紙　</a:t>
            </a:r>
            <a:r>
              <a:rPr lang="en-US" altLang="ja-JP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【2022</a:t>
            </a:r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3129" name="Text Box 57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 dirty="0"/>
              <a:t>■</a:t>
            </a:r>
            <a:r>
              <a:rPr lang="ja-JP" altLang="en-US" sz="1200" dirty="0"/>
              <a:t>以下に応募作品の概要をご記入ください。作品紹介コメントは別紙にご記入の上、お送りいただくことも　</a:t>
            </a:r>
          </a:p>
          <a:p>
            <a:pPr>
              <a:spcBef>
                <a:spcPct val="20000"/>
              </a:spcBef>
            </a:pPr>
            <a:r>
              <a:rPr lang="ja-JP" altLang="en-US" sz="1200" dirty="0"/>
              <a:t>　 可能です。別紙にご記入いただく場合は、必ず「応募作品名」をご記入ください。</a:t>
            </a:r>
          </a:p>
        </p:txBody>
      </p:sp>
      <p:graphicFrame>
        <p:nvGraphicFramePr>
          <p:cNvPr id="329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417682"/>
              </p:ext>
            </p:extLst>
          </p:nvPr>
        </p:nvGraphicFramePr>
        <p:xfrm>
          <a:off x="127000" y="1279525"/>
          <a:ext cx="6697663" cy="74523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3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98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フリガナ　リフレクトーン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ﾌﾟﾗｯﾄﾌｫｰﾑ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☑</a:t>
                      </a:r>
                      <a:r>
                        <a:rPr kumimoji="1" lang="en-US" altLang="ja-JP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PC</a:t>
                      </a:r>
                      <a:endParaRPr kumimoji="1" lang="en-US" altLang="ja-JP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☑</a:t>
                      </a:r>
                      <a:r>
                        <a:rPr kumimoji="1" lang="en-US" altLang="ja-JP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Xbox 360</a:t>
                      </a:r>
                      <a:r>
                        <a:rPr kumimoji="1" lang="ja-JP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コントローラー使用</a:t>
                      </a:r>
                      <a:endParaRPr kumimoji="1" lang="en-US" altLang="ja-JP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　　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ReflecTone</a:t>
                      </a:r>
                      <a:endParaRPr kumimoji="1" lang="ja-JP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70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43541"/>
              </p:ext>
            </p:extLst>
          </p:nvPr>
        </p:nvGraphicFramePr>
        <p:xfrm>
          <a:off x="127000" y="2250157"/>
          <a:ext cx="6697663" cy="7187184"/>
        </p:xfrm>
        <a:graphic>
          <a:graphicData uri="http://schemas.openxmlformats.org/drawingml/2006/table">
            <a:tbl>
              <a:tblPr/>
              <a:tblGrid>
                <a:gridCol w="669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567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＜作品紹介コメント＞　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別紙でも可能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作品の概要が分かる紹介コメントを記入して下さい。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また、今回のテーマとなる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「感触」</a:t>
                      </a: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をどのように消化し、作品に盛り込んでいるかについてもあわせて記入ください。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図 2">
            <a:extLst>
              <a:ext uri="{FF2B5EF4-FFF2-40B4-BE49-F238E27FC236}">
                <a16:creationId xmlns:a16="http://schemas.microsoft.com/office/drawing/2014/main" id="{F38ACAAD-D139-3CA6-8DD6-6628082E3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7" b="2357"/>
          <a:stretch/>
        </p:blipFill>
        <p:spPr>
          <a:xfrm>
            <a:off x="136525" y="2264137"/>
            <a:ext cx="6678612" cy="71592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122</Words>
  <Application>Microsoft Office PowerPoint</Application>
  <PresentationFormat>ユーザー設定</PresentationFormat>
  <Paragraphs>43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標準デザイン</vt:lpstr>
      <vt:lpstr>PowerPoint プレゼンテーション</vt:lpstr>
    </vt:vector>
  </TitlesOfParts>
  <Company>フロントエンド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中川 秀一</dc:creator>
  <cp:lastModifiedBy>tanaka yuto</cp:lastModifiedBy>
  <cp:revision>82</cp:revision>
  <cp:lastPrinted>2017-04-25T10:36:07Z</cp:lastPrinted>
  <dcterms:created xsi:type="dcterms:W3CDTF">2004-04-18T06:10:03Z</dcterms:created>
  <dcterms:modified xsi:type="dcterms:W3CDTF">2022-05-30T17:54:51Z</dcterms:modified>
</cp:coreProperties>
</file>