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660"/>
  </p:normalViewPr>
  <p:slideViewPr>
    <p:cSldViewPr showGuides="1">
      <p:cViewPr>
        <p:scale>
          <a:sx n="150" d="100"/>
          <a:sy n="150" d="100"/>
        </p:scale>
        <p:origin x="629" y="-360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30CD840-7C01-0C06-A02F-F10D58CD0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1" y="3330277"/>
            <a:ext cx="6697662" cy="3767434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7000" y="144462"/>
            <a:ext cx="6678612" cy="522287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「操作方法」記入用紙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【2022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/>
              <a:t>■</a:t>
            </a:r>
            <a:r>
              <a:rPr lang="ja-JP" altLang="en-US" sz="1200"/>
              <a:t>以下に応募作品の操作方法をご記入ください。別紙にご記入の上お送りいただくことも可能です。</a:t>
            </a:r>
          </a:p>
          <a:p>
            <a:pPr>
              <a:spcBef>
                <a:spcPct val="20000"/>
              </a:spcBef>
            </a:pPr>
            <a:r>
              <a:rPr lang="ja-JP" altLang="en-US" sz="1200"/>
              <a:t>　 別紙にご記入いただく場合は、必ず「応募者作品名」をご記入ください。</a:t>
            </a:r>
          </a:p>
        </p:txBody>
      </p:sp>
      <p:graphicFrame>
        <p:nvGraphicFramePr>
          <p:cNvPr id="4337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29638"/>
              </p:ext>
            </p:extLst>
          </p:nvPr>
        </p:nvGraphicFramePr>
        <p:xfrm>
          <a:off x="196850" y="1241425"/>
          <a:ext cx="6697663" cy="8205151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ReflecTone</a:t>
                      </a:r>
                      <a:endParaRPr kumimoji="1" lang="ja-JP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プラットフォーム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r>
                        <a:rPr kumimoji="1" lang="ja-JP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ＭＳ Ｐゴシック" charset="-128"/>
                          <a:cs typeface="+mn-cs"/>
                        </a:rPr>
                        <a:t>☑</a:t>
                      </a: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PC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</a:t>
                      </a:r>
                      <a:r>
                        <a:rPr kumimoji="1" lang="ja-JP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ＭＳ Ｐゴシック" charset="-128"/>
                          <a:cs typeface="+mn-cs"/>
                        </a:rPr>
                        <a:t>☑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Xbox 360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コントローラー使用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動作に必要な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アプリケーション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１．有り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名称　：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②．無し　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57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＜作品操作方法＞　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大かっこ 1"/>
          <p:cNvSpPr/>
          <p:nvPr/>
        </p:nvSpPr>
        <p:spPr>
          <a:xfrm>
            <a:off x="1468244" y="2273177"/>
            <a:ext cx="5383088" cy="48103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87</Words>
  <Application>Microsoft Office PowerPoint</Application>
  <PresentationFormat>ユーザー設定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tanaka yuto</cp:lastModifiedBy>
  <cp:revision>78</cp:revision>
  <cp:lastPrinted>2017-04-25T10:36:07Z</cp:lastPrinted>
  <dcterms:created xsi:type="dcterms:W3CDTF">2004-04-18T06:10:03Z</dcterms:created>
  <dcterms:modified xsi:type="dcterms:W3CDTF">2022-05-30T17:45:11Z</dcterms:modified>
</cp:coreProperties>
</file>