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125" d="100"/>
          <a:sy n="125" d="100"/>
        </p:scale>
        <p:origin x="173" y="-1699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30CD840-7C01-0C06-A02F-F10D58CD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1" y="3330277"/>
            <a:ext cx="6697662" cy="3767434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「操作方法」記入用紙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【2022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4125"/>
              </p:ext>
            </p:extLst>
          </p:nvPr>
        </p:nvGraphicFramePr>
        <p:xfrm>
          <a:off x="196850" y="1241425"/>
          <a:ext cx="6697663" cy="8205151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ReflecTone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ＭＳ Ｐゴシック" charset="-128"/>
                          <a:cs typeface="+mn-cs"/>
                        </a:rPr>
                        <a:t>☑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</a:t>
                      </a:r>
                      <a:r>
                        <a:rPr kumimoji="1" lang="ja-JP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ＭＳ Ｐゴシック" charset="-128"/>
                          <a:cs typeface="+mn-cs"/>
                        </a:rPr>
                        <a:t>☑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Xbox 360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コントローラー使用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②．無し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87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tanaka yuto</cp:lastModifiedBy>
  <cp:revision>78</cp:revision>
  <cp:lastPrinted>2017-04-25T10:36:07Z</cp:lastPrinted>
  <dcterms:created xsi:type="dcterms:W3CDTF">2004-04-18T06:10:03Z</dcterms:created>
  <dcterms:modified xsi:type="dcterms:W3CDTF">2022-05-30T15:36:05Z</dcterms:modified>
</cp:coreProperties>
</file>