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3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17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16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85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61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52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6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52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0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0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97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7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C3C7-1AAD-4D06-B0F8-313CD5C8543A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73311-726C-48E3-AC61-53DDB7656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20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kumimoji="1"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kumimoji="1"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kumimoji="1"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kumimoji="1"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2979369-20D9-4D8F-8F5B-FCB9E9D0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959752"/>
              </p:ext>
            </p:extLst>
          </p:nvPr>
        </p:nvGraphicFramePr>
        <p:xfrm>
          <a:off x="0" y="0"/>
          <a:ext cx="1079500" cy="1079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32084753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93568394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latin typeface="Arial Black" panose="020B0A04020102020204" pitchFamily="34" charset="0"/>
                        </a:rPr>
                        <a:t>U</a:t>
                      </a:r>
                      <a:endParaRPr kumimoji="1" lang="ja-JP" altLang="en-US" sz="28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9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b="1" dirty="0">
                          <a:latin typeface="Arial Black" panose="020B0A04020102020204" pitchFamily="34" charset="0"/>
                        </a:rPr>
                        <a:t>M</a:t>
                      </a:r>
                      <a:endParaRPr kumimoji="1" lang="ja-JP" altLang="en-US" sz="28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455575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latin typeface="Arial Black" panose="020B0A04020102020204" pitchFamily="34" charset="0"/>
                        </a:rPr>
                        <a:t>A</a:t>
                      </a:r>
                      <a:endParaRPr kumimoji="1" lang="ja-JP" altLang="en-US" sz="28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b="1" dirty="0">
                          <a:latin typeface="Arial Black" panose="020B0A04020102020204" pitchFamily="34" charset="0"/>
                        </a:rPr>
                        <a:t>I</a:t>
                      </a:r>
                      <a:endParaRPr kumimoji="1" lang="ja-JP" altLang="en-US" sz="2800" b="1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04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34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Seki</dc:creator>
  <cp:lastModifiedBy>Hiroyuki Seki</cp:lastModifiedBy>
  <cp:revision>3</cp:revision>
  <dcterms:created xsi:type="dcterms:W3CDTF">2024-05-08T06:43:39Z</dcterms:created>
  <dcterms:modified xsi:type="dcterms:W3CDTF">2024-05-08T06:56:02Z</dcterms:modified>
</cp:coreProperties>
</file>