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5" d="100"/>
          <a:sy n="25" d="100"/>
        </p:scale>
        <p:origin x="3948" y="2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6180-2CE8-4686-A863-7701BDF9591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E54-86F1-4E13-A776-6F0340E3B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528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6180-2CE8-4686-A863-7701BDF9591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E54-86F1-4E13-A776-6F0340E3B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603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6180-2CE8-4686-A863-7701BDF9591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E54-86F1-4E13-A776-6F0340E3B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295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6180-2CE8-4686-A863-7701BDF9591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E54-86F1-4E13-A776-6F0340E3B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3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6180-2CE8-4686-A863-7701BDF9591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E54-86F1-4E13-A776-6F0340E3B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56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6180-2CE8-4686-A863-7701BDF9591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E54-86F1-4E13-A776-6F0340E3B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6180-2CE8-4686-A863-7701BDF9591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E54-86F1-4E13-A776-6F0340E3B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69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6180-2CE8-4686-A863-7701BDF9591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E54-86F1-4E13-A776-6F0340E3B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38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6180-2CE8-4686-A863-7701BDF9591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E54-86F1-4E13-A776-6F0340E3B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07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6180-2CE8-4686-A863-7701BDF9591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E54-86F1-4E13-A776-6F0340E3B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981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6180-2CE8-4686-A863-7701BDF9591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2E54-86F1-4E13-A776-6F0340E3B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71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C6180-2CE8-4686-A863-7701BDF9591A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62E54-86F1-4E13-A776-6F0340E3B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64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kumimoji="1"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kumimoji="1"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kumimoji="1"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3E7517-D0BA-4F24-94FA-C61279EA9BCF}"/>
              </a:ext>
            </a:extLst>
          </p:cNvPr>
          <p:cNvSpPr/>
          <p:nvPr/>
        </p:nvSpPr>
        <p:spPr>
          <a:xfrm>
            <a:off x="-1" y="2677120"/>
            <a:ext cx="3600451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79C843-2B4B-4A4E-B962-5B92B986F780}"/>
              </a:ext>
            </a:extLst>
          </p:cNvPr>
          <p:cNvSpPr txBox="1"/>
          <p:nvPr/>
        </p:nvSpPr>
        <p:spPr>
          <a:xfrm>
            <a:off x="15814" y="1072707"/>
            <a:ext cx="3584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>
                <a:latin typeface="Arial Rounded MT Bold" panose="020F0704030504030204" pitchFamily="34" charset="0"/>
              </a:rPr>
              <a:t>IWAKURA</a:t>
            </a:r>
            <a:endParaRPr kumimoji="1" lang="ja-JP" altLang="en-US" sz="6000" dirty="0">
              <a:latin typeface="Arial Rounded MT Bold" panose="020F070403050403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673BF59-E48F-4506-AAF8-AA541AA52264}"/>
              </a:ext>
            </a:extLst>
          </p:cNvPr>
          <p:cNvSpPr txBox="1"/>
          <p:nvPr/>
        </p:nvSpPr>
        <p:spPr>
          <a:xfrm>
            <a:off x="451134" y="1996037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latin typeface="Arial Rounded MT Bold" panose="020F0704030504030204" pitchFamily="34" charset="0"/>
              </a:rPr>
              <a:t>いわばとくらし</a:t>
            </a:r>
          </a:p>
        </p:txBody>
      </p:sp>
      <p:pic>
        <p:nvPicPr>
          <p:cNvPr id="8" name="グラフィックス 7" descr="雲">
            <a:extLst>
              <a:ext uri="{FF2B5EF4-FFF2-40B4-BE49-F238E27FC236}">
                <a16:creationId xmlns:a16="http://schemas.microsoft.com/office/drawing/2014/main" id="{E59085FD-E95B-4D5E-B361-5BA2B64A8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360" y="-251133"/>
            <a:ext cx="16097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91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4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Hiroyuki Seki</dc:creator>
  <cp:lastModifiedBy>Hiroyuki Seki</cp:lastModifiedBy>
  <cp:revision>1</cp:revision>
  <dcterms:created xsi:type="dcterms:W3CDTF">2024-05-07T07:37:55Z</dcterms:created>
  <dcterms:modified xsi:type="dcterms:W3CDTF">2024-05-07T07:45:55Z</dcterms:modified>
</cp:coreProperties>
</file>