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D8D21-7270-4A9B-8D9F-556043E7C49F}" type="datetimeFigureOut">
              <a:rPr lang="en-IN" smtClean="0"/>
              <a:t>28-05-2016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4B6C3-B03A-44A9-AF8B-1B7E45424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27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4B6C3-B03A-44A9-AF8B-1B7E45424BA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7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1BAF-D597-4729-8151-2D0CC5BF6B54}" type="datetimeFigureOut">
              <a:rPr lang="en-IN" smtClean="0"/>
              <a:t>28-05-2016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359-0F68-4966-BC99-9585E4E56D3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32" y="0"/>
            <a:ext cx="2946032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1BAF-D597-4729-8151-2D0CC5BF6B54}" type="datetimeFigureOut">
              <a:rPr lang="en-IN" smtClean="0"/>
              <a:t>28-05-2016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359-0F68-4966-BC99-9585E4E5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22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1BAF-D597-4729-8151-2D0CC5BF6B54}" type="datetimeFigureOut">
              <a:rPr lang="en-IN" smtClean="0"/>
              <a:t>28-05-2016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359-0F68-4966-BC99-9585E4E5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80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1BAF-D597-4729-8151-2D0CC5BF6B54}" type="datetimeFigureOut">
              <a:rPr lang="en-IN" smtClean="0"/>
              <a:t>28-05-2016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359-0F68-4966-BC99-9585E4E5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1BAF-D597-4729-8151-2D0CC5BF6B54}" type="datetimeFigureOut">
              <a:rPr lang="en-IN" smtClean="0"/>
              <a:t>28-05-2016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359-0F68-4966-BC99-9585E4E5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48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1BAF-D597-4729-8151-2D0CC5BF6B54}" type="datetimeFigureOut">
              <a:rPr lang="en-IN" smtClean="0"/>
              <a:t>28-05-2016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359-0F68-4966-BC99-9585E4E5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29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1BAF-D597-4729-8151-2D0CC5BF6B54}" type="datetimeFigureOut">
              <a:rPr lang="en-IN" smtClean="0"/>
              <a:t>28-05-2016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359-0F68-4966-BC99-9585E4E5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09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1BAF-D597-4729-8151-2D0CC5BF6B54}" type="datetimeFigureOut">
              <a:rPr lang="en-IN" smtClean="0"/>
              <a:t>28-05-2016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359-0F68-4966-BC99-9585E4E5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1BAF-D597-4729-8151-2D0CC5BF6B54}" type="datetimeFigureOut">
              <a:rPr lang="en-IN" smtClean="0"/>
              <a:t>28-05-2016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359-0F68-4966-BC99-9585E4E5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79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1BAF-D597-4729-8151-2D0CC5BF6B54}" type="datetimeFigureOut">
              <a:rPr lang="en-IN" smtClean="0"/>
              <a:t>28-05-2016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359-0F68-4966-BC99-9585E4E5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1BAF-D597-4729-8151-2D0CC5BF6B54}" type="datetimeFigureOut">
              <a:rPr lang="en-IN" smtClean="0"/>
              <a:t>28-05-2016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5359-0F68-4966-BC99-9585E4E5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72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01BAF-D597-4729-8151-2D0CC5BF6B54}" type="datetimeFigureOut">
              <a:rPr lang="en-IN" smtClean="0"/>
              <a:t>28-05-2016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5359-0F68-4966-BC99-9585E4E56D3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32" y="0"/>
            <a:ext cx="2946032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1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llwebsite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llwebiste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772400" cy="1949857"/>
          </a:xfrm>
        </p:spPr>
        <p:txBody>
          <a:bodyPr/>
          <a:lstStyle/>
          <a:p>
            <a:r>
              <a:rPr lang="en-IN" dirty="0" smtClean="0">
                <a:latin typeface="Consolas" panose="020B0609020204030204" pitchFamily="49" charset="0"/>
              </a:rPr>
              <a:t>IOT Car Parking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356992"/>
            <a:ext cx="6400800" cy="1752600"/>
          </a:xfrm>
        </p:spPr>
        <p:txBody>
          <a:bodyPr/>
          <a:lstStyle/>
          <a:p>
            <a:r>
              <a:rPr lang="en-IN" dirty="0" smtClean="0">
                <a:latin typeface="Consolas" panose="020B0609020204030204" pitchFamily="49" charset="0"/>
              </a:rPr>
              <a:t>Sai Kiran</a:t>
            </a:r>
          </a:p>
          <a:p>
            <a:r>
              <a:rPr lang="en-IN" dirty="0" smtClean="0">
                <a:latin typeface="Consolas" panose="020B0609020204030204" pitchFamily="49" charset="0"/>
              </a:rPr>
              <a:t>Abhishek Raj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27584" y="4825959"/>
            <a:ext cx="4968552" cy="14127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Smart Way to Park </a:t>
            </a:r>
            <a:r>
              <a:rPr lang="en-IN" dirty="0"/>
              <a:t>Y</a:t>
            </a:r>
            <a:r>
              <a:rPr lang="en-IN" dirty="0" smtClean="0"/>
              <a:t>our Car</a:t>
            </a:r>
            <a:endParaRPr lang="en-IN" dirty="0"/>
          </a:p>
        </p:txBody>
      </p:sp>
      <p:pic>
        <p:nvPicPr>
          <p:cNvPr id="1028" name="Picture 4" descr="https://cdn0.iconfinder.com/data/icons/cars-and-transportation-glyph/96/19-512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52981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1" y="1268760"/>
            <a:ext cx="8964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Calibri" panose="020F0502020204030204" pitchFamily="34" charset="0"/>
              </a:rPr>
              <a:t>The Problem </a:t>
            </a:r>
            <a:r>
              <a:rPr lang="en-IN" sz="4400" dirty="0" smtClean="0">
                <a:latin typeface="Calibri" panose="020F0502020204030204" pitchFamily="34" charset="0"/>
              </a:rPr>
              <a:t>:</a:t>
            </a:r>
            <a:endParaRPr lang="en-IN" sz="4400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2420888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+mj-lt"/>
              </a:rPr>
              <a:t>Long queues to get a print of parking slip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+mj-lt"/>
              </a:rPr>
              <a:t>Investing for Man-Power for redirection.</a:t>
            </a:r>
            <a:endParaRPr lang="en-IN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+mj-lt"/>
              </a:rPr>
              <a:t>Wasting time in searching for empty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+mj-lt"/>
              </a:rPr>
              <a:t>Should always re</a:t>
            </a:r>
            <a:r>
              <a:rPr lang="en-IN" sz="2800" dirty="0" smtClean="0">
                <a:latin typeface="+mj-lt"/>
              </a:rPr>
              <a:t>member the Parking floor as well the slot.</a:t>
            </a:r>
            <a:endParaRPr lang="en-IN" sz="2800" dirty="0" smtClean="0">
              <a:latin typeface="+mj-lt"/>
            </a:endParaRPr>
          </a:p>
          <a:p>
            <a:endParaRPr lang="en-IN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1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qcode.us/codes/southpasadena/qcode_files/image03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85"/>
          <a:stretch/>
        </p:blipFill>
        <p:spPr bwMode="auto">
          <a:xfrm>
            <a:off x="243901" y="316366"/>
            <a:ext cx="3528391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remotehelpdesk.com/wp-content/uploads/hybrid_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12" y="1097746"/>
            <a:ext cx="2381250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icons.iconarchive.com/icons/icons8/windows-8/512/Network-Wi-Fi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398517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images.iimg.in/c/569f4771c45d324bda8b4660-4-501-0-1453279096/google/user-icon-png-pnglogocom.img?crop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969" y="3918817"/>
            <a:ext cx="23812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cdn2.iconfinder.com/data/icons/ios-7-style-metro-ui-icons/512/MetroUI_Live_Syn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92" y="1353061"/>
            <a:ext cx="1302023" cy="130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https://cdn2.iconfinder.com/data/icons/ios-7-style-metro-ui-icons/512/MetroUI_Live_Syn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76256" y="3090183"/>
            <a:ext cx="1302023" cy="130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 descr="https://cdn2.iconfinder.com/data/icons/ios-7-style-metro-ui-icons/512/MetroUI_Live_Syn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995" y="4785309"/>
            <a:ext cx="1302023" cy="130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544" y="3035638"/>
            <a:ext cx="476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Sensors sense each slot for availability</a:t>
            </a:r>
            <a:endParaRPr lang="en-IN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3264" y="2682072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Updated in Server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0574" y="6163583"/>
            <a:ext cx="446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+mj-lt"/>
              </a:rPr>
              <a:t>User access the website with Free Wi-Fi provided to find the parking slot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79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340768"/>
            <a:ext cx="8546892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</a:rPr>
              <a:t>At the entrance there would be a Banner saying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r>
              <a:rPr lang="en-IN" sz="2400" b="1" dirty="0" smtClean="0">
                <a:latin typeface="+mj-lt"/>
              </a:rPr>
              <a:t>	To Find a parking slot please visit </a:t>
            </a:r>
            <a:r>
              <a:rPr lang="en-IN" sz="2400" b="1" u="sng" dirty="0" smtClean="0">
                <a:latin typeface="+mj-lt"/>
                <a:hlinkClick r:id="rId2"/>
              </a:rPr>
              <a:t>www.MallWebsite.com</a:t>
            </a:r>
            <a:r>
              <a:rPr lang="en-IN" sz="2400" b="1" u="sng" dirty="0" smtClean="0">
                <a:latin typeface="+mj-lt"/>
              </a:rPr>
              <a:t/>
            </a:r>
            <a:br>
              <a:rPr lang="en-IN" sz="2400" b="1" u="sng" dirty="0" smtClean="0">
                <a:latin typeface="+mj-lt"/>
              </a:rPr>
            </a:br>
            <a:endParaRPr lang="en-IN" sz="2400" b="1" u="sng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</a:rPr>
              <a:t>User visits that page ,enters his mobile number and finds the parking slot.</a:t>
            </a:r>
            <a:br>
              <a:rPr lang="en-IN" dirty="0" smtClean="0">
                <a:latin typeface="+mj-lt"/>
              </a:rPr>
            </a:br>
            <a:endParaRPr lang="en-IN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</a:rPr>
              <a:t>No token or anything required the servers and sensors keep the track of parking time.</a:t>
            </a:r>
            <a:br>
              <a:rPr lang="en-IN" dirty="0" smtClean="0">
                <a:latin typeface="+mj-lt"/>
              </a:rPr>
            </a:br>
            <a:endParaRPr lang="en-IN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</a:rPr>
              <a:t>User gets updates to mobile if he exceeds the parking time.</a:t>
            </a:r>
            <a:br>
              <a:rPr lang="en-IN" dirty="0" smtClean="0">
                <a:latin typeface="+mj-lt"/>
              </a:rPr>
            </a:br>
            <a:endParaRPr lang="en-IN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</a:rPr>
              <a:t>As soon as the car is removed from parking slot the server generates a QR  code </a:t>
            </a:r>
            <a:br>
              <a:rPr lang="en-IN" dirty="0" smtClean="0">
                <a:latin typeface="+mj-lt"/>
              </a:rPr>
            </a:br>
            <a:r>
              <a:rPr lang="en-IN" dirty="0" smtClean="0">
                <a:latin typeface="+mj-lt"/>
              </a:rPr>
              <a:t>and send it webpage .</a:t>
            </a:r>
            <a:br>
              <a:rPr lang="en-IN" dirty="0" smtClean="0">
                <a:latin typeface="+mj-lt"/>
              </a:rPr>
            </a:br>
            <a:endParaRPr lang="en-IN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+mj-lt"/>
              </a:rPr>
              <a:t>At exit point User shows the code to the related person and Bill amount </a:t>
            </a:r>
            <a:br>
              <a:rPr lang="en-IN" dirty="0" smtClean="0">
                <a:latin typeface="+mj-lt"/>
              </a:rPr>
            </a:br>
            <a:r>
              <a:rPr lang="en-IN" dirty="0" smtClean="0">
                <a:latin typeface="+mj-lt"/>
              </a:rPr>
              <a:t>generated is paid by user.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56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764704"/>
            <a:ext cx="265747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1640" y="5876258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Preview of </a:t>
            </a:r>
            <a:r>
              <a:rPr lang="en-IN" sz="2000" dirty="0" smtClean="0"/>
              <a:t>website(</a:t>
            </a:r>
            <a:r>
              <a:rPr lang="en-IN" sz="2000" dirty="0" smtClean="0">
                <a:hlinkClick r:id="rId3"/>
              </a:rPr>
              <a:t>www.MallWebiste.com</a:t>
            </a:r>
            <a:r>
              <a:rPr lang="en-IN" sz="2000" dirty="0" smtClean="0"/>
              <a:t>)</a:t>
            </a:r>
          </a:p>
          <a:p>
            <a:pPr algn="ctr"/>
            <a:r>
              <a:rPr lang="en-IN" sz="2000" dirty="0" smtClean="0"/>
              <a:t>(UI </a:t>
            </a:r>
            <a:r>
              <a:rPr lang="en-IN" sz="2000" dirty="0" smtClean="0"/>
              <a:t>to be improved)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612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08720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Calibri" panose="020F0502020204030204" pitchFamily="34" charset="0"/>
              </a:rPr>
              <a:t>Why an IOT parking System?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507095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</a:rPr>
              <a:t>Improves security of malls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</a:rPr>
              <a:t>One time investment.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</a:rPr>
              <a:t>Low maintenance and least man power.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</a:rPr>
              <a:t>Go green method no paper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User Satisfaction is the most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important</a:t>
            </a:r>
          </a:p>
          <a:p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r>
              <a:rPr lang="en-IN" dirty="0" smtClean="0"/>
              <a:t>Queries?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6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187</TotalTime>
  <Words>128</Words>
  <Application>Microsoft Office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IOT Car Parking</vt:lpstr>
      <vt:lpstr>PowerPoint Presentation</vt:lpstr>
      <vt:lpstr>PowerPoint Presentation</vt:lpstr>
      <vt:lpstr>PowerPoint Presentation</vt:lpstr>
      <vt:lpstr>PowerPoint Presentation</vt:lpstr>
      <vt:lpstr>Why an IOT parking System?</vt:lpstr>
      <vt:lpstr>Queries?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Car Parking</dc:title>
  <dc:creator>Sai Kiran Goud</dc:creator>
  <cp:lastModifiedBy>Sai Kiran Goud</cp:lastModifiedBy>
  <cp:revision>16</cp:revision>
  <dcterms:created xsi:type="dcterms:W3CDTF">2016-05-28T06:39:43Z</dcterms:created>
  <dcterms:modified xsi:type="dcterms:W3CDTF">2016-05-28T13:03:15Z</dcterms:modified>
</cp:coreProperties>
</file>