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5" r:id="rId1"/>
    <p:sldMasterId id="2147483858" r:id="rId2"/>
    <p:sldMasterId id="2147483884" r:id="rId3"/>
  </p:sldMasterIdLst>
  <p:notesMasterIdLst>
    <p:notesMasterId r:id="rId13"/>
  </p:notesMasterIdLst>
  <p:sldIdLst>
    <p:sldId id="256" r:id="rId4"/>
    <p:sldId id="800" r:id="rId5"/>
    <p:sldId id="274" r:id="rId6"/>
    <p:sldId id="1315" r:id="rId7"/>
    <p:sldId id="258" r:id="rId8"/>
    <p:sldId id="1316" r:id="rId9"/>
    <p:sldId id="1317" r:id="rId10"/>
    <p:sldId id="498" r:id="rId11"/>
    <p:sldId id="1314" r:id="rId12"/>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71A"/>
    <a:srgbClr val="FF6D00"/>
    <a:srgbClr val="FF5300"/>
    <a:srgbClr val="FF703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4" autoAdjust="0"/>
    <p:restoredTop sz="0" autoAdjust="0"/>
  </p:normalViewPr>
  <p:slideViewPr>
    <p:cSldViewPr snapToGrid="0" snapToObjects="1">
      <p:cViewPr varScale="1">
        <p:scale>
          <a:sx n="28" d="100"/>
          <a:sy n="28" d="100"/>
        </p:scale>
        <p:origin x="156" y="1044"/>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ornoz pulgarin" userId="59e8a4e8da25f300" providerId="LiveId" clId="{7709BAE6-3C2D-47D6-B545-1B4447ED7590}"/>
    <pc:docChg chg="modSld">
      <pc:chgData name="Albornoz pulgarin" userId="59e8a4e8da25f300" providerId="LiveId" clId="{7709BAE6-3C2D-47D6-B545-1B4447ED7590}" dt="2022-07-20T18:52:44.783" v="0" actId="1076"/>
      <pc:docMkLst>
        <pc:docMk/>
      </pc:docMkLst>
      <pc:sldChg chg="modSp mod">
        <pc:chgData name="Albornoz pulgarin" userId="59e8a4e8da25f300" providerId="LiveId" clId="{7709BAE6-3C2D-47D6-B545-1B4447ED7590}" dt="2022-07-20T18:52:44.783" v="0" actId="1076"/>
        <pc:sldMkLst>
          <pc:docMk/>
          <pc:sldMk cId="278189150" sldId="258"/>
        </pc:sldMkLst>
        <pc:spChg chg="mod">
          <ac:chgData name="Albornoz pulgarin" userId="59e8a4e8da25f300" providerId="LiveId" clId="{7709BAE6-3C2D-47D6-B545-1B4447ED7590}" dt="2022-07-20T18:52:44.783" v="0" actId="1076"/>
          <ac:spMkLst>
            <pc:docMk/>
            <pc:sldMk cId="278189150" sldId="258"/>
            <ac:spMk id="4" creationId="{00000000-0000-0000-0000-000000000000}"/>
          </ac:spMkLst>
        </pc:spChg>
      </pc:sldChg>
    </pc:docChg>
  </pc:docChgLst>
  <pc:docChgLst>
    <pc:chgData name="laurahenao@yahoo.com" userId="0cb125032836c7ad" providerId="LiveId" clId="{06DDAE81-46FE-4602-8D3C-4C2906CC54BA}"/>
    <pc:docChg chg="undo custSel addSld delSld modSld">
      <pc:chgData name="laurahenao@yahoo.com" userId="0cb125032836c7ad" providerId="LiveId" clId="{06DDAE81-46FE-4602-8D3C-4C2906CC54BA}" dt="2021-08-12T01:33:22.858" v="502" actId="2696"/>
      <pc:docMkLst>
        <pc:docMk/>
      </pc:docMkLst>
      <pc:sldChg chg="modSp add mod modTransition">
        <pc:chgData name="laurahenao@yahoo.com" userId="0cb125032836c7ad" providerId="LiveId" clId="{06DDAE81-46FE-4602-8D3C-4C2906CC54BA}" dt="2021-08-12T01:27:58.245" v="497"/>
        <pc:sldMkLst>
          <pc:docMk/>
          <pc:sldMk cId="1350016993" sldId="257"/>
        </pc:sldMkLst>
        <pc:picChg chg="mod">
          <ac:chgData name="laurahenao@yahoo.com" userId="0cb125032836c7ad" providerId="LiveId" clId="{06DDAE81-46FE-4602-8D3C-4C2906CC54BA}" dt="2021-08-12T00:19:30.030" v="38" actId="14100"/>
          <ac:picMkLst>
            <pc:docMk/>
            <pc:sldMk cId="1350016993" sldId="257"/>
            <ac:picMk id="2" creationId="{00000000-0000-0000-0000-000000000000}"/>
          </ac:picMkLst>
        </pc:picChg>
      </pc:sldChg>
      <pc:sldChg chg="add del">
        <pc:chgData name="laurahenao@yahoo.com" userId="0cb125032836c7ad" providerId="LiveId" clId="{06DDAE81-46FE-4602-8D3C-4C2906CC54BA}" dt="2021-08-12T00:16:39.494" v="25" actId="2696"/>
        <pc:sldMkLst>
          <pc:docMk/>
          <pc:sldMk cId="3092977484" sldId="257"/>
        </pc:sldMkLst>
      </pc:sldChg>
      <pc:sldChg chg="addSp delSp modSp add mod modTransition setBg">
        <pc:chgData name="laurahenao@yahoo.com" userId="0cb125032836c7ad" providerId="LiveId" clId="{06DDAE81-46FE-4602-8D3C-4C2906CC54BA}" dt="2021-08-12T01:27:58.245" v="497"/>
        <pc:sldMkLst>
          <pc:docMk/>
          <pc:sldMk cId="278189150" sldId="258"/>
        </pc:sldMkLst>
        <pc:spChg chg="mod">
          <ac:chgData name="laurahenao@yahoo.com" userId="0cb125032836c7ad" providerId="LiveId" clId="{06DDAE81-46FE-4602-8D3C-4C2906CC54BA}" dt="2021-08-12T00:19:46.414" v="40" actId="1076"/>
          <ac:spMkLst>
            <pc:docMk/>
            <pc:sldMk cId="278189150" sldId="258"/>
            <ac:spMk id="3" creationId="{00000000-0000-0000-0000-000000000000}"/>
          </ac:spMkLst>
        </pc:spChg>
        <pc:spChg chg="del">
          <ac:chgData name="laurahenao@yahoo.com" userId="0cb125032836c7ad" providerId="LiveId" clId="{06DDAE81-46FE-4602-8D3C-4C2906CC54BA}" dt="2021-08-12T00:23:06.416" v="51" actId="478"/>
          <ac:spMkLst>
            <pc:docMk/>
            <pc:sldMk cId="278189150" sldId="258"/>
            <ac:spMk id="7" creationId="{00000000-0000-0000-0000-000000000000}"/>
          </ac:spMkLst>
        </pc:spChg>
        <pc:spChg chg="del">
          <ac:chgData name="laurahenao@yahoo.com" userId="0cb125032836c7ad" providerId="LiveId" clId="{06DDAE81-46FE-4602-8D3C-4C2906CC54BA}" dt="2021-08-12T00:23:06.416" v="51" actId="478"/>
          <ac:spMkLst>
            <pc:docMk/>
            <pc:sldMk cId="278189150" sldId="258"/>
            <ac:spMk id="14" creationId="{00000000-0000-0000-0000-000000000000}"/>
          </ac:spMkLst>
        </pc:spChg>
        <pc:spChg chg="del">
          <ac:chgData name="laurahenao@yahoo.com" userId="0cb125032836c7ad" providerId="LiveId" clId="{06DDAE81-46FE-4602-8D3C-4C2906CC54BA}" dt="2021-08-12T00:23:06.416" v="51" actId="478"/>
          <ac:spMkLst>
            <pc:docMk/>
            <pc:sldMk cId="278189150" sldId="258"/>
            <ac:spMk id="21" creationId="{00000000-0000-0000-0000-000000000000}"/>
          </ac:spMkLst>
        </pc:spChg>
        <pc:spChg chg="del">
          <ac:chgData name="laurahenao@yahoo.com" userId="0cb125032836c7ad" providerId="LiveId" clId="{06DDAE81-46FE-4602-8D3C-4C2906CC54BA}" dt="2021-08-12T00:23:06.416" v="51" actId="478"/>
          <ac:spMkLst>
            <pc:docMk/>
            <pc:sldMk cId="278189150" sldId="258"/>
            <ac:spMk id="22" creationId="{00000000-0000-0000-0000-000000000000}"/>
          </ac:spMkLst>
        </pc:spChg>
        <pc:spChg chg="del">
          <ac:chgData name="laurahenao@yahoo.com" userId="0cb125032836c7ad" providerId="LiveId" clId="{06DDAE81-46FE-4602-8D3C-4C2906CC54BA}" dt="2021-08-12T00:23:06.416" v="51" actId="478"/>
          <ac:spMkLst>
            <pc:docMk/>
            <pc:sldMk cId="278189150" sldId="258"/>
            <ac:spMk id="29" creationId="{00000000-0000-0000-0000-000000000000}"/>
          </ac:spMkLst>
        </pc:spChg>
        <pc:spChg chg="del">
          <ac:chgData name="laurahenao@yahoo.com" userId="0cb125032836c7ad" providerId="LiveId" clId="{06DDAE81-46FE-4602-8D3C-4C2906CC54BA}" dt="2021-08-12T00:23:06.416" v="51" actId="478"/>
          <ac:spMkLst>
            <pc:docMk/>
            <pc:sldMk cId="278189150" sldId="258"/>
            <ac:spMk id="36" creationId="{00000000-0000-0000-0000-000000000000}"/>
          </ac:spMkLst>
        </pc:spChg>
        <pc:spChg chg="del">
          <ac:chgData name="laurahenao@yahoo.com" userId="0cb125032836c7ad" providerId="LiveId" clId="{06DDAE81-46FE-4602-8D3C-4C2906CC54BA}" dt="2021-08-12T00:23:06.416" v="51" actId="478"/>
          <ac:spMkLst>
            <pc:docMk/>
            <pc:sldMk cId="278189150" sldId="258"/>
            <ac:spMk id="43" creationId="{00000000-0000-0000-0000-000000000000}"/>
          </ac:spMkLst>
        </pc:spChg>
        <pc:spChg chg="add del mod">
          <ac:chgData name="laurahenao@yahoo.com" userId="0cb125032836c7ad" providerId="LiveId" clId="{06DDAE81-46FE-4602-8D3C-4C2906CC54BA}" dt="2021-08-12T00:23:06.416" v="51" actId="478"/>
          <ac:spMkLst>
            <pc:docMk/>
            <pc:sldMk cId="278189150" sldId="258"/>
            <ac:spMk id="47" creationId="{BAC8C01C-560C-42A3-A2E4-F8AD1E2D2FF3}"/>
          </ac:spMkLst>
        </pc:spChg>
        <pc:spChg chg="add del mod">
          <ac:chgData name="laurahenao@yahoo.com" userId="0cb125032836c7ad" providerId="LiveId" clId="{06DDAE81-46FE-4602-8D3C-4C2906CC54BA}" dt="2021-08-12T00:23:06.416" v="51" actId="478"/>
          <ac:spMkLst>
            <pc:docMk/>
            <pc:sldMk cId="278189150" sldId="258"/>
            <ac:spMk id="48" creationId="{A57F1A9C-4CBF-4315-BA32-57053EC1ABB0}"/>
          </ac:spMkLst>
        </pc:spChg>
        <pc:spChg chg="add del mod">
          <ac:chgData name="laurahenao@yahoo.com" userId="0cb125032836c7ad" providerId="LiveId" clId="{06DDAE81-46FE-4602-8D3C-4C2906CC54BA}" dt="2021-08-12T00:23:06.416" v="51" actId="478"/>
          <ac:spMkLst>
            <pc:docMk/>
            <pc:sldMk cId="278189150" sldId="258"/>
            <ac:spMk id="49" creationId="{707DA746-9E13-4A11-89DB-68E50080301A}"/>
          </ac:spMkLst>
        </pc:spChg>
        <pc:spChg chg="add del mod">
          <ac:chgData name="laurahenao@yahoo.com" userId="0cb125032836c7ad" providerId="LiveId" clId="{06DDAE81-46FE-4602-8D3C-4C2906CC54BA}" dt="2021-08-12T00:23:06.416" v="51" actId="478"/>
          <ac:spMkLst>
            <pc:docMk/>
            <pc:sldMk cId="278189150" sldId="258"/>
            <ac:spMk id="50" creationId="{166B696C-90F9-4B46-8982-02BA9765183E}"/>
          </ac:spMkLst>
        </pc:spChg>
        <pc:spChg chg="add del mod">
          <ac:chgData name="laurahenao@yahoo.com" userId="0cb125032836c7ad" providerId="LiveId" clId="{06DDAE81-46FE-4602-8D3C-4C2906CC54BA}" dt="2021-08-12T00:23:06.416" v="51" actId="478"/>
          <ac:spMkLst>
            <pc:docMk/>
            <pc:sldMk cId="278189150" sldId="258"/>
            <ac:spMk id="51" creationId="{434051A3-8A18-421C-9315-417AA0835B27}"/>
          </ac:spMkLst>
        </pc:spChg>
        <pc:spChg chg="add del mod">
          <ac:chgData name="laurahenao@yahoo.com" userId="0cb125032836c7ad" providerId="LiveId" clId="{06DDAE81-46FE-4602-8D3C-4C2906CC54BA}" dt="2021-08-12T00:23:06.416" v="51" actId="478"/>
          <ac:spMkLst>
            <pc:docMk/>
            <pc:sldMk cId="278189150" sldId="258"/>
            <ac:spMk id="52" creationId="{98FC8E66-BAE5-4225-A1A9-458C2B28EF94}"/>
          </ac:spMkLst>
        </pc:spChg>
        <pc:spChg chg="add del mod">
          <ac:chgData name="laurahenao@yahoo.com" userId="0cb125032836c7ad" providerId="LiveId" clId="{06DDAE81-46FE-4602-8D3C-4C2906CC54BA}" dt="2021-08-12T00:23:06.416" v="51" actId="478"/>
          <ac:spMkLst>
            <pc:docMk/>
            <pc:sldMk cId="278189150" sldId="258"/>
            <ac:spMk id="53" creationId="{2E33CD58-0880-40E7-9D61-CCBC26B93D68}"/>
          </ac:spMkLst>
        </pc:spChg>
        <pc:grpChg chg="del">
          <ac:chgData name="laurahenao@yahoo.com" userId="0cb125032836c7ad" providerId="LiveId" clId="{06DDAE81-46FE-4602-8D3C-4C2906CC54BA}" dt="2021-08-12T00:23:06.416" v="51" actId="478"/>
          <ac:grpSpMkLst>
            <pc:docMk/>
            <pc:sldMk cId="278189150" sldId="258"/>
            <ac:grpSpMk id="4"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8"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1"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5"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8"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23"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26"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0"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3"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7"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40"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44" creationId="{00000000-0000-0000-0000-000000000000}"/>
          </ac:grpSpMkLst>
        </pc:grpChg>
        <pc:picChg chg="mod">
          <ac:chgData name="laurahenao@yahoo.com" userId="0cb125032836c7ad" providerId="LiveId" clId="{06DDAE81-46FE-4602-8D3C-4C2906CC54BA}" dt="2021-08-12T00:19:42.598" v="39" actId="1076"/>
          <ac:picMkLst>
            <pc:docMk/>
            <pc:sldMk cId="278189150" sldId="258"/>
            <ac:picMk id="2" creationId="{00000000-0000-0000-0000-000000000000}"/>
          </ac:picMkLst>
        </pc:picChg>
        <pc:picChg chg="add mod">
          <ac:chgData name="laurahenao@yahoo.com" userId="0cb125032836c7ad" providerId="LiveId" clId="{06DDAE81-46FE-4602-8D3C-4C2906CC54BA}" dt="2021-08-12T00:23:27.458" v="58" actId="1076"/>
          <ac:picMkLst>
            <pc:docMk/>
            <pc:sldMk cId="278189150" sldId="258"/>
            <ac:picMk id="55" creationId="{FFB610E5-DF50-4A8C-BF89-114170C28CFE}"/>
          </ac:picMkLst>
        </pc:picChg>
      </pc:sldChg>
      <pc:sldChg chg="add del">
        <pc:chgData name="laurahenao@yahoo.com" userId="0cb125032836c7ad" providerId="LiveId" clId="{06DDAE81-46FE-4602-8D3C-4C2906CC54BA}" dt="2021-08-12T00:16:39.494" v="25" actId="2696"/>
        <pc:sldMkLst>
          <pc:docMk/>
          <pc:sldMk cId="3364258825" sldId="258"/>
        </pc:sldMkLst>
      </pc:sldChg>
      <pc:sldChg chg="addSp delSp modSp add mod modTransition setBg">
        <pc:chgData name="laurahenao@yahoo.com" userId="0cb125032836c7ad" providerId="LiveId" clId="{06DDAE81-46FE-4602-8D3C-4C2906CC54BA}" dt="2021-08-12T01:27:58.245" v="497"/>
        <pc:sldMkLst>
          <pc:docMk/>
          <pc:sldMk cId="1246825059" sldId="259"/>
        </pc:sldMkLst>
        <pc:spChg chg="del">
          <ac:chgData name="laurahenao@yahoo.com" userId="0cb125032836c7ad" providerId="LiveId" clId="{06DDAE81-46FE-4602-8D3C-4C2906CC54BA}" dt="2021-08-12T00:23:57.243" v="59" actId="478"/>
          <ac:spMkLst>
            <pc:docMk/>
            <pc:sldMk cId="1246825059" sldId="259"/>
            <ac:spMk id="7" creationId="{00000000-0000-0000-0000-000000000000}"/>
          </ac:spMkLst>
        </pc:spChg>
        <pc:spChg chg="del">
          <ac:chgData name="laurahenao@yahoo.com" userId="0cb125032836c7ad" providerId="LiveId" clId="{06DDAE81-46FE-4602-8D3C-4C2906CC54BA}" dt="2021-08-12T00:23:57.243" v="59" actId="478"/>
          <ac:spMkLst>
            <pc:docMk/>
            <pc:sldMk cId="1246825059" sldId="259"/>
            <ac:spMk id="8"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0"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2"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3"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0"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1"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2"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3"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4" creationId="{00000000-0000-0000-0000-000000000000}"/>
          </ac:spMkLst>
        </pc:spChg>
        <pc:spChg chg="del">
          <ac:chgData name="laurahenao@yahoo.com" userId="0cb125032836c7ad" providerId="LiveId" clId="{06DDAE81-46FE-4602-8D3C-4C2906CC54BA}" dt="2021-08-12T00:23:57.243" v="59" actId="478"/>
          <ac:spMkLst>
            <pc:docMk/>
            <pc:sldMk cId="1246825059" sldId="259"/>
            <ac:spMk id="30" creationId="{00000000-0000-0000-0000-000000000000}"/>
          </ac:spMkLst>
        </pc:spChg>
        <pc:spChg chg="add del mod">
          <ac:chgData name="laurahenao@yahoo.com" userId="0cb125032836c7ad" providerId="LiveId" clId="{06DDAE81-46FE-4602-8D3C-4C2906CC54BA}" dt="2021-08-12T00:24:01.022" v="60" actId="478"/>
          <ac:spMkLst>
            <pc:docMk/>
            <pc:sldMk cId="1246825059" sldId="259"/>
            <ac:spMk id="32" creationId="{550392F3-6452-430C-A32E-DBEF86247BDC}"/>
          </ac:spMkLst>
        </pc:spChg>
        <pc:grpChg chg="del">
          <ac:chgData name="laurahenao@yahoo.com" userId="0cb125032836c7ad" providerId="LiveId" clId="{06DDAE81-46FE-4602-8D3C-4C2906CC54BA}" dt="2021-08-12T00:23:57.243" v="59" actId="478"/>
          <ac:grpSpMkLst>
            <pc:docMk/>
            <pc:sldMk cId="1246825059" sldId="259"/>
            <ac:grpSpMk id="2" creationId="{00000000-0000-0000-0000-000000000000}"/>
          </ac:grpSpMkLst>
        </pc:grpChg>
        <pc:grpChg chg="del">
          <ac:chgData name="laurahenao@yahoo.com" userId="0cb125032836c7ad" providerId="LiveId" clId="{06DDAE81-46FE-4602-8D3C-4C2906CC54BA}" dt="2021-08-12T00:23:57.243" v="59" actId="478"/>
          <ac:grpSpMkLst>
            <pc:docMk/>
            <pc:sldMk cId="1246825059" sldId="259"/>
            <ac:grpSpMk id="15" creationId="{00000000-0000-0000-0000-000000000000}"/>
          </ac:grpSpMkLst>
        </pc:grpChg>
        <pc:grpChg chg="del">
          <ac:chgData name="laurahenao@yahoo.com" userId="0cb125032836c7ad" providerId="LiveId" clId="{06DDAE81-46FE-4602-8D3C-4C2906CC54BA}" dt="2021-08-12T00:23:57.243" v="59" actId="478"/>
          <ac:grpSpMkLst>
            <pc:docMk/>
            <pc:sldMk cId="1246825059" sldId="259"/>
            <ac:grpSpMk id="25" creationId="{00000000-0000-0000-0000-000000000000}"/>
          </ac:grpSpMkLst>
        </pc:grpChg>
        <pc:picChg chg="del">
          <ac:chgData name="laurahenao@yahoo.com" userId="0cb125032836c7ad" providerId="LiveId" clId="{06DDAE81-46FE-4602-8D3C-4C2906CC54BA}" dt="2021-08-12T00:23:57.243" v="59" actId="478"/>
          <ac:picMkLst>
            <pc:docMk/>
            <pc:sldMk cId="1246825059" sldId="259"/>
            <ac:picMk id="9" creationId="{00000000-0000-0000-0000-000000000000}"/>
          </ac:picMkLst>
        </pc:picChg>
        <pc:picChg chg="del">
          <ac:chgData name="laurahenao@yahoo.com" userId="0cb125032836c7ad" providerId="LiveId" clId="{06DDAE81-46FE-4602-8D3C-4C2906CC54BA}" dt="2021-08-12T00:23:57.243" v="59" actId="478"/>
          <ac:picMkLst>
            <pc:docMk/>
            <pc:sldMk cId="1246825059" sldId="259"/>
            <ac:picMk id="11" creationId="{00000000-0000-0000-0000-000000000000}"/>
          </ac:picMkLst>
        </pc:picChg>
        <pc:picChg chg="del">
          <ac:chgData name="laurahenao@yahoo.com" userId="0cb125032836c7ad" providerId="LiveId" clId="{06DDAE81-46FE-4602-8D3C-4C2906CC54BA}" dt="2021-08-12T00:23:57.243" v="59" actId="478"/>
          <ac:picMkLst>
            <pc:docMk/>
            <pc:sldMk cId="1246825059" sldId="259"/>
            <ac:picMk id="14" creationId="{00000000-0000-0000-0000-000000000000}"/>
          </ac:picMkLst>
        </pc:picChg>
        <pc:picChg chg="add mod">
          <ac:chgData name="laurahenao@yahoo.com" userId="0cb125032836c7ad" providerId="LiveId" clId="{06DDAE81-46FE-4602-8D3C-4C2906CC54BA}" dt="2021-08-12T00:24:17.956" v="67" actId="14100"/>
          <ac:picMkLst>
            <pc:docMk/>
            <pc:sldMk cId="1246825059" sldId="259"/>
            <ac:picMk id="34" creationId="{2AEB0E56-6187-4C50-9543-E00954E85B67}"/>
          </ac:picMkLst>
        </pc:picChg>
      </pc:sldChg>
      <pc:sldChg chg="add del">
        <pc:chgData name="laurahenao@yahoo.com" userId="0cb125032836c7ad" providerId="LiveId" clId="{06DDAE81-46FE-4602-8D3C-4C2906CC54BA}" dt="2021-08-12T00:16:39.494" v="25" actId="2696"/>
        <pc:sldMkLst>
          <pc:docMk/>
          <pc:sldMk cId="2595645668" sldId="259"/>
        </pc:sldMkLst>
      </pc:sldChg>
      <pc:sldChg chg="add modTransition">
        <pc:chgData name="laurahenao@yahoo.com" userId="0cb125032836c7ad" providerId="LiveId" clId="{06DDAE81-46FE-4602-8D3C-4C2906CC54BA}" dt="2021-08-12T01:27:58.245" v="497"/>
        <pc:sldMkLst>
          <pc:docMk/>
          <pc:sldMk cId="1419120812" sldId="260"/>
        </pc:sldMkLst>
      </pc:sldChg>
      <pc:sldChg chg="addSp delSp modSp add mod modTransition setBg">
        <pc:chgData name="laurahenao@yahoo.com" userId="0cb125032836c7ad" providerId="LiveId" clId="{06DDAE81-46FE-4602-8D3C-4C2906CC54BA}" dt="2021-08-12T01:27:58.245" v="497"/>
        <pc:sldMkLst>
          <pc:docMk/>
          <pc:sldMk cId="2265415572" sldId="261"/>
        </pc:sldMkLst>
        <pc:spChg chg="del">
          <ac:chgData name="laurahenao@yahoo.com" userId="0cb125032836c7ad" providerId="LiveId" clId="{06DDAE81-46FE-4602-8D3C-4C2906CC54BA}" dt="2021-08-12T00:24:27.891" v="68" actId="478"/>
          <ac:spMkLst>
            <pc:docMk/>
            <pc:sldMk cId="2265415572" sldId="261"/>
            <ac:spMk id="3" creationId="{00000000-0000-0000-0000-000000000000}"/>
          </ac:spMkLst>
        </pc:spChg>
        <pc:spChg chg="del">
          <ac:chgData name="laurahenao@yahoo.com" userId="0cb125032836c7ad" providerId="LiveId" clId="{06DDAE81-46FE-4602-8D3C-4C2906CC54BA}" dt="2021-08-12T00:24:27.891" v="68" actId="478"/>
          <ac:spMkLst>
            <pc:docMk/>
            <pc:sldMk cId="2265415572" sldId="261"/>
            <ac:spMk id="4" creationId="{00000000-0000-0000-0000-000000000000}"/>
          </ac:spMkLst>
        </pc:spChg>
        <pc:spChg chg="del">
          <ac:chgData name="laurahenao@yahoo.com" userId="0cb125032836c7ad" providerId="LiveId" clId="{06DDAE81-46FE-4602-8D3C-4C2906CC54BA}" dt="2021-08-12T00:24:27.891" v="68" actId="478"/>
          <ac:spMkLst>
            <pc:docMk/>
            <pc:sldMk cId="2265415572" sldId="261"/>
            <ac:spMk id="10" creationId="{00000000-0000-0000-0000-000000000000}"/>
          </ac:spMkLst>
        </pc:spChg>
        <pc:spChg chg="add del mod">
          <ac:chgData name="laurahenao@yahoo.com" userId="0cb125032836c7ad" providerId="LiveId" clId="{06DDAE81-46FE-4602-8D3C-4C2906CC54BA}" dt="2021-08-12T00:24:30.727" v="69" actId="478"/>
          <ac:spMkLst>
            <pc:docMk/>
            <pc:sldMk cId="2265415572" sldId="261"/>
            <ac:spMk id="13" creationId="{9B4D96A9-347F-4336-95CE-F75478E16B3C}"/>
          </ac:spMkLst>
        </pc:spChg>
        <pc:grpChg chg="del">
          <ac:chgData name="laurahenao@yahoo.com" userId="0cb125032836c7ad" providerId="LiveId" clId="{06DDAE81-46FE-4602-8D3C-4C2906CC54BA}" dt="2021-08-12T00:24:27.891" v="68" actId="478"/>
          <ac:grpSpMkLst>
            <pc:docMk/>
            <pc:sldMk cId="2265415572" sldId="261"/>
            <ac:grpSpMk id="5" creationId="{00000000-0000-0000-0000-000000000000}"/>
          </ac:grpSpMkLst>
        </pc:grpChg>
        <pc:picChg chg="del">
          <ac:chgData name="laurahenao@yahoo.com" userId="0cb125032836c7ad" providerId="LiveId" clId="{06DDAE81-46FE-4602-8D3C-4C2906CC54BA}" dt="2021-08-12T00:25:05.874" v="73" actId="478"/>
          <ac:picMkLst>
            <pc:docMk/>
            <pc:sldMk cId="2265415572" sldId="261"/>
            <ac:picMk id="2" creationId="{00000000-0000-0000-0000-000000000000}"/>
          </ac:picMkLst>
        </pc:picChg>
        <pc:picChg chg="del">
          <ac:chgData name="laurahenao@yahoo.com" userId="0cb125032836c7ad" providerId="LiveId" clId="{06DDAE81-46FE-4602-8D3C-4C2906CC54BA}" dt="2021-08-12T00:24:27.891" v="68" actId="478"/>
          <ac:picMkLst>
            <pc:docMk/>
            <pc:sldMk cId="2265415572" sldId="261"/>
            <ac:picMk id="11" creationId="{00000000-0000-0000-0000-000000000000}"/>
          </ac:picMkLst>
        </pc:picChg>
        <pc:picChg chg="add mod">
          <ac:chgData name="laurahenao@yahoo.com" userId="0cb125032836c7ad" providerId="LiveId" clId="{06DDAE81-46FE-4602-8D3C-4C2906CC54BA}" dt="2021-08-12T00:25:17.765" v="76" actId="1076"/>
          <ac:picMkLst>
            <pc:docMk/>
            <pc:sldMk cId="2265415572" sldId="261"/>
            <ac:picMk id="15" creationId="{BBA7DFA3-E8F8-47CB-8B5F-63420E0A14A2}"/>
          </ac:picMkLst>
        </pc:picChg>
      </pc:sldChg>
      <pc:sldChg chg="add del">
        <pc:chgData name="laurahenao@yahoo.com" userId="0cb125032836c7ad" providerId="LiveId" clId="{06DDAE81-46FE-4602-8D3C-4C2906CC54BA}" dt="2021-08-12T00:16:39.494" v="25" actId="2696"/>
        <pc:sldMkLst>
          <pc:docMk/>
          <pc:sldMk cId="3356407280" sldId="261"/>
        </pc:sldMkLst>
      </pc:sldChg>
      <pc:sldChg chg="add del">
        <pc:chgData name="laurahenao@yahoo.com" userId="0cb125032836c7ad" providerId="LiveId" clId="{06DDAE81-46FE-4602-8D3C-4C2906CC54BA}" dt="2021-08-12T01:23:22.158" v="492" actId="2696"/>
        <pc:sldMkLst>
          <pc:docMk/>
          <pc:sldMk cId="1341668135" sldId="262"/>
        </pc:sldMkLst>
      </pc:sldChg>
      <pc:sldChg chg="add del">
        <pc:chgData name="laurahenao@yahoo.com" userId="0cb125032836c7ad" providerId="LiveId" clId="{06DDAE81-46FE-4602-8D3C-4C2906CC54BA}" dt="2021-08-12T01:33:22.858" v="502" actId="2696"/>
        <pc:sldMkLst>
          <pc:docMk/>
          <pc:sldMk cId="1889568066" sldId="262"/>
        </pc:sldMkLst>
      </pc:sldChg>
      <pc:sldChg chg="add del">
        <pc:chgData name="laurahenao@yahoo.com" userId="0cb125032836c7ad" providerId="LiveId" clId="{06DDAE81-46FE-4602-8D3C-4C2906CC54BA}" dt="2021-08-12T01:21:25.974" v="490" actId="2696"/>
        <pc:sldMkLst>
          <pc:docMk/>
          <pc:sldMk cId="3433772845" sldId="262"/>
        </pc:sldMkLst>
      </pc:sldChg>
      <pc:sldChg chg="add del">
        <pc:chgData name="laurahenao@yahoo.com" userId="0cb125032836c7ad" providerId="LiveId" clId="{06DDAE81-46FE-4602-8D3C-4C2906CC54BA}" dt="2021-08-12T01:24:34.285" v="494" actId="2696"/>
        <pc:sldMkLst>
          <pc:docMk/>
          <pc:sldMk cId="3704023198" sldId="262"/>
        </pc:sldMkLst>
      </pc:sldChg>
      <pc:sldChg chg="add modTransition">
        <pc:chgData name="laurahenao@yahoo.com" userId="0cb125032836c7ad" providerId="LiveId" clId="{06DDAE81-46FE-4602-8D3C-4C2906CC54BA}" dt="2021-08-12T01:27:58.245" v="497"/>
        <pc:sldMkLst>
          <pc:docMk/>
          <pc:sldMk cId="1356074619" sldId="263"/>
        </pc:sldMkLst>
      </pc:sldChg>
      <pc:sldChg chg="addSp delSp modSp add mod modTransition setBg">
        <pc:chgData name="laurahenao@yahoo.com" userId="0cb125032836c7ad" providerId="LiveId" clId="{06DDAE81-46FE-4602-8D3C-4C2906CC54BA}" dt="2021-08-12T01:27:58.245" v="497"/>
        <pc:sldMkLst>
          <pc:docMk/>
          <pc:sldMk cId="713018617" sldId="266"/>
        </pc:sldMkLst>
        <pc:spChg chg="del">
          <ac:chgData name="laurahenao@yahoo.com" userId="0cb125032836c7ad" providerId="LiveId" clId="{06DDAE81-46FE-4602-8D3C-4C2906CC54BA}" dt="2021-08-12T00:25:51.877" v="77" actId="478"/>
          <ac:spMkLst>
            <pc:docMk/>
            <pc:sldMk cId="713018617" sldId="266"/>
            <ac:spMk id="2" creationId="{00000000-0000-0000-0000-000000000000}"/>
          </ac:spMkLst>
        </pc:spChg>
        <pc:spChg chg="del">
          <ac:chgData name="laurahenao@yahoo.com" userId="0cb125032836c7ad" providerId="LiveId" clId="{06DDAE81-46FE-4602-8D3C-4C2906CC54BA}" dt="2021-08-12T00:25:51.877" v="77" actId="478"/>
          <ac:spMkLst>
            <pc:docMk/>
            <pc:sldMk cId="713018617" sldId="266"/>
            <ac:spMk id="3" creationId="{00000000-0000-0000-0000-000000000000}"/>
          </ac:spMkLst>
        </pc:spChg>
        <pc:spChg chg="del">
          <ac:chgData name="laurahenao@yahoo.com" userId="0cb125032836c7ad" providerId="LiveId" clId="{06DDAE81-46FE-4602-8D3C-4C2906CC54BA}" dt="2021-08-12T00:25:51.877" v="77" actId="478"/>
          <ac:spMkLst>
            <pc:docMk/>
            <pc:sldMk cId="713018617" sldId="266"/>
            <ac:spMk id="4" creationId="{00000000-0000-0000-0000-000000000000}"/>
          </ac:spMkLst>
        </pc:spChg>
        <pc:spChg chg="add del mod">
          <ac:chgData name="laurahenao@yahoo.com" userId="0cb125032836c7ad" providerId="LiveId" clId="{06DDAE81-46FE-4602-8D3C-4C2906CC54BA}" dt="2021-08-12T00:25:54.461" v="78" actId="478"/>
          <ac:spMkLst>
            <pc:docMk/>
            <pc:sldMk cId="713018617" sldId="266"/>
            <ac:spMk id="7" creationId="{491932B7-9AE6-431D-AE6A-9B0015E4B9C1}"/>
          </ac:spMkLst>
        </pc:spChg>
        <pc:picChg chg="del">
          <ac:chgData name="laurahenao@yahoo.com" userId="0cb125032836c7ad" providerId="LiveId" clId="{06DDAE81-46FE-4602-8D3C-4C2906CC54BA}" dt="2021-08-12T00:25:51.877" v="77" actId="478"/>
          <ac:picMkLst>
            <pc:docMk/>
            <pc:sldMk cId="713018617" sldId="266"/>
            <ac:picMk id="5" creationId="{00000000-0000-0000-0000-000000000000}"/>
          </ac:picMkLst>
        </pc:picChg>
        <pc:picChg chg="add mod">
          <ac:chgData name="laurahenao@yahoo.com" userId="0cb125032836c7ad" providerId="LiveId" clId="{06DDAE81-46FE-4602-8D3C-4C2906CC54BA}" dt="2021-08-12T00:26:12.571" v="86" actId="14100"/>
          <ac:picMkLst>
            <pc:docMk/>
            <pc:sldMk cId="713018617" sldId="266"/>
            <ac:picMk id="9" creationId="{E21429E9-7961-440D-9A48-12C7B9C55B82}"/>
          </ac:picMkLst>
        </pc:picChg>
      </pc:sldChg>
      <pc:sldChg chg="add del">
        <pc:chgData name="laurahenao@yahoo.com" userId="0cb125032836c7ad" providerId="LiveId" clId="{06DDAE81-46FE-4602-8D3C-4C2906CC54BA}" dt="2021-08-12T00:16:39.494" v="25" actId="2696"/>
        <pc:sldMkLst>
          <pc:docMk/>
          <pc:sldMk cId="2866143029" sldId="266"/>
        </pc:sldMkLst>
      </pc:sldChg>
      <pc:sldChg chg="addSp delSp modSp add mod modTransition setBg">
        <pc:chgData name="laurahenao@yahoo.com" userId="0cb125032836c7ad" providerId="LiveId" clId="{06DDAE81-46FE-4602-8D3C-4C2906CC54BA}" dt="2021-08-12T01:27:58.245" v="497"/>
        <pc:sldMkLst>
          <pc:docMk/>
          <pc:sldMk cId="2852317423" sldId="267"/>
        </pc:sldMkLst>
        <pc:spChg chg="add mod">
          <ac:chgData name="laurahenao@yahoo.com" userId="0cb125032836c7ad" providerId="LiveId" clId="{06DDAE81-46FE-4602-8D3C-4C2906CC54BA}" dt="2021-08-12T00:27:12.540" v="94" actId="1076"/>
          <ac:spMkLst>
            <pc:docMk/>
            <pc:sldMk cId="2852317423" sldId="267"/>
            <ac:spMk id="12" creationId="{99C3B305-C4EC-466D-850D-117FB6CEC74B}"/>
          </ac:spMkLst>
        </pc:spChg>
        <pc:spChg chg="add mod">
          <ac:chgData name="laurahenao@yahoo.com" userId="0cb125032836c7ad" providerId="LiveId" clId="{06DDAE81-46FE-4602-8D3C-4C2906CC54BA}" dt="2021-08-12T00:27:04.821" v="92" actId="14100"/>
          <ac:spMkLst>
            <pc:docMk/>
            <pc:sldMk cId="2852317423" sldId="267"/>
            <ac:spMk id="13" creationId="{856D0ECB-A4AF-41FF-A525-652ECB57758A}"/>
          </ac:spMkLst>
        </pc:spChg>
        <pc:spChg chg="add mod">
          <ac:chgData name="laurahenao@yahoo.com" userId="0cb125032836c7ad" providerId="LiveId" clId="{06DDAE81-46FE-4602-8D3C-4C2906CC54BA}" dt="2021-08-12T00:27:08.620" v="93" actId="1076"/>
          <ac:spMkLst>
            <pc:docMk/>
            <pc:sldMk cId="2852317423" sldId="267"/>
            <ac:spMk id="14" creationId="{A32B3EC1-7012-4BFB-87E7-7DCE78C3EC19}"/>
          </ac:spMkLst>
        </pc:spChg>
        <pc:picChg chg="add del">
          <ac:chgData name="laurahenao@yahoo.com" userId="0cb125032836c7ad" providerId="LiveId" clId="{06DDAE81-46FE-4602-8D3C-4C2906CC54BA}" dt="2021-08-12T00:26:48.114" v="88"/>
          <ac:picMkLst>
            <pc:docMk/>
            <pc:sldMk cId="2852317423" sldId="267"/>
            <ac:picMk id="11" creationId="{C6F86FFB-69EB-4189-9288-D7B592A0EB75}"/>
          </ac:picMkLst>
        </pc:picChg>
      </pc:sldChg>
      <pc:sldChg chg="add del">
        <pc:chgData name="laurahenao@yahoo.com" userId="0cb125032836c7ad" providerId="LiveId" clId="{06DDAE81-46FE-4602-8D3C-4C2906CC54BA}" dt="2021-08-12T00:16:39.494" v="25" actId="2696"/>
        <pc:sldMkLst>
          <pc:docMk/>
          <pc:sldMk cId="4082406441" sldId="267"/>
        </pc:sldMkLst>
      </pc:sldChg>
      <pc:sldChg chg="addSp delSp modSp add mod modTransition setBg">
        <pc:chgData name="laurahenao@yahoo.com" userId="0cb125032836c7ad" providerId="LiveId" clId="{06DDAE81-46FE-4602-8D3C-4C2906CC54BA}" dt="2021-08-12T01:27:58.245" v="497"/>
        <pc:sldMkLst>
          <pc:docMk/>
          <pc:sldMk cId="1249152184" sldId="268"/>
        </pc:sldMkLst>
        <pc:spChg chg="mod">
          <ac:chgData name="laurahenao@yahoo.com" userId="0cb125032836c7ad" providerId="LiveId" clId="{06DDAE81-46FE-4602-8D3C-4C2906CC54BA}" dt="2021-08-12T00:28:59.624" v="111" actId="1076"/>
          <ac:spMkLst>
            <pc:docMk/>
            <pc:sldMk cId="1249152184" sldId="268"/>
            <ac:spMk id="3" creationId="{00000000-0000-0000-0000-000000000000}"/>
          </ac:spMkLst>
        </pc:spChg>
        <pc:spChg chg="del">
          <ac:chgData name="laurahenao@yahoo.com" userId="0cb125032836c7ad" providerId="LiveId" clId="{06DDAE81-46FE-4602-8D3C-4C2906CC54BA}" dt="2021-08-12T00:28:42.825" v="103" actId="478"/>
          <ac:spMkLst>
            <pc:docMk/>
            <pc:sldMk cId="1249152184" sldId="268"/>
            <ac:spMk id="5" creationId="{00000000-0000-0000-0000-000000000000}"/>
          </ac:spMkLst>
        </pc:spChg>
        <pc:spChg chg="del">
          <ac:chgData name="laurahenao@yahoo.com" userId="0cb125032836c7ad" providerId="LiveId" clId="{06DDAE81-46FE-4602-8D3C-4C2906CC54BA}" dt="2021-08-12T00:28:42.825" v="103" actId="478"/>
          <ac:spMkLst>
            <pc:docMk/>
            <pc:sldMk cId="1249152184" sldId="268"/>
            <ac:spMk id="6" creationId="{00000000-0000-0000-0000-000000000000}"/>
          </ac:spMkLst>
        </pc:spChg>
        <pc:spChg chg="add del mod">
          <ac:chgData name="laurahenao@yahoo.com" userId="0cb125032836c7ad" providerId="LiveId" clId="{06DDAE81-46FE-4602-8D3C-4C2906CC54BA}" dt="2021-08-12T00:27:54.783" v="96"/>
          <ac:spMkLst>
            <pc:docMk/>
            <pc:sldMk cId="1249152184" sldId="268"/>
            <ac:spMk id="10" creationId="{6855EB70-35B4-4375-BA43-B4618BFD0F13}"/>
          </ac:spMkLst>
        </pc:spChg>
        <pc:spChg chg="add del mod">
          <ac:chgData name="laurahenao@yahoo.com" userId="0cb125032836c7ad" providerId="LiveId" clId="{06DDAE81-46FE-4602-8D3C-4C2906CC54BA}" dt="2021-08-12T00:27:54.783" v="96"/>
          <ac:spMkLst>
            <pc:docMk/>
            <pc:sldMk cId="1249152184" sldId="268"/>
            <ac:spMk id="11" creationId="{B2BC6864-4002-4938-98BF-A5BDFC790896}"/>
          </ac:spMkLst>
        </pc:spChg>
        <pc:spChg chg="add del mod">
          <ac:chgData name="laurahenao@yahoo.com" userId="0cb125032836c7ad" providerId="LiveId" clId="{06DDAE81-46FE-4602-8D3C-4C2906CC54BA}" dt="2021-08-12T00:27:54.783" v="96"/>
          <ac:spMkLst>
            <pc:docMk/>
            <pc:sldMk cId="1249152184" sldId="268"/>
            <ac:spMk id="12" creationId="{996320F8-EACB-4153-86EE-27149B793E3D}"/>
          </ac:spMkLst>
        </pc:spChg>
        <pc:spChg chg="add del mod">
          <ac:chgData name="laurahenao@yahoo.com" userId="0cb125032836c7ad" providerId="LiveId" clId="{06DDAE81-46FE-4602-8D3C-4C2906CC54BA}" dt="2021-08-12T00:28:39.101" v="102" actId="478"/>
          <ac:spMkLst>
            <pc:docMk/>
            <pc:sldMk cId="1249152184" sldId="268"/>
            <ac:spMk id="13" creationId="{72C51A5E-3C19-403D-A021-3DD7841D47FA}"/>
          </ac:spMkLst>
        </pc:spChg>
        <pc:picChg chg="mod">
          <ac:chgData name="laurahenao@yahoo.com" userId="0cb125032836c7ad" providerId="LiveId" clId="{06DDAE81-46FE-4602-8D3C-4C2906CC54BA}" dt="2021-08-12T00:28:56.980" v="110" actId="1076"/>
          <ac:picMkLst>
            <pc:docMk/>
            <pc:sldMk cId="1249152184" sldId="268"/>
            <ac:picMk id="2"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7"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8"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9" creationId="{00000000-0000-0000-0000-000000000000}"/>
          </ac:picMkLst>
        </pc:picChg>
        <pc:picChg chg="add mod">
          <ac:chgData name="laurahenao@yahoo.com" userId="0cb125032836c7ad" providerId="LiveId" clId="{06DDAE81-46FE-4602-8D3C-4C2906CC54BA}" dt="2021-08-12T00:28:51.965" v="109" actId="14100"/>
          <ac:picMkLst>
            <pc:docMk/>
            <pc:sldMk cId="1249152184" sldId="268"/>
            <ac:picMk id="15" creationId="{083A5C51-D1DA-4543-9D65-3F7AAA9B1BE8}"/>
          </ac:picMkLst>
        </pc:picChg>
      </pc:sldChg>
      <pc:sldChg chg="add del">
        <pc:chgData name="laurahenao@yahoo.com" userId="0cb125032836c7ad" providerId="LiveId" clId="{06DDAE81-46FE-4602-8D3C-4C2906CC54BA}" dt="2021-08-12T00:16:39.494" v="25" actId="2696"/>
        <pc:sldMkLst>
          <pc:docMk/>
          <pc:sldMk cId="2705780601" sldId="268"/>
        </pc:sldMkLst>
      </pc:sldChg>
      <pc:sldChg chg="addSp delSp modSp add mod modTransition setBg">
        <pc:chgData name="laurahenao@yahoo.com" userId="0cb125032836c7ad" providerId="LiveId" clId="{06DDAE81-46FE-4602-8D3C-4C2906CC54BA}" dt="2021-08-12T01:27:58.245" v="497"/>
        <pc:sldMkLst>
          <pc:docMk/>
          <pc:sldMk cId="405135753" sldId="271"/>
        </pc:sldMkLst>
        <pc:spChg chg="del">
          <ac:chgData name="laurahenao@yahoo.com" userId="0cb125032836c7ad" providerId="LiveId" clId="{06DDAE81-46FE-4602-8D3C-4C2906CC54BA}" dt="2021-08-12T00:29:44.572" v="114" actId="478"/>
          <ac:spMkLst>
            <pc:docMk/>
            <pc:sldMk cId="405135753" sldId="271"/>
            <ac:spMk id="3" creationId="{00000000-0000-0000-0000-000000000000}"/>
          </ac:spMkLst>
        </pc:spChg>
        <pc:spChg chg="del">
          <ac:chgData name="laurahenao@yahoo.com" userId="0cb125032836c7ad" providerId="LiveId" clId="{06DDAE81-46FE-4602-8D3C-4C2906CC54BA}" dt="2021-08-12T00:29:44.572" v="114" actId="478"/>
          <ac:spMkLst>
            <pc:docMk/>
            <pc:sldMk cId="405135753" sldId="271"/>
            <ac:spMk id="4" creationId="{00000000-0000-0000-0000-000000000000}"/>
          </ac:spMkLst>
        </pc:spChg>
        <pc:spChg chg="del">
          <ac:chgData name="laurahenao@yahoo.com" userId="0cb125032836c7ad" providerId="LiveId" clId="{06DDAE81-46FE-4602-8D3C-4C2906CC54BA}" dt="2021-08-12T00:29:44.572" v="114" actId="478"/>
          <ac:spMkLst>
            <pc:docMk/>
            <pc:sldMk cId="405135753" sldId="271"/>
            <ac:spMk id="8" creationId="{00000000-0000-0000-0000-000000000000}"/>
          </ac:spMkLst>
        </pc:spChg>
        <pc:spChg chg="del">
          <ac:chgData name="laurahenao@yahoo.com" userId="0cb125032836c7ad" providerId="LiveId" clId="{06DDAE81-46FE-4602-8D3C-4C2906CC54BA}" dt="2021-08-12T00:29:44.572" v="114" actId="478"/>
          <ac:spMkLst>
            <pc:docMk/>
            <pc:sldMk cId="405135753" sldId="271"/>
            <ac:spMk id="12" creationId="{00000000-0000-0000-0000-000000000000}"/>
          </ac:spMkLst>
        </pc:spChg>
        <pc:spChg chg="del">
          <ac:chgData name="laurahenao@yahoo.com" userId="0cb125032836c7ad" providerId="LiveId" clId="{06DDAE81-46FE-4602-8D3C-4C2906CC54BA}" dt="2021-08-12T00:29:44.572" v="114" actId="478"/>
          <ac:spMkLst>
            <pc:docMk/>
            <pc:sldMk cId="405135753" sldId="271"/>
            <ac:spMk id="16" creationId="{00000000-0000-0000-0000-000000000000}"/>
          </ac:spMkLst>
        </pc:spChg>
        <pc:spChg chg="del">
          <ac:chgData name="laurahenao@yahoo.com" userId="0cb125032836c7ad" providerId="LiveId" clId="{06DDAE81-46FE-4602-8D3C-4C2906CC54BA}" dt="2021-08-12T00:29:44.572" v="114" actId="478"/>
          <ac:spMkLst>
            <pc:docMk/>
            <pc:sldMk cId="405135753" sldId="271"/>
            <ac:spMk id="20" creationId="{00000000-0000-0000-0000-000000000000}"/>
          </ac:spMkLst>
        </pc:spChg>
        <pc:spChg chg="del">
          <ac:chgData name="laurahenao@yahoo.com" userId="0cb125032836c7ad" providerId="LiveId" clId="{06DDAE81-46FE-4602-8D3C-4C2906CC54BA}" dt="2021-08-12T00:29:44.572" v="114" actId="478"/>
          <ac:spMkLst>
            <pc:docMk/>
            <pc:sldMk cId="405135753" sldId="271"/>
            <ac:spMk id="26"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0"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8"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9" creationId="{00000000-0000-0000-0000-000000000000}"/>
          </ac:spMkLst>
        </pc:spChg>
        <pc:spChg chg="del">
          <ac:chgData name="laurahenao@yahoo.com" userId="0cb125032836c7ad" providerId="LiveId" clId="{06DDAE81-46FE-4602-8D3C-4C2906CC54BA}" dt="2021-08-12T00:29:44.572" v="114" actId="478"/>
          <ac:spMkLst>
            <pc:docMk/>
            <pc:sldMk cId="405135753" sldId="271"/>
            <ac:spMk id="40" creationId="{00000000-0000-0000-0000-000000000000}"/>
          </ac:spMkLst>
        </pc:spChg>
        <pc:spChg chg="add del mod">
          <ac:chgData name="laurahenao@yahoo.com" userId="0cb125032836c7ad" providerId="LiveId" clId="{06DDAE81-46FE-4602-8D3C-4C2906CC54BA}" dt="2021-08-12T00:29:48.012" v="115" actId="478"/>
          <ac:spMkLst>
            <pc:docMk/>
            <pc:sldMk cId="405135753" sldId="271"/>
            <ac:spMk id="42" creationId="{00D89595-7E69-48F6-9935-F550C86FC373}"/>
          </ac:spMkLst>
        </pc:spChg>
        <pc:grpChg chg="del">
          <ac:chgData name="laurahenao@yahoo.com" userId="0cb125032836c7ad" providerId="LiveId" clId="{06DDAE81-46FE-4602-8D3C-4C2906CC54BA}" dt="2021-08-12T00:29:44.572" v="114" actId="478"/>
          <ac:grpSpMkLst>
            <pc:docMk/>
            <pc:sldMk cId="405135753" sldId="271"/>
            <ac:grpSpMk id="5"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9"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13"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17"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21"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27"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31" creationId="{00000000-0000-0000-0000-000000000000}"/>
          </ac:grpSpMkLst>
        </pc:grpChg>
        <pc:picChg chg="add mod">
          <ac:chgData name="laurahenao@yahoo.com" userId="0cb125032836c7ad" providerId="LiveId" clId="{06DDAE81-46FE-4602-8D3C-4C2906CC54BA}" dt="2021-08-12T00:30:04.091" v="123" actId="14100"/>
          <ac:picMkLst>
            <pc:docMk/>
            <pc:sldMk cId="405135753" sldId="271"/>
            <ac:picMk id="44" creationId="{49DA08A6-62E6-44DF-A363-A7BF403FD09B}"/>
          </ac:picMkLst>
        </pc:picChg>
      </pc:sldChg>
      <pc:sldChg chg="add modTransition setBg">
        <pc:chgData name="laurahenao@yahoo.com" userId="0cb125032836c7ad" providerId="LiveId" clId="{06DDAE81-46FE-4602-8D3C-4C2906CC54BA}" dt="2021-08-12T01:27:58.245" v="497"/>
        <pc:sldMkLst>
          <pc:docMk/>
          <pc:sldMk cId="1853010426" sldId="272"/>
        </pc:sldMkLst>
      </pc:sldChg>
      <pc:sldChg chg="add modTransition">
        <pc:chgData name="laurahenao@yahoo.com" userId="0cb125032836c7ad" providerId="LiveId" clId="{06DDAE81-46FE-4602-8D3C-4C2906CC54BA}" dt="2021-08-12T01:27:58.245" v="497"/>
        <pc:sldMkLst>
          <pc:docMk/>
          <pc:sldMk cId="2738560757" sldId="273"/>
        </pc:sldMkLst>
      </pc:sldChg>
      <pc:sldChg chg="addSp delSp modSp add mod modTransition setBg">
        <pc:chgData name="laurahenao@yahoo.com" userId="0cb125032836c7ad" providerId="LiveId" clId="{06DDAE81-46FE-4602-8D3C-4C2906CC54BA}" dt="2021-08-12T01:27:58.245" v="497"/>
        <pc:sldMkLst>
          <pc:docMk/>
          <pc:sldMk cId="3836409082" sldId="275"/>
        </pc:sldMkLst>
        <pc:spChg chg="del">
          <ac:chgData name="laurahenao@yahoo.com" userId="0cb125032836c7ad" providerId="LiveId" clId="{06DDAE81-46FE-4602-8D3C-4C2906CC54BA}" dt="2021-08-12T00:31:15.827" v="133" actId="478"/>
          <ac:spMkLst>
            <pc:docMk/>
            <pc:sldMk cId="3836409082" sldId="275"/>
            <ac:spMk id="5" creationId="{00000000-0000-0000-0000-000000000000}"/>
          </ac:spMkLst>
        </pc:spChg>
        <pc:spChg chg="del">
          <ac:chgData name="laurahenao@yahoo.com" userId="0cb125032836c7ad" providerId="LiveId" clId="{06DDAE81-46FE-4602-8D3C-4C2906CC54BA}" dt="2021-08-12T00:31:15.827" v="133" actId="478"/>
          <ac:spMkLst>
            <pc:docMk/>
            <pc:sldMk cId="3836409082" sldId="275"/>
            <ac:spMk id="6" creationId="{00000000-0000-0000-0000-000000000000}"/>
          </ac:spMkLst>
        </pc:spChg>
        <pc:spChg chg="del">
          <ac:chgData name="laurahenao@yahoo.com" userId="0cb125032836c7ad" providerId="LiveId" clId="{06DDAE81-46FE-4602-8D3C-4C2906CC54BA}" dt="2021-08-12T00:31:15.827" v="133" actId="478"/>
          <ac:spMkLst>
            <pc:docMk/>
            <pc:sldMk cId="3836409082" sldId="275"/>
            <ac:spMk id="7" creationId="{00000000-0000-0000-0000-000000000000}"/>
          </ac:spMkLst>
        </pc:spChg>
        <pc:spChg chg="add del mod">
          <ac:chgData name="laurahenao@yahoo.com" userId="0cb125032836c7ad" providerId="LiveId" clId="{06DDAE81-46FE-4602-8D3C-4C2906CC54BA}" dt="2021-08-12T00:31:15.827" v="133" actId="478"/>
          <ac:spMkLst>
            <pc:docMk/>
            <pc:sldMk cId="3836409082" sldId="275"/>
            <ac:spMk id="10" creationId="{3D068A26-FC03-4FE9-9A64-7410F8EF1143}"/>
          </ac:spMkLst>
        </pc:spChg>
        <pc:picChg chg="del mod">
          <ac:chgData name="laurahenao@yahoo.com" userId="0cb125032836c7ad" providerId="LiveId" clId="{06DDAE81-46FE-4602-8D3C-4C2906CC54BA}" dt="2021-08-12T00:31:12.784" v="132" actId="478"/>
          <ac:picMkLst>
            <pc:docMk/>
            <pc:sldMk cId="3836409082" sldId="275"/>
            <ac:picMk id="2" creationId="{00000000-0000-0000-0000-000000000000}"/>
          </ac:picMkLst>
        </pc:picChg>
        <pc:picChg chg="del">
          <ac:chgData name="laurahenao@yahoo.com" userId="0cb125032836c7ad" providerId="LiveId" clId="{06DDAE81-46FE-4602-8D3C-4C2906CC54BA}" dt="2021-08-12T00:31:15.827" v="133" actId="478"/>
          <ac:picMkLst>
            <pc:docMk/>
            <pc:sldMk cId="3836409082" sldId="275"/>
            <ac:picMk id="4" creationId="{00000000-0000-0000-0000-000000000000}"/>
          </ac:picMkLst>
        </pc:picChg>
        <pc:picChg chg="add del mod">
          <ac:chgData name="laurahenao@yahoo.com" userId="0cb125032836c7ad" providerId="LiveId" clId="{06DDAE81-46FE-4602-8D3C-4C2906CC54BA}" dt="2021-08-12T00:30:41.158" v="127" actId="22"/>
          <ac:picMkLst>
            <pc:docMk/>
            <pc:sldMk cId="3836409082" sldId="275"/>
            <ac:picMk id="9" creationId="{4F1116A8-795E-4DD8-BE75-31FE4BEE29C3}"/>
          </ac:picMkLst>
        </pc:picChg>
        <pc:picChg chg="add mod">
          <ac:chgData name="laurahenao@yahoo.com" userId="0cb125032836c7ad" providerId="LiveId" clId="{06DDAE81-46FE-4602-8D3C-4C2906CC54BA}" dt="2021-08-12T00:31:53.229" v="143" actId="1076"/>
          <ac:picMkLst>
            <pc:docMk/>
            <pc:sldMk cId="3836409082" sldId="275"/>
            <ac:picMk id="12" creationId="{017A87BF-E306-4BB0-B029-2A6EE99936D7}"/>
          </ac:picMkLst>
        </pc:picChg>
      </pc:sldChg>
      <pc:sldChg chg="addSp delSp modSp add mod modTransition setBg">
        <pc:chgData name="laurahenao@yahoo.com" userId="0cb125032836c7ad" providerId="LiveId" clId="{06DDAE81-46FE-4602-8D3C-4C2906CC54BA}" dt="2021-08-12T01:27:58.245" v="497"/>
        <pc:sldMkLst>
          <pc:docMk/>
          <pc:sldMk cId="3982896497" sldId="276"/>
        </pc:sldMkLst>
        <pc:spChg chg="add mod">
          <ac:chgData name="laurahenao@yahoo.com" userId="0cb125032836c7ad" providerId="LiveId" clId="{06DDAE81-46FE-4602-8D3C-4C2906CC54BA}" dt="2021-08-12T00:33:01.599" v="157" actId="1076"/>
          <ac:spMkLst>
            <pc:docMk/>
            <pc:sldMk cId="3982896497" sldId="276"/>
            <ac:spMk id="10" creationId="{73A5C4A8-5407-40C8-A9F0-AE7A1B982CAB}"/>
          </ac:spMkLst>
        </pc:spChg>
        <pc:picChg chg="add del mod">
          <ac:chgData name="laurahenao@yahoo.com" userId="0cb125032836c7ad" providerId="LiveId" clId="{06DDAE81-46FE-4602-8D3C-4C2906CC54BA}" dt="2021-08-12T00:32:17.049" v="147" actId="22"/>
          <ac:picMkLst>
            <pc:docMk/>
            <pc:sldMk cId="3982896497" sldId="276"/>
            <ac:picMk id="9" creationId="{3362F5AA-CF66-477A-A473-C69A757923F7}"/>
          </ac:picMkLst>
        </pc:picChg>
      </pc:sldChg>
      <pc:sldChg chg="addSp delSp modSp add mod modTransition setBg">
        <pc:chgData name="laurahenao@yahoo.com" userId="0cb125032836c7ad" providerId="LiveId" clId="{06DDAE81-46FE-4602-8D3C-4C2906CC54BA}" dt="2021-08-12T01:27:58.245" v="497"/>
        <pc:sldMkLst>
          <pc:docMk/>
          <pc:sldMk cId="2109682110" sldId="278"/>
        </pc:sldMkLst>
        <pc:spChg chg="del">
          <ac:chgData name="laurahenao@yahoo.com" userId="0cb125032836c7ad" providerId="LiveId" clId="{06DDAE81-46FE-4602-8D3C-4C2906CC54BA}" dt="2021-08-12T00:33:25.803" v="158" actId="478"/>
          <ac:spMkLst>
            <pc:docMk/>
            <pc:sldMk cId="2109682110" sldId="278"/>
            <ac:spMk id="3"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7"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8"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9"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0"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1"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2"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4"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5"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6" creationId="{00000000-0000-0000-0000-000000000000}"/>
          </ac:spMkLst>
        </pc:spChg>
        <pc:spChg chg="add del mod">
          <ac:chgData name="laurahenao@yahoo.com" userId="0cb125032836c7ad" providerId="LiveId" clId="{06DDAE81-46FE-4602-8D3C-4C2906CC54BA}" dt="2021-08-12T00:33:30.300" v="160" actId="478"/>
          <ac:spMkLst>
            <pc:docMk/>
            <pc:sldMk cId="2109682110" sldId="278"/>
            <ac:spMk id="18" creationId="{883EFD7F-AFA4-4310-841E-4B66FC018266}"/>
          </ac:spMkLst>
        </pc:spChg>
        <pc:grpChg chg="del">
          <ac:chgData name="laurahenao@yahoo.com" userId="0cb125032836c7ad" providerId="LiveId" clId="{06DDAE81-46FE-4602-8D3C-4C2906CC54BA}" dt="2021-08-12T00:33:25.803" v="158" actId="478"/>
          <ac:grpSpMkLst>
            <pc:docMk/>
            <pc:sldMk cId="2109682110" sldId="278"/>
            <ac:grpSpMk id="4" creationId="{00000000-0000-0000-0000-000000000000}"/>
          </ac:grpSpMkLst>
        </pc:grpChg>
        <pc:picChg chg="del">
          <ac:chgData name="laurahenao@yahoo.com" userId="0cb125032836c7ad" providerId="LiveId" clId="{06DDAE81-46FE-4602-8D3C-4C2906CC54BA}" dt="2021-08-12T00:33:28.815" v="159" actId="478"/>
          <ac:picMkLst>
            <pc:docMk/>
            <pc:sldMk cId="2109682110" sldId="278"/>
            <ac:picMk id="2" creationId="{00000000-0000-0000-0000-000000000000}"/>
          </ac:picMkLst>
        </pc:picChg>
        <pc:picChg chg="add mod">
          <ac:chgData name="laurahenao@yahoo.com" userId="0cb125032836c7ad" providerId="LiveId" clId="{06DDAE81-46FE-4602-8D3C-4C2906CC54BA}" dt="2021-08-12T00:33:44.890" v="166" actId="14100"/>
          <ac:picMkLst>
            <pc:docMk/>
            <pc:sldMk cId="2109682110" sldId="278"/>
            <ac:picMk id="20" creationId="{8400AD3A-74C7-43E7-9ED4-8B703C23E4E2}"/>
          </ac:picMkLst>
        </pc:picChg>
      </pc:sldChg>
      <pc:sldChg chg="addSp delSp modSp add mod modTransition setBg">
        <pc:chgData name="laurahenao@yahoo.com" userId="0cb125032836c7ad" providerId="LiveId" clId="{06DDAE81-46FE-4602-8D3C-4C2906CC54BA}" dt="2021-08-12T01:27:58.245" v="497"/>
        <pc:sldMkLst>
          <pc:docMk/>
          <pc:sldMk cId="902093340" sldId="279"/>
        </pc:sldMkLst>
        <pc:spChg chg="del">
          <ac:chgData name="laurahenao@yahoo.com" userId="0cb125032836c7ad" providerId="LiveId" clId="{06DDAE81-46FE-4602-8D3C-4C2906CC54BA}" dt="2021-08-12T00:34:10.432" v="167" actId="478"/>
          <ac:spMkLst>
            <pc:docMk/>
            <pc:sldMk cId="902093340" sldId="279"/>
            <ac:spMk id="3" creationId="{00000000-0000-0000-0000-000000000000}"/>
          </ac:spMkLst>
        </pc:spChg>
        <pc:spChg chg="del">
          <ac:chgData name="laurahenao@yahoo.com" userId="0cb125032836c7ad" providerId="LiveId" clId="{06DDAE81-46FE-4602-8D3C-4C2906CC54BA}" dt="2021-08-12T00:34:10.432" v="167" actId="478"/>
          <ac:spMkLst>
            <pc:docMk/>
            <pc:sldMk cId="902093340" sldId="279"/>
            <ac:spMk id="7" creationId="{00000000-0000-0000-0000-000000000000}"/>
          </ac:spMkLst>
        </pc:spChg>
        <pc:spChg chg="del">
          <ac:chgData name="laurahenao@yahoo.com" userId="0cb125032836c7ad" providerId="LiveId" clId="{06DDAE81-46FE-4602-8D3C-4C2906CC54BA}" dt="2021-08-12T00:34:10.432" v="167" actId="478"/>
          <ac:spMkLst>
            <pc:docMk/>
            <pc:sldMk cId="902093340" sldId="279"/>
            <ac:spMk id="8" creationId="{00000000-0000-0000-0000-000000000000}"/>
          </ac:spMkLst>
        </pc:spChg>
        <pc:spChg chg="del">
          <ac:chgData name="laurahenao@yahoo.com" userId="0cb125032836c7ad" providerId="LiveId" clId="{06DDAE81-46FE-4602-8D3C-4C2906CC54BA}" dt="2021-08-12T00:34:10.432" v="167" actId="478"/>
          <ac:spMkLst>
            <pc:docMk/>
            <pc:sldMk cId="902093340" sldId="279"/>
            <ac:spMk id="9"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0"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1"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2"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3"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4"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5"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6"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7"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8" creationId="{00000000-0000-0000-0000-000000000000}"/>
          </ac:spMkLst>
        </pc:spChg>
        <pc:spChg chg="add del mod">
          <ac:chgData name="laurahenao@yahoo.com" userId="0cb125032836c7ad" providerId="LiveId" clId="{06DDAE81-46FE-4602-8D3C-4C2906CC54BA}" dt="2021-08-12T00:34:14.202" v="168" actId="478"/>
          <ac:spMkLst>
            <pc:docMk/>
            <pc:sldMk cId="902093340" sldId="279"/>
            <ac:spMk id="20" creationId="{0929478E-5C86-41CE-9949-E68971715645}"/>
          </ac:spMkLst>
        </pc:spChg>
        <pc:grpChg chg="del">
          <ac:chgData name="laurahenao@yahoo.com" userId="0cb125032836c7ad" providerId="LiveId" clId="{06DDAE81-46FE-4602-8D3C-4C2906CC54BA}" dt="2021-08-12T00:34:10.432" v="167" actId="478"/>
          <ac:grpSpMkLst>
            <pc:docMk/>
            <pc:sldMk cId="902093340" sldId="279"/>
            <ac:grpSpMk id="4" creationId="{00000000-0000-0000-0000-000000000000}"/>
          </ac:grpSpMkLst>
        </pc:grpChg>
        <pc:picChg chg="del">
          <ac:chgData name="laurahenao@yahoo.com" userId="0cb125032836c7ad" providerId="LiveId" clId="{06DDAE81-46FE-4602-8D3C-4C2906CC54BA}" dt="2021-08-12T00:34:16.200" v="169" actId="478"/>
          <ac:picMkLst>
            <pc:docMk/>
            <pc:sldMk cId="902093340" sldId="279"/>
            <ac:picMk id="2" creationId="{00000000-0000-0000-0000-000000000000}"/>
          </ac:picMkLst>
        </pc:picChg>
        <pc:picChg chg="add mod">
          <ac:chgData name="laurahenao@yahoo.com" userId="0cb125032836c7ad" providerId="LiveId" clId="{06DDAE81-46FE-4602-8D3C-4C2906CC54BA}" dt="2021-08-12T00:34:28.029" v="175" actId="14100"/>
          <ac:picMkLst>
            <pc:docMk/>
            <pc:sldMk cId="902093340" sldId="279"/>
            <ac:picMk id="22" creationId="{F3FC6FB1-C4F9-45CE-8B90-F52A77797E86}"/>
          </ac:picMkLst>
        </pc:picChg>
      </pc:sldChg>
      <pc:sldChg chg="addSp modSp add mod modTransition setBg">
        <pc:chgData name="laurahenao@yahoo.com" userId="0cb125032836c7ad" providerId="LiveId" clId="{06DDAE81-46FE-4602-8D3C-4C2906CC54BA}" dt="2021-08-12T01:27:58.245" v="497"/>
        <pc:sldMkLst>
          <pc:docMk/>
          <pc:sldMk cId="3817411727" sldId="284"/>
        </pc:sldMkLst>
        <pc:spChg chg="mod">
          <ac:chgData name="laurahenao@yahoo.com" userId="0cb125032836c7ad" providerId="LiveId" clId="{06DDAE81-46FE-4602-8D3C-4C2906CC54BA}" dt="2021-08-12T00:37:50.506" v="199" actId="207"/>
          <ac:spMkLst>
            <pc:docMk/>
            <pc:sldMk cId="3817411727" sldId="284"/>
            <ac:spMk id="10" creationId="{00000000-0000-0000-0000-000000000000}"/>
          </ac:spMkLst>
        </pc:spChg>
        <pc:spChg chg="add mod">
          <ac:chgData name="laurahenao@yahoo.com" userId="0cb125032836c7ad" providerId="LiveId" clId="{06DDAE81-46FE-4602-8D3C-4C2906CC54BA}" dt="2021-08-12T00:36:57.141" v="196" actId="14100"/>
          <ac:spMkLst>
            <pc:docMk/>
            <pc:sldMk cId="3817411727" sldId="284"/>
            <ac:spMk id="11" creationId="{0CB3F185-A7FF-4B3C-9677-5B093A12AF9F}"/>
          </ac:spMkLst>
        </pc:spChg>
        <pc:picChg chg="mod">
          <ac:chgData name="laurahenao@yahoo.com" userId="0cb125032836c7ad" providerId="LiveId" clId="{06DDAE81-46FE-4602-8D3C-4C2906CC54BA}" dt="2021-08-12T00:37:41.029" v="198" actId="14100"/>
          <ac:picMkLst>
            <pc:docMk/>
            <pc:sldMk cId="3817411727" sldId="284"/>
            <ac:picMk id="2" creationId="{00000000-0000-0000-0000-000000000000}"/>
          </ac:picMkLst>
        </pc:picChg>
      </pc:sldChg>
      <pc:sldChg chg="addSp delSp modSp add mod modTransition setBg">
        <pc:chgData name="laurahenao@yahoo.com" userId="0cb125032836c7ad" providerId="LiveId" clId="{06DDAE81-46FE-4602-8D3C-4C2906CC54BA}" dt="2021-08-12T01:27:58.245" v="497"/>
        <pc:sldMkLst>
          <pc:docMk/>
          <pc:sldMk cId="138283133" sldId="285"/>
        </pc:sldMkLst>
        <pc:spChg chg="del">
          <ac:chgData name="laurahenao@yahoo.com" userId="0cb125032836c7ad" providerId="LiveId" clId="{06DDAE81-46FE-4602-8D3C-4C2906CC54BA}" dt="2021-08-12T00:38:53.177" v="200" actId="478"/>
          <ac:spMkLst>
            <pc:docMk/>
            <pc:sldMk cId="138283133" sldId="285"/>
            <ac:spMk id="2"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9" creationId="{00000000-0000-0000-0000-000000000000}"/>
          </ac:spMkLst>
        </pc:spChg>
        <pc:spChg chg="del">
          <ac:chgData name="laurahenao@yahoo.com" userId="0cb125032836c7ad" providerId="LiveId" clId="{06DDAE81-46FE-4602-8D3C-4C2906CC54BA}" dt="2021-08-12T00:38:53.177" v="200" actId="478"/>
          <ac:spMkLst>
            <pc:docMk/>
            <pc:sldMk cId="138283133" sldId="285"/>
            <ac:spMk id="13" creationId="{00000000-0000-0000-0000-000000000000}"/>
          </ac:spMkLst>
        </pc:spChg>
        <pc:spChg chg="del">
          <ac:chgData name="laurahenao@yahoo.com" userId="0cb125032836c7ad" providerId="LiveId" clId="{06DDAE81-46FE-4602-8D3C-4C2906CC54BA}" dt="2021-08-12T00:38:53.177" v="200" actId="478"/>
          <ac:spMkLst>
            <pc:docMk/>
            <pc:sldMk cId="138283133" sldId="285"/>
            <ac:spMk id="17" creationId="{00000000-0000-0000-0000-000000000000}"/>
          </ac:spMkLst>
        </pc:spChg>
        <pc:spChg chg="del">
          <ac:chgData name="laurahenao@yahoo.com" userId="0cb125032836c7ad" providerId="LiveId" clId="{06DDAE81-46FE-4602-8D3C-4C2906CC54BA}" dt="2021-08-12T00:38:53.177" v="200" actId="478"/>
          <ac:spMkLst>
            <pc:docMk/>
            <pc:sldMk cId="138283133" sldId="285"/>
            <ac:spMk id="21" creationId="{00000000-0000-0000-0000-000000000000}"/>
          </ac:spMkLst>
        </pc:spChg>
        <pc:spChg chg="del">
          <ac:chgData name="laurahenao@yahoo.com" userId="0cb125032836c7ad" providerId="LiveId" clId="{06DDAE81-46FE-4602-8D3C-4C2906CC54BA}" dt="2021-08-12T00:38:53.177" v="200" actId="478"/>
          <ac:spMkLst>
            <pc:docMk/>
            <pc:sldMk cId="138283133" sldId="285"/>
            <ac:spMk id="25"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0"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8"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2"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6"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0"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8" creationId="{00000000-0000-0000-0000-000000000000}"/>
          </ac:spMkLst>
        </pc:spChg>
        <pc:spChg chg="del">
          <ac:chgData name="laurahenao@yahoo.com" userId="0cb125032836c7ad" providerId="LiveId" clId="{06DDAE81-46FE-4602-8D3C-4C2906CC54BA}" dt="2021-08-12T00:38:53.177" v="200" actId="478"/>
          <ac:spMkLst>
            <pc:docMk/>
            <pc:sldMk cId="138283133" sldId="285"/>
            <ac:spMk id="63" creationId="{00000000-0000-0000-0000-000000000000}"/>
          </ac:spMkLst>
        </pc:spChg>
        <pc:spChg chg="add del mod">
          <ac:chgData name="laurahenao@yahoo.com" userId="0cb125032836c7ad" providerId="LiveId" clId="{06DDAE81-46FE-4602-8D3C-4C2906CC54BA}" dt="2021-08-12T00:38:56.679" v="201" actId="478"/>
          <ac:spMkLst>
            <pc:docMk/>
            <pc:sldMk cId="138283133" sldId="285"/>
            <ac:spMk id="65" creationId="{ACDAE6A1-13BD-41A4-AE7A-146CA47A4313}"/>
          </ac:spMkLst>
        </pc:spChg>
        <pc:grpChg chg="del">
          <ac:chgData name="laurahenao@yahoo.com" userId="0cb125032836c7ad" providerId="LiveId" clId="{06DDAE81-46FE-4602-8D3C-4C2906CC54BA}" dt="2021-08-12T00:38:53.177" v="200" actId="478"/>
          <ac:grpSpMkLst>
            <pc:docMk/>
            <pc:sldMk cId="138283133" sldId="285"/>
            <ac:grpSpMk id="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0"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4"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8"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22"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26"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1"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9"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43"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47"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1"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9" creationId="{00000000-0000-0000-0000-000000000000}"/>
          </ac:grpSpMkLst>
        </pc:grpChg>
        <pc:picChg chg="add mod">
          <ac:chgData name="laurahenao@yahoo.com" userId="0cb125032836c7ad" providerId="LiveId" clId="{06DDAE81-46FE-4602-8D3C-4C2906CC54BA}" dt="2021-08-12T00:39:09.017" v="207" actId="14100"/>
          <ac:picMkLst>
            <pc:docMk/>
            <pc:sldMk cId="138283133" sldId="285"/>
            <ac:picMk id="67" creationId="{40F5A8D4-3599-453C-8724-E8C0598EE401}"/>
          </ac:picMkLst>
        </pc:picChg>
      </pc:sldChg>
      <pc:sldChg chg="add modTransition setBg">
        <pc:chgData name="laurahenao@yahoo.com" userId="0cb125032836c7ad" providerId="LiveId" clId="{06DDAE81-46FE-4602-8D3C-4C2906CC54BA}" dt="2021-08-12T01:27:58.245" v="497"/>
        <pc:sldMkLst>
          <pc:docMk/>
          <pc:sldMk cId="2480274391" sldId="286"/>
        </pc:sldMkLst>
      </pc:sldChg>
      <pc:sldChg chg="addSp delSp modSp add mod modTransition setBg">
        <pc:chgData name="laurahenao@yahoo.com" userId="0cb125032836c7ad" providerId="LiveId" clId="{06DDAE81-46FE-4602-8D3C-4C2906CC54BA}" dt="2021-08-12T01:27:58.245" v="497"/>
        <pc:sldMkLst>
          <pc:docMk/>
          <pc:sldMk cId="4152828690" sldId="287"/>
        </pc:sldMkLst>
        <pc:spChg chg="del">
          <ac:chgData name="laurahenao@yahoo.com" userId="0cb125032836c7ad" providerId="LiveId" clId="{06DDAE81-46FE-4602-8D3C-4C2906CC54BA}" dt="2021-08-12T00:40:02.066" v="208" actId="478"/>
          <ac:spMkLst>
            <pc:docMk/>
            <pc:sldMk cId="4152828690" sldId="287"/>
            <ac:spMk id="2" creationId="{00000000-0000-0000-0000-000000000000}"/>
          </ac:spMkLst>
        </pc:spChg>
        <pc:graphicFrameChg chg="del">
          <ac:chgData name="laurahenao@yahoo.com" userId="0cb125032836c7ad" providerId="LiveId" clId="{06DDAE81-46FE-4602-8D3C-4C2906CC54BA}" dt="2021-08-12T00:40:02.066" v="208" actId="478"/>
          <ac:graphicFrameMkLst>
            <pc:docMk/>
            <pc:sldMk cId="4152828690" sldId="287"/>
            <ac:graphicFrameMk id="3" creationId="{00000000-0000-0000-0000-000000000000}"/>
          </ac:graphicFrameMkLst>
        </pc:graphicFrameChg>
        <pc:graphicFrameChg chg="del">
          <ac:chgData name="laurahenao@yahoo.com" userId="0cb125032836c7ad" providerId="LiveId" clId="{06DDAE81-46FE-4602-8D3C-4C2906CC54BA}" dt="2021-08-12T00:40:02.066" v="208" actId="478"/>
          <ac:graphicFrameMkLst>
            <pc:docMk/>
            <pc:sldMk cId="4152828690" sldId="287"/>
            <ac:graphicFrameMk id="4" creationId="{00000000-0000-0000-0000-000000000000}"/>
          </ac:graphicFrameMkLst>
        </pc:graphicFrameChg>
        <pc:picChg chg="add mod">
          <ac:chgData name="laurahenao@yahoo.com" userId="0cb125032836c7ad" providerId="LiveId" clId="{06DDAE81-46FE-4602-8D3C-4C2906CC54BA}" dt="2021-08-12T00:40:14.067" v="214" actId="14100"/>
          <ac:picMkLst>
            <pc:docMk/>
            <pc:sldMk cId="4152828690" sldId="287"/>
            <ac:picMk id="6" creationId="{062474DF-4BFE-45B2-96C3-2AF411244C57}"/>
          </ac:picMkLst>
        </pc:picChg>
      </pc:sldChg>
      <pc:sldChg chg="addSp delSp modSp add mod modTransition setBg">
        <pc:chgData name="laurahenao@yahoo.com" userId="0cb125032836c7ad" providerId="LiveId" clId="{06DDAE81-46FE-4602-8D3C-4C2906CC54BA}" dt="2021-08-12T01:27:58.245" v="497"/>
        <pc:sldMkLst>
          <pc:docMk/>
          <pc:sldMk cId="153533914" sldId="288"/>
        </pc:sldMkLst>
        <pc:spChg chg="del">
          <ac:chgData name="laurahenao@yahoo.com" userId="0cb125032836c7ad" providerId="LiveId" clId="{06DDAE81-46FE-4602-8D3C-4C2906CC54BA}" dt="2021-08-12T00:40:39.876" v="215" actId="478"/>
          <ac:spMkLst>
            <pc:docMk/>
            <pc:sldMk cId="153533914" sldId="288"/>
            <ac:spMk id="2" creationId="{00000000-0000-0000-0000-000000000000}"/>
          </ac:spMkLst>
        </pc:spChg>
        <pc:spChg chg="del">
          <ac:chgData name="laurahenao@yahoo.com" userId="0cb125032836c7ad" providerId="LiveId" clId="{06DDAE81-46FE-4602-8D3C-4C2906CC54BA}" dt="2021-08-12T00:40:39.876" v="215" actId="478"/>
          <ac:spMkLst>
            <pc:docMk/>
            <pc:sldMk cId="153533914" sldId="288"/>
            <ac:spMk id="3" creationId="{00000000-0000-0000-0000-000000000000}"/>
          </ac:spMkLst>
        </pc:spChg>
        <pc:spChg chg="add del mod">
          <ac:chgData name="laurahenao@yahoo.com" userId="0cb125032836c7ad" providerId="LiveId" clId="{06DDAE81-46FE-4602-8D3C-4C2906CC54BA}" dt="2021-08-12T00:40:42.085" v="216" actId="478"/>
          <ac:spMkLst>
            <pc:docMk/>
            <pc:sldMk cId="153533914" sldId="288"/>
            <ac:spMk id="6" creationId="{36E78FD2-0E5C-443A-812C-06AF26397BEE}"/>
          </ac:spMkLst>
        </pc:spChg>
        <pc:graphicFrameChg chg="del">
          <ac:chgData name="laurahenao@yahoo.com" userId="0cb125032836c7ad" providerId="LiveId" clId="{06DDAE81-46FE-4602-8D3C-4C2906CC54BA}" dt="2021-08-12T00:40:39.876" v="215" actId="478"/>
          <ac:graphicFrameMkLst>
            <pc:docMk/>
            <pc:sldMk cId="153533914" sldId="288"/>
            <ac:graphicFrameMk id="4" creationId="{00000000-0000-0000-0000-000000000000}"/>
          </ac:graphicFrameMkLst>
        </pc:graphicFrameChg>
        <pc:picChg chg="add mod">
          <ac:chgData name="laurahenao@yahoo.com" userId="0cb125032836c7ad" providerId="LiveId" clId="{06DDAE81-46FE-4602-8D3C-4C2906CC54BA}" dt="2021-08-12T00:40:58.909" v="224" actId="1076"/>
          <ac:picMkLst>
            <pc:docMk/>
            <pc:sldMk cId="153533914" sldId="288"/>
            <ac:picMk id="8" creationId="{57177426-4F3D-4C31-AB7E-F1BC0A812BE9}"/>
          </ac:picMkLst>
        </pc:picChg>
      </pc:sldChg>
      <pc:sldChg chg="addSp delSp modSp add mod modTransition addAnim delAnim">
        <pc:chgData name="laurahenao@yahoo.com" userId="0cb125032836c7ad" providerId="LiveId" clId="{06DDAE81-46FE-4602-8D3C-4C2906CC54BA}" dt="2021-08-12T01:27:58.245" v="497"/>
        <pc:sldMkLst>
          <pc:docMk/>
          <pc:sldMk cId="2612131403" sldId="291"/>
        </pc:sldMkLst>
        <pc:spChg chg="add del">
          <ac:chgData name="laurahenao@yahoo.com" userId="0cb125032836c7ad" providerId="LiveId" clId="{06DDAE81-46FE-4602-8D3C-4C2906CC54BA}" dt="2021-08-12T01:17:14.223" v="473" actId="478"/>
          <ac:spMkLst>
            <pc:docMk/>
            <pc:sldMk cId="2612131403" sldId="291"/>
            <ac:spMk id="4" creationId="{8E4C3DA8-19BA-42EE-B52E-F7E59C8209A1}"/>
          </ac:spMkLst>
        </pc:spChg>
        <pc:graphicFrameChg chg="add del mod">
          <ac:chgData name="laurahenao@yahoo.com" userId="0cb125032836c7ad" providerId="LiveId" clId="{06DDAE81-46FE-4602-8D3C-4C2906CC54BA}" dt="2021-08-12T01:19:34.705" v="488" actId="113"/>
          <ac:graphicFrameMkLst>
            <pc:docMk/>
            <pc:sldMk cId="2612131403" sldId="291"/>
            <ac:graphicFrameMk id="2" creationId="{54191CD4-1A94-4B26-A56B-74BF0B7D9D27}"/>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1" creationId="{9C816DAC-F607-4E2E-8330-15D9D5C027B1}"/>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2" creationId="{40C43EAA-296D-4D18-B324-CD9005624C92}"/>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9" creationId="{21B7BC3C-D6F0-4720-81E5-ED23C32C39DC}"/>
          </ac:graphicFrameMkLst>
        </pc:graphicFrameChg>
        <pc:picChg chg="add del mod">
          <ac:chgData name="laurahenao@yahoo.com" userId="0cb125032836c7ad" providerId="LiveId" clId="{06DDAE81-46FE-4602-8D3C-4C2906CC54BA}" dt="2021-08-12T01:17:13.628" v="472" actId="22"/>
          <ac:picMkLst>
            <pc:docMk/>
            <pc:sldMk cId="2612131403" sldId="291"/>
            <ac:picMk id="5" creationId="{3ABF0913-8EFD-4E29-A73A-E8479EFB8953}"/>
          </ac:picMkLst>
        </pc:picChg>
        <pc:cxnChg chg="add del mod">
          <ac:chgData name="laurahenao@yahoo.com" userId="0cb125032836c7ad" providerId="LiveId" clId="{06DDAE81-46FE-4602-8D3C-4C2906CC54BA}" dt="2021-08-12T01:19:09.104" v="486" actId="1582"/>
          <ac:cxnSpMkLst>
            <pc:docMk/>
            <pc:sldMk cId="2612131403" sldId="291"/>
            <ac:cxnSpMk id="8" creationId="{78EE0F40-5759-4BCC-96B3-27712D0CB3BF}"/>
          </ac:cxnSpMkLst>
        </pc:cxnChg>
        <pc:cxnChg chg="add del mod">
          <ac:chgData name="laurahenao@yahoo.com" userId="0cb125032836c7ad" providerId="LiveId" clId="{06DDAE81-46FE-4602-8D3C-4C2906CC54BA}" dt="2021-08-12T01:19:09.104" v="486" actId="1582"/>
          <ac:cxnSpMkLst>
            <pc:docMk/>
            <pc:sldMk cId="2612131403" sldId="291"/>
            <ac:cxnSpMk id="63" creationId="{70C1E7C7-7941-4702-8B49-3D02264F71D8}"/>
          </ac:cxnSpMkLst>
        </pc:cxnChg>
        <pc:cxnChg chg="add del mod">
          <ac:chgData name="laurahenao@yahoo.com" userId="0cb125032836c7ad" providerId="LiveId" clId="{06DDAE81-46FE-4602-8D3C-4C2906CC54BA}" dt="2021-08-12T01:19:09.104" v="486" actId="1582"/>
          <ac:cxnSpMkLst>
            <pc:docMk/>
            <pc:sldMk cId="2612131403" sldId="291"/>
            <ac:cxnSpMk id="64" creationId="{A03FEFA9-EDDF-4899-85F4-DFE6D8835B11}"/>
          </ac:cxnSpMkLst>
        </pc:cxnChg>
        <pc:cxnChg chg="add del mod">
          <ac:chgData name="laurahenao@yahoo.com" userId="0cb125032836c7ad" providerId="LiveId" clId="{06DDAE81-46FE-4602-8D3C-4C2906CC54BA}" dt="2021-08-12T01:19:09.104" v="486" actId="1582"/>
          <ac:cxnSpMkLst>
            <pc:docMk/>
            <pc:sldMk cId="2612131403" sldId="291"/>
            <ac:cxnSpMk id="65" creationId="{6C707E77-A998-40C6-AA6D-97D546A7BB66}"/>
          </ac:cxnSpMkLst>
        </pc:cxnChg>
        <pc:cxnChg chg="add del mod">
          <ac:chgData name="laurahenao@yahoo.com" userId="0cb125032836c7ad" providerId="LiveId" clId="{06DDAE81-46FE-4602-8D3C-4C2906CC54BA}" dt="2021-08-12T01:19:09.104" v="486" actId="1582"/>
          <ac:cxnSpMkLst>
            <pc:docMk/>
            <pc:sldMk cId="2612131403" sldId="291"/>
            <ac:cxnSpMk id="66" creationId="{7D59DAC1-C2A3-4AE7-8350-00668B467D5C}"/>
          </ac:cxnSpMkLst>
        </pc:cxnChg>
        <pc:cxnChg chg="add del mod">
          <ac:chgData name="laurahenao@yahoo.com" userId="0cb125032836c7ad" providerId="LiveId" clId="{06DDAE81-46FE-4602-8D3C-4C2906CC54BA}" dt="2021-08-12T01:19:09.104" v="486" actId="1582"/>
          <ac:cxnSpMkLst>
            <pc:docMk/>
            <pc:sldMk cId="2612131403" sldId="291"/>
            <ac:cxnSpMk id="67" creationId="{5DDB85FA-DA38-4370-8F3F-FF1D206FF32F}"/>
          </ac:cxnSpMkLst>
        </pc:cxnChg>
      </pc:sldChg>
      <pc:sldChg chg="add del setBg">
        <pc:chgData name="laurahenao@yahoo.com" userId="0cb125032836c7ad" providerId="LiveId" clId="{06DDAE81-46FE-4602-8D3C-4C2906CC54BA}" dt="2021-08-12T01:09:43.400" v="427" actId="47"/>
        <pc:sldMkLst>
          <pc:docMk/>
          <pc:sldMk cId="4114450372" sldId="291"/>
        </pc:sldMkLst>
      </pc:sldChg>
      <pc:sldChg chg="add modTransition">
        <pc:chgData name="laurahenao@yahoo.com" userId="0cb125032836c7ad" providerId="LiveId" clId="{06DDAE81-46FE-4602-8D3C-4C2906CC54BA}" dt="2021-08-12T01:27:58.245" v="497"/>
        <pc:sldMkLst>
          <pc:docMk/>
          <pc:sldMk cId="539969297" sldId="293"/>
        </pc:sldMkLst>
      </pc:sldChg>
      <pc:sldChg chg="addSp delSp modSp add mod modTransition setBg">
        <pc:chgData name="laurahenao@yahoo.com" userId="0cb125032836c7ad" providerId="LiveId" clId="{06DDAE81-46FE-4602-8D3C-4C2906CC54BA}" dt="2021-08-12T01:27:58.245" v="497"/>
        <pc:sldMkLst>
          <pc:docMk/>
          <pc:sldMk cId="3167792661" sldId="294"/>
        </pc:sldMkLst>
        <pc:spChg chg="del">
          <ac:chgData name="laurahenao@yahoo.com" userId="0cb125032836c7ad" providerId="LiveId" clId="{06DDAE81-46FE-4602-8D3C-4C2906CC54BA}" dt="2021-08-12T00:41:44.501" v="225" actId="478"/>
          <ac:spMkLst>
            <pc:docMk/>
            <pc:sldMk cId="3167792661" sldId="294"/>
            <ac:spMk id="5"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7"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9"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1"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3"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5" creationId="{00000000-0000-0000-0000-000000000000}"/>
          </ac:spMkLst>
        </pc:spChg>
        <pc:picChg chg="del">
          <ac:chgData name="laurahenao@yahoo.com" userId="0cb125032836c7ad" providerId="LiveId" clId="{06DDAE81-46FE-4602-8D3C-4C2906CC54BA}" dt="2021-08-12T00:41:44.501" v="225" actId="478"/>
          <ac:picMkLst>
            <pc:docMk/>
            <pc:sldMk cId="3167792661" sldId="294"/>
            <ac:picMk id="4"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6"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8"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0"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2"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4" creationId="{00000000-0000-0000-0000-000000000000}"/>
          </ac:picMkLst>
        </pc:picChg>
        <pc:picChg chg="add mod">
          <ac:chgData name="laurahenao@yahoo.com" userId="0cb125032836c7ad" providerId="LiveId" clId="{06DDAE81-46FE-4602-8D3C-4C2906CC54BA}" dt="2021-08-12T00:41:56.010" v="231" actId="14100"/>
          <ac:picMkLst>
            <pc:docMk/>
            <pc:sldMk cId="3167792661" sldId="294"/>
            <ac:picMk id="17" creationId="{096F0469-63B6-45F3-BF45-E283FA7A8EE7}"/>
          </ac:picMkLst>
        </pc:picChg>
      </pc:sldChg>
      <pc:sldChg chg="add modTransition">
        <pc:chgData name="laurahenao@yahoo.com" userId="0cb125032836c7ad" providerId="LiveId" clId="{06DDAE81-46FE-4602-8D3C-4C2906CC54BA}" dt="2021-08-12T01:27:58.245" v="497"/>
        <pc:sldMkLst>
          <pc:docMk/>
          <pc:sldMk cId="2670801321" sldId="295"/>
        </pc:sldMkLst>
      </pc:sldChg>
      <pc:sldChg chg="add modTransition">
        <pc:chgData name="laurahenao@yahoo.com" userId="0cb125032836c7ad" providerId="LiveId" clId="{06DDAE81-46FE-4602-8D3C-4C2906CC54BA}" dt="2021-08-12T01:27:58.245" v="497"/>
        <pc:sldMkLst>
          <pc:docMk/>
          <pc:sldMk cId="1788497711" sldId="296"/>
        </pc:sldMkLst>
      </pc:sldChg>
      <pc:sldChg chg="addSp delSp modSp add mod modTransition setBg">
        <pc:chgData name="laurahenao@yahoo.com" userId="0cb125032836c7ad" providerId="LiveId" clId="{06DDAE81-46FE-4602-8D3C-4C2906CC54BA}" dt="2021-08-12T01:27:58.245" v="497"/>
        <pc:sldMkLst>
          <pc:docMk/>
          <pc:sldMk cId="2072424889" sldId="297"/>
        </pc:sldMkLst>
        <pc:spChg chg="add del mod">
          <ac:chgData name="laurahenao@yahoo.com" userId="0cb125032836c7ad" providerId="LiveId" clId="{06DDAE81-46FE-4602-8D3C-4C2906CC54BA}" dt="2021-08-12T00:42:51.673" v="239" actId="478"/>
          <ac:spMkLst>
            <pc:docMk/>
            <pc:sldMk cId="2072424889" sldId="297"/>
            <ac:spMk id="6" creationId="{DB531721-D8FA-45A2-A63B-7E8D4F03DBAF}"/>
          </ac:spMkLst>
        </pc:spChg>
        <pc:picChg chg="add mod">
          <ac:chgData name="laurahenao@yahoo.com" userId="0cb125032836c7ad" providerId="LiveId" clId="{06DDAE81-46FE-4602-8D3C-4C2906CC54BA}" dt="2021-08-12T00:43:11.506" v="245" actId="1076"/>
          <ac:picMkLst>
            <pc:docMk/>
            <pc:sldMk cId="2072424889" sldId="297"/>
            <ac:picMk id="8" creationId="{D735ABC7-8C71-465D-B61B-AAA48A7EFE25}"/>
          </ac:picMkLst>
        </pc:picChg>
      </pc:sldChg>
      <pc:sldChg chg="add modTransition">
        <pc:chgData name="laurahenao@yahoo.com" userId="0cb125032836c7ad" providerId="LiveId" clId="{06DDAE81-46FE-4602-8D3C-4C2906CC54BA}" dt="2021-08-12T01:27:58.245" v="497"/>
        <pc:sldMkLst>
          <pc:docMk/>
          <pc:sldMk cId="1055780236" sldId="298"/>
        </pc:sldMkLst>
      </pc:sldChg>
      <pc:sldChg chg="add del">
        <pc:chgData name="laurahenao@yahoo.com" userId="0cb125032836c7ad" providerId="LiveId" clId="{06DDAE81-46FE-4602-8D3C-4C2906CC54BA}" dt="2021-08-12T01:09:43.400" v="427" actId="47"/>
        <pc:sldMkLst>
          <pc:docMk/>
          <pc:sldMk cId="1717148682" sldId="298"/>
        </pc:sldMkLst>
      </pc:sldChg>
      <pc:sldChg chg="addSp modSp add mod modTransition setBg">
        <pc:chgData name="laurahenao@yahoo.com" userId="0cb125032836c7ad" providerId="LiveId" clId="{06DDAE81-46FE-4602-8D3C-4C2906CC54BA}" dt="2021-08-12T01:27:58.245" v="497"/>
        <pc:sldMkLst>
          <pc:docMk/>
          <pc:sldMk cId="2673521291" sldId="299"/>
        </pc:sldMkLst>
        <pc:picChg chg="add mod">
          <ac:chgData name="laurahenao@yahoo.com" userId="0cb125032836c7ad" providerId="LiveId" clId="{06DDAE81-46FE-4602-8D3C-4C2906CC54BA}" dt="2021-08-12T00:43:38.481" v="250" actId="14100"/>
          <ac:picMkLst>
            <pc:docMk/>
            <pc:sldMk cId="2673521291" sldId="299"/>
            <ac:picMk id="9" creationId="{5048237C-BEE4-49D8-BAB6-9F4687656D6E}"/>
          </ac:picMkLst>
        </pc:picChg>
        <pc:picChg chg="add mod">
          <ac:chgData name="laurahenao@yahoo.com" userId="0cb125032836c7ad" providerId="LiveId" clId="{06DDAE81-46FE-4602-8D3C-4C2906CC54BA}" dt="2021-08-12T00:44:00.381" v="257" actId="14100"/>
          <ac:picMkLst>
            <pc:docMk/>
            <pc:sldMk cId="2673521291" sldId="299"/>
            <ac:picMk id="11" creationId="{CFFE1178-1FF1-45CC-BB9B-FA25414F8C21}"/>
          </ac:picMkLst>
        </pc:picChg>
      </pc:sldChg>
      <pc:sldChg chg="add modTransition setBg">
        <pc:chgData name="laurahenao@yahoo.com" userId="0cb125032836c7ad" providerId="LiveId" clId="{06DDAE81-46FE-4602-8D3C-4C2906CC54BA}" dt="2021-08-12T01:27:58.245" v="497"/>
        <pc:sldMkLst>
          <pc:docMk/>
          <pc:sldMk cId="3252610501" sldId="300"/>
        </pc:sldMkLst>
      </pc:sldChg>
      <pc:sldChg chg="modSp add mod modTransition setBg">
        <pc:chgData name="laurahenao@yahoo.com" userId="0cb125032836c7ad" providerId="LiveId" clId="{06DDAE81-46FE-4602-8D3C-4C2906CC54BA}" dt="2021-08-12T01:27:58.245" v="497"/>
        <pc:sldMkLst>
          <pc:docMk/>
          <pc:sldMk cId="3233866708" sldId="302"/>
        </pc:sldMkLst>
        <pc:spChg chg="mod">
          <ac:chgData name="laurahenao@yahoo.com" userId="0cb125032836c7ad" providerId="LiveId" clId="{06DDAE81-46FE-4602-8D3C-4C2906CC54BA}" dt="2021-08-12T00:58:47.061" v="348" actId="207"/>
          <ac:spMkLst>
            <pc:docMk/>
            <pc:sldMk cId="3233866708" sldId="302"/>
            <ac:spMk id="140" creationId="{00000000-0000-0000-0000-000000000000}"/>
          </ac:spMkLst>
        </pc:spChg>
      </pc:sldChg>
      <pc:sldChg chg="addSp delSp modSp add mod modTransition setBg">
        <pc:chgData name="laurahenao@yahoo.com" userId="0cb125032836c7ad" providerId="LiveId" clId="{06DDAE81-46FE-4602-8D3C-4C2906CC54BA}" dt="2021-08-12T01:27:58.245" v="497"/>
        <pc:sldMkLst>
          <pc:docMk/>
          <pc:sldMk cId="2040565795" sldId="309"/>
        </pc:sldMkLst>
        <pc:spChg chg="del">
          <ac:chgData name="laurahenao@yahoo.com" userId="0cb125032836c7ad" providerId="LiveId" clId="{06DDAE81-46FE-4602-8D3C-4C2906CC54BA}" dt="2021-08-12T00:45:46.236" v="266" actId="478"/>
          <ac:spMkLst>
            <pc:docMk/>
            <pc:sldMk cId="2040565795" sldId="309"/>
            <ac:spMk id="8"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12"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16"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20"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24"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38"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2"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3"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44"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45"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9"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0"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51"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5"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6"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57"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67"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68" creationId="{00000000-0000-0000-0000-000000000000}"/>
          </ac:spMkLst>
        </pc:spChg>
        <pc:spChg chg="add del mod">
          <ac:chgData name="laurahenao@yahoo.com" userId="0cb125032836c7ad" providerId="LiveId" clId="{06DDAE81-46FE-4602-8D3C-4C2906CC54BA}" dt="2021-08-12T00:45:50.061" v="267" actId="478"/>
          <ac:spMkLst>
            <pc:docMk/>
            <pc:sldMk cId="2040565795" sldId="309"/>
            <ac:spMk id="70" creationId="{0E3177EB-47AA-43D3-8D53-B455FAEFE300}"/>
          </ac:spMkLst>
        </pc:spChg>
        <pc:grpChg chg="del">
          <ac:chgData name="laurahenao@yahoo.com" userId="0cb125032836c7ad" providerId="LiveId" clId="{06DDAE81-46FE-4602-8D3C-4C2906CC54BA}" dt="2021-08-12T00:45:52.245" v="268" actId="478"/>
          <ac:grpSpMkLst>
            <pc:docMk/>
            <pc:sldMk cId="2040565795" sldId="309"/>
            <ac:grpSpMk id="2"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9"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13"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17"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21"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25"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39"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46"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52"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58" creationId="{00000000-0000-0000-0000-000000000000}"/>
          </ac:grpSpMkLst>
        </pc:grpChg>
        <pc:picChg chg="add mod">
          <ac:chgData name="laurahenao@yahoo.com" userId="0cb125032836c7ad" providerId="LiveId" clId="{06DDAE81-46FE-4602-8D3C-4C2906CC54BA}" dt="2021-08-12T00:46:15.677" v="276" actId="14100"/>
          <ac:picMkLst>
            <pc:docMk/>
            <pc:sldMk cId="2040565795" sldId="309"/>
            <ac:picMk id="72" creationId="{DD89B3D4-D5FD-4882-A6A9-CA58C45B2184}"/>
          </ac:picMkLst>
        </pc:picChg>
      </pc:sldChg>
      <pc:sldChg chg="delSp modSp add mod modTransition setBg">
        <pc:chgData name="laurahenao@yahoo.com" userId="0cb125032836c7ad" providerId="LiveId" clId="{06DDAE81-46FE-4602-8D3C-4C2906CC54BA}" dt="2021-08-12T01:27:58.245" v="497"/>
        <pc:sldMkLst>
          <pc:docMk/>
          <pc:sldMk cId="1317850801" sldId="310"/>
        </pc:sldMkLst>
        <pc:spChg chg="mod">
          <ac:chgData name="laurahenao@yahoo.com" userId="0cb125032836c7ad" providerId="LiveId" clId="{06DDAE81-46FE-4602-8D3C-4C2906CC54BA}" dt="2021-08-12T00:46:31.984" v="278" actId="1076"/>
          <ac:spMkLst>
            <pc:docMk/>
            <pc:sldMk cId="1317850801" sldId="310"/>
            <ac:spMk id="3" creationId="{00000000-0000-0000-0000-000000000000}"/>
          </ac:spMkLst>
        </pc:spChg>
        <pc:spChg chg="del mod">
          <ac:chgData name="laurahenao@yahoo.com" userId="0cb125032836c7ad" providerId="LiveId" clId="{06DDAE81-46FE-4602-8D3C-4C2906CC54BA}" dt="2021-08-12T00:46:36.657" v="280" actId="478"/>
          <ac:spMkLst>
            <pc:docMk/>
            <pc:sldMk cId="1317850801" sldId="310"/>
            <ac:spMk id="4" creationId="{00000000-0000-0000-0000-000000000000}"/>
          </ac:spMkLst>
        </pc:spChg>
        <pc:picChg chg="mod">
          <ac:chgData name="laurahenao@yahoo.com" userId="0cb125032836c7ad" providerId="LiveId" clId="{06DDAE81-46FE-4602-8D3C-4C2906CC54BA}" dt="2021-08-12T00:46:28.173" v="277" actId="1076"/>
          <ac:picMkLst>
            <pc:docMk/>
            <pc:sldMk cId="1317850801" sldId="310"/>
            <ac:picMk id="2" creationId="{00000000-0000-0000-0000-000000000000}"/>
          </ac:picMkLst>
        </pc:picChg>
      </pc:sldChg>
      <pc:sldChg chg="modSp add mod modTransition setBg">
        <pc:chgData name="laurahenao@yahoo.com" userId="0cb125032836c7ad" providerId="LiveId" clId="{06DDAE81-46FE-4602-8D3C-4C2906CC54BA}" dt="2021-08-12T01:29:28.429" v="499" actId="14100"/>
        <pc:sldMkLst>
          <pc:docMk/>
          <pc:sldMk cId="3837177203" sldId="311"/>
        </pc:sldMkLst>
        <pc:picChg chg="mod">
          <ac:chgData name="laurahenao@yahoo.com" userId="0cb125032836c7ad" providerId="LiveId" clId="{06DDAE81-46FE-4602-8D3C-4C2906CC54BA}" dt="2021-08-12T01:29:28.429" v="499" actId="14100"/>
          <ac:picMkLst>
            <pc:docMk/>
            <pc:sldMk cId="3837177203" sldId="311"/>
            <ac:picMk id="2" creationId="{00000000-0000-0000-0000-000000000000}"/>
          </ac:picMkLst>
        </pc:picChg>
      </pc:sldChg>
      <pc:sldChg chg="addSp delSp modSp add mod modTransition setBg">
        <pc:chgData name="laurahenao@yahoo.com" userId="0cb125032836c7ad" providerId="LiveId" clId="{06DDAE81-46FE-4602-8D3C-4C2906CC54BA}" dt="2021-08-12T01:27:58.245" v="497"/>
        <pc:sldMkLst>
          <pc:docMk/>
          <pc:sldMk cId="1613399028" sldId="312"/>
        </pc:sldMkLst>
        <pc:spChg chg="del">
          <ac:chgData name="laurahenao@yahoo.com" userId="0cb125032836c7ad" providerId="LiveId" clId="{06DDAE81-46FE-4602-8D3C-4C2906CC54BA}" dt="2021-08-12T00:47:07.102" v="281" actId="478"/>
          <ac:spMkLst>
            <pc:docMk/>
            <pc:sldMk cId="1613399028" sldId="312"/>
            <ac:spMk id="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4"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5"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6"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8"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9"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0"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1"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3"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2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2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1"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3" creationId="{00000000-0000-0000-0000-000000000000}"/>
          </ac:spMkLst>
        </pc:spChg>
        <pc:grpChg chg="del">
          <ac:chgData name="laurahenao@yahoo.com" userId="0cb125032836c7ad" providerId="LiveId" clId="{06DDAE81-46FE-4602-8D3C-4C2906CC54BA}" dt="2021-08-12T00:47:07.102" v="281" actId="478"/>
          <ac:grpSpMkLst>
            <pc:docMk/>
            <pc:sldMk cId="1613399028" sldId="312"/>
            <ac:grpSpMk id="14"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18"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23"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28" creationId="{00000000-0000-0000-0000-000000000000}"/>
          </ac:grpSpMkLst>
        </pc:grpChg>
        <pc:picChg chg="add mod">
          <ac:chgData name="laurahenao@yahoo.com" userId="0cb125032836c7ad" providerId="LiveId" clId="{06DDAE81-46FE-4602-8D3C-4C2906CC54BA}" dt="2021-08-12T00:47:23.101" v="288" actId="14100"/>
          <ac:picMkLst>
            <pc:docMk/>
            <pc:sldMk cId="1613399028" sldId="312"/>
            <ac:picMk id="35" creationId="{E80CCB90-05BB-4D97-AD1B-1A9ED72081F0}"/>
          </ac:picMkLst>
        </pc:picChg>
      </pc:sldChg>
      <pc:sldChg chg="addSp delSp modSp add mod modTransition setBg">
        <pc:chgData name="laurahenao@yahoo.com" userId="0cb125032836c7ad" providerId="LiveId" clId="{06DDAE81-46FE-4602-8D3C-4C2906CC54BA}" dt="2021-08-12T01:27:58.245" v="497"/>
        <pc:sldMkLst>
          <pc:docMk/>
          <pc:sldMk cId="496023919" sldId="315"/>
        </pc:sldMkLst>
        <pc:spChg chg="del">
          <ac:chgData name="laurahenao@yahoo.com" userId="0cb125032836c7ad" providerId="LiveId" clId="{06DDAE81-46FE-4602-8D3C-4C2906CC54BA}" dt="2021-08-12T00:47:55.401" v="289" actId="478"/>
          <ac:spMkLst>
            <pc:docMk/>
            <pc:sldMk cId="496023919" sldId="315"/>
            <ac:spMk id="6" creationId="{00000000-0000-0000-0000-000000000000}"/>
          </ac:spMkLst>
        </pc:spChg>
        <pc:spChg chg="del">
          <ac:chgData name="laurahenao@yahoo.com" userId="0cb125032836c7ad" providerId="LiveId" clId="{06DDAE81-46FE-4602-8D3C-4C2906CC54BA}" dt="2021-08-12T00:47:55.401" v="289" actId="478"/>
          <ac:spMkLst>
            <pc:docMk/>
            <pc:sldMk cId="496023919" sldId="315"/>
            <ac:spMk id="14" creationId="{00000000-0000-0000-0000-000000000000}"/>
          </ac:spMkLst>
        </pc:spChg>
        <pc:spChg chg="del">
          <ac:chgData name="laurahenao@yahoo.com" userId="0cb125032836c7ad" providerId="LiveId" clId="{06DDAE81-46FE-4602-8D3C-4C2906CC54BA}" dt="2021-08-12T00:47:55.401" v="289" actId="478"/>
          <ac:spMkLst>
            <pc:docMk/>
            <pc:sldMk cId="496023919" sldId="315"/>
            <ac:spMk id="22" creationId="{00000000-0000-0000-0000-000000000000}"/>
          </ac:spMkLst>
        </pc:spChg>
        <pc:spChg chg="del">
          <ac:chgData name="laurahenao@yahoo.com" userId="0cb125032836c7ad" providerId="LiveId" clId="{06DDAE81-46FE-4602-8D3C-4C2906CC54BA}" dt="2021-08-12T00:47:55.401" v="289" actId="478"/>
          <ac:spMkLst>
            <pc:docMk/>
            <pc:sldMk cId="496023919" sldId="315"/>
            <ac:spMk id="30" creationId="{00000000-0000-0000-0000-000000000000}"/>
          </ac:spMkLst>
        </pc:spChg>
        <pc:spChg chg="del">
          <ac:chgData name="laurahenao@yahoo.com" userId="0cb125032836c7ad" providerId="LiveId" clId="{06DDAE81-46FE-4602-8D3C-4C2906CC54BA}" dt="2021-08-12T00:47:55.401" v="289" actId="478"/>
          <ac:spMkLst>
            <pc:docMk/>
            <pc:sldMk cId="496023919" sldId="315"/>
            <ac:spMk id="38" creationId="{00000000-0000-0000-0000-000000000000}"/>
          </ac:spMkLst>
        </pc:spChg>
        <pc:spChg chg="del">
          <ac:chgData name="laurahenao@yahoo.com" userId="0cb125032836c7ad" providerId="LiveId" clId="{06DDAE81-46FE-4602-8D3C-4C2906CC54BA}" dt="2021-08-12T00:47:55.401" v="289" actId="478"/>
          <ac:spMkLst>
            <pc:docMk/>
            <pc:sldMk cId="496023919" sldId="315"/>
            <ac:spMk id="45" creationId="{00000000-0000-0000-0000-000000000000}"/>
          </ac:spMkLst>
        </pc:spChg>
        <pc:spChg chg="del">
          <ac:chgData name="laurahenao@yahoo.com" userId="0cb125032836c7ad" providerId="LiveId" clId="{06DDAE81-46FE-4602-8D3C-4C2906CC54BA}" dt="2021-08-12T00:47:55.401" v="289" actId="478"/>
          <ac:spMkLst>
            <pc:docMk/>
            <pc:sldMk cId="496023919" sldId="315"/>
            <ac:spMk id="53" creationId="{00000000-0000-0000-0000-000000000000}"/>
          </ac:spMkLst>
        </pc:spChg>
        <pc:spChg chg="del">
          <ac:chgData name="laurahenao@yahoo.com" userId="0cb125032836c7ad" providerId="LiveId" clId="{06DDAE81-46FE-4602-8D3C-4C2906CC54BA}" dt="2021-08-12T00:47:55.401" v="289" actId="478"/>
          <ac:spMkLst>
            <pc:docMk/>
            <pc:sldMk cId="496023919" sldId="315"/>
            <ac:spMk id="61" creationId="{00000000-0000-0000-0000-000000000000}"/>
          </ac:spMkLst>
        </pc:spChg>
        <pc:spChg chg="del">
          <ac:chgData name="laurahenao@yahoo.com" userId="0cb125032836c7ad" providerId="LiveId" clId="{06DDAE81-46FE-4602-8D3C-4C2906CC54BA}" dt="2021-08-12T00:47:55.401" v="289" actId="478"/>
          <ac:spMkLst>
            <pc:docMk/>
            <pc:sldMk cId="496023919" sldId="315"/>
            <ac:spMk id="70" creationId="{00000000-0000-0000-0000-000000000000}"/>
          </ac:spMkLst>
        </pc:spChg>
        <pc:spChg chg="add del mod">
          <ac:chgData name="laurahenao@yahoo.com" userId="0cb125032836c7ad" providerId="LiveId" clId="{06DDAE81-46FE-4602-8D3C-4C2906CC54BA}" dt="2021-08-12T00:47:57.937" v="290" actId="478"/>
          <ac:spMkLst>
            <pc:docMk/>
            <pc:sldMk cId="496023919" sldId="315"/>
            <ac:spMk id="95" creationId="{83D56444-7A62-4D52-BACF-35F2A2A1BEA3}"/>
          </ac:spMkLst>
        </pc:spChg>
        <pc:grpChg chg="del">
          <ac:chgData name="laurahenao@yahoo.com" userId="0cb125032836c7ad" providerId="LiveId" clId="{06DDAE81-46FE-4602-8D3C-4C2906CC54BA}" dt="2021-08-12T00:47:55.401" v="289" actId="478"/>
          <ac:grpSpMkLst>
            <pc:docMk/>
            <pc:sldMk cId="496023919" sldId="315"/>
            <ac:grpSpMk id="2"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7"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15"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23"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31"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39"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46"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54"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62"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72" creationId="{00000000-0000-0000-0000-000000000000}"/>
          </ac:grpSpMkLst>
        </pc:grpChg>
        <pc:picChg chg="del">
          <ac:chgData name="laurahenao@yahoo.com" userId="0cb125032836c7ad" providerId="LiveId" clId="{06DDAE81-46FE-4602-8D3C-4C2906CC54BA}" dt="2021-08-12T00:47:55.401" v="289" actId="478"/>
          <ac:picMkLst>
            <pc:docMk/>
            <pc:sldMk cId="496023919" sldId="315"/>
            <ac:picMk id="71" creationId="{00000000-0000-0000-0000-000000000000}"/>
          </ac:picMkLst>
        </pc:picChg>
        <pc:picChg chg="add mod">
          <ac:chgData name="laurahenao@yahoo.com" userId="0cb125032836c7ad" providerId="LiveId" clId="{06DDAE81-46FE-4602-8D3C-4C2906CC54BA}" dt="2021-08-12T00:48:08.573" v="296" actId="14100"/>
          <ac:picMkLst>
            <pc:docMk/>
            <pc:sldMk cId="496023919" sldId="315"/>
            <ac:picMk id="97" creationId="{901C1635-2108-4123-BEEC-11B911AA874D}"/>
          </ac:picMkLst>
        </pc:picChg>
      </pc:sldChg>
      <pc:sldChg chg="add modTransition setBg">
        <pc:chgData name="laurahenao@yahoo.com" userId="0cb125032836c7ad" providerId="LiveId" clId="{06DDAE81-46FE-4602-8D3C-4C2906CC54BA}" dt="2021-08-12T01:27:58.245" v="497"/>
        <pc:sldMkLst>
          <pc:docMk/>
          <pc:sldMk cId="699942017" sldId="316"/>
        </pc:sldMkLst>
      </pc:sldChg>
      <pc:sldChg chg="addSp modSp add mod modTransition setBg">
        <pc:chgData name="laurahenao@yahoo.com" userId="0cb125032836c7ad" providerId="LiveId" clId="{06DDAE81-46FE-4602-8D3C-4C2906CC54BA}" dt="2021-08-12T01:27:58.245" v="497"/>
        <pc:sldMkLst>
          <pc:docMk/>
          <pc:sldMk cId="1361503118" sldId="317"/>
        </pc:sldMkLst>
        <pc:spChg chg="add mod">
          <ac:chgData name="laurahenao@yahoo.com" userId="0cb125032836c7ad" providerId="LiveId" clId="{06DDAE81-46FE-4602-8D3C-4C2906CC54BA}" dt="2021-08-12T00:48:59.680" v="302" actId="1076"/>
          <ac:spMkLst>
            <pc:docMk/>
            <pc:sldMk cId="1361503118" sldId="317"/>
            <ac:spMk id="8" creationId="{5A79B0AC-BA2C-4DD4-B094-3DBD49DB11C0}"/>
          </ac:spMkLst>
        </pc:spChg>
        <pc:spChg chg="add mod">
          <ac:chgData name="laurahenao@yahoo.com" userId="0cb125032836c7ad" providerId="LiveId" clId="{06DDAE81-46FE-4602-8D3C-4C2906CC54BA}" dt="2021-08-12T00:49:40.465" v="309" actId="1076"/>
          <ac:spMkLst>
            <pc:docMk/>
            <pc:sldMk cId="1361503118" sldId="317"/>
            <ac:spMk id="9" creationId="{7F303397-CE13-49DC-8218-25EF7E8C3C6E}"/>
          </ac:spMkLst>
        </pc:spChg>
      </pc:sldChg>
      <pc:sldChg chg="addSp delSp modSp add mod modTransition setBg">
        <pc:chgData name="laurahenao@yahoo.com" userId="0cb125032836c7ad" providerId="LiveId" clId="{06DDAE81-46FE-4602-8D3C-4C2906CC54BA}" dt="2021-08-12T01:27:58.245" v="497"/>
        <pc:sldMkLst>
          <pc:docMk/>
          <pc:sldMk cId="499566616" sldId="318"/>
        </pc:sldMkLst>
        <pc:spChg chg="del">
          <ac:chgData name="laurahenao@yahoo.com" userId="0cb125032836c7ad" providerId="LiveId" clId="{06DDAE81-46FE-4602-8D3C-4C2906CC54BA}" dt="2021-08-12T00:50:58.469" v="310" actId="478"/>
          <ac:spMkLst>
            <pc:docMk/>
            <pc:sldMk cId="499566616" sldId="318"/>
            <ac:spMk id="2" creationId="{00000000-0000-0000-0000-000000000000}"/>
          </ac:spMkLst>
        </pc:spChg>
        <pc:spChg chg="del">
          <ac:chgData name="laurahenao@yahoo.com" userId="0cb125032836c7ad" providerId="LiveId" clId="{06DDAE81-46FE-4602-8D3C-4C2906CC54BA}" dt="2021-08-12T00:50:58.469" v="310" actId="478"/>
          <ac:spMkLst>
            <pc:docMk/>
            <pc:sldMk cId="499566616" sldId="318"/>
            <ac:spMk id="3" creationId="{00000000-0000-0000-0000-000000000000}"/>
          </ac:spMkLst>
        </pc:spChg>
        <pc:spChg chg="del">
          <ac:chgData name="laurahenao@yahoo.com" userId="0cb125032836c7ad" providerId="LiveId" clId="{06DDAE81-46FE-4602-8D3C-4C2906CC54BA}" dt="2021-08-12T00:50:58.469" v="310" actId="478"/>
          <ac:spMkLst>
            <pc:docMk/>
            <pc:sldMk cId="499566616" sldId="318"/>
            <ac:spMk id="4" creationId="{00000000-0000-0000-0000-000000000000}"/>
          </ac:spMkLst>
        </pc:spChg>
        <pc:spChg chg="add del mod">
          <ac:chgData name="laurahenao@yahoo.com" userId="0cb125032836c7ad" providerId="LiveId" clId="{06DDAE81-46FE-4602-8D3C-4C2906CC54BA}" dt="2021-08-12T00:51:01.353" v="311" actId="478"/>
          <ac:spMkLst>
            <pc:docMk/>
            <pc:sldMk cId="499566616" sldId="318"/>
            <ac:spMk id="7" creationId="{337B01F0-367F-4390-869E-9CC216478510}"/>
          </ac:spMkLst>
        </pc:spChg>
        <pc:picChg chg="del">
          <ac:chgData name="laurahenao@yahoo.com" userId="0cb125032836c7ad" providerId="LiveId" clId="{06DDAE81-46FE-4602-8D3C-4C2906CC54BA}" dt="2021-08-12T00:50:58.469" v="310" actId="478"/>
          <ac:picMkLst>
            <pc:docMk/>
            <pc:sldMk cId="499566616" sldId="318"/>
            <ac:picMk id="5" creationId="{00000000-0000-0000-0000-000000000000}"/>
          </ac:picMkLst>
        </pc:picChg>
        <pc:picChg chg="add mod">
          <ac:chgData name="laurahenao@yahoo.com" userId="0cb125032836c7ad" providerId="LiveId" clId="{06DDAE81-46FE-4602-8D3C-4C2906CC54BA}" dt="2021-08-12T00:51:11.900" v="317" actId="14100"/>
          <ac:picMkLst>
            <pc:docMk/>
            <pc:sldMk cId="499566616" sldId="318"/>
            <ac:picMk id="9" creationId="{48D601BC-859F-4785-90BA-1E1F182CA07B}"/>
          </ac:picMkLst>
        </pc:picChg>
      </pc:sldChg>
      <pc:sldChg chg="modSp add mod modTransition setBg">
        <pc:chgData name="laurahenao@yahoo.com" userId="0cb125032836c7ad" providerId="LiveId" clId="{06DDAE81-46FE-4602-8D3C-4C2906CC54BA}" dt="2021-08-12T01:27:58.245" v="497"/>
        <pc:sldMkLst>
          <pc:docMk/>
          <pc:sldMk cId="4030398371" sldId="319"/>
        </pc:sldMkLst>
        <pc:spChg chg="mod">
          <ac:chgData name="laurahenao@yahoo.com" userId="0cb125032836c7ad" providerId="LiveId" clId="{06DDAE81-46FE-4602-8D3C-4C2906CC54BA}" dt="2021-08-12T00:51:34.798" v="318" actId="207"/>
          <ac:spMkLst>
            <pc:docMk/>
            <pc:sldMk cId="4030398371" sldId="319"/>
            <ac:spMk id="7" creationId="{00000000-0000-0000-0000-000000000000}"/>
          </ac:spMkLst>
        </pc:spChg>
      </pc:sldChg>
      <pc:sldChg chg="addSp delSp modSp add mod modTransition setBg">
        <pc:chgData name="laurahenao@yahoo.com" userId="0cb125032836c7ad" providerId="LiveId" clId="{06DDAE81-46FE-4602-8D3C-4C2906CC54BA}" dt="2021-08-12T01:27:58.245" v="497"/>
        <pc:sldMkLst>
          <pc:docMk/>
          <pc:sldMk cId="818054198" sldId="320"/>
        </pc:sldMkLst>
        <pc:spChg chg="del">
          <ac:chgData name="laurahenao@yahoo.com" userId="0cb125032836c7ad" providerId="LiveId" clId="{06DDAE81-46FE-4602-8D3C-4C2906CC54BA}" dt="2021-08-12T00:51:42.539" v="319" actId="478"/>
          <ac:spMkLst>
            <pc:docMk/>
            <pc:sldMk cId="818054198" sldId="320"/>
            <ac:spMk id="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1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1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2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2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3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3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4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4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52" creationId="{00000000-0000-0000-0000-000000000000}"/>
          </ac:spMkLst>
        </pc:spChg>
        <pc:spChg chg="add del mod">
          <ac:chgData name="laurahenao@yahoo.com" userId="0cb125032836c7ad" providerId="LiveId" clId="{06DDAE81-46FE-4602-8D3C-4C2906CC54BA}" dt="2021-08-12T00:51:47.900" v="321" actId="478"/>
          <ac:spMkLst>
            <pc:docMk/>
            <pc:sldMk cId="818054198" sldId="320"/>
            <ac:spMk id="54" creationId="{5A57FB11-5DA4-4343-A52C-93DE9530A4E6}"/>
          </ac:spMkLst>
        </pc:spChg>
        <pc:grpChg chg="del">
          <ac:chgData name="laurahenao@yahoo.com" userId="0cb125032836c7ad" providerId="LiveId" clId="{06DDAE81-46FE-4602-8D3C-4C2906CC54BA}" dt="2021-08-12T00:51:44.988" v="320" actId="478"/>
          <ac:grpSpMkLst>
            <pc:docMk/>
            <pc:sldMk cId="818054198" sldId="320"/>
            <ac:grpSpMk id="2"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1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1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2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2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3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3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4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49" creationId="{00000000-0000-0000-0000-000000000000}"/>
          </ac:grpSpMkLst>
        </pc:grpChg>
        <pc:picChg chg="add mod">
          <ac:chgData name="laurahenao@yahoo.com" userId="0cb125032836c7ad" providerId="LiveId" clId="{06DDAE81-46FE-4602-8D3C-4C2906CC54BA}" dt="2021-08-12T00:52:13.934" v="327" actId="14100"/>
          <ac:picMkLst>
            <pc:docMk/>
            <pc:sldMk cId="818054198" sldId="320"/>
            <ac:picMk id="56" creationId="{BB09CEE1-5E29-4781-BB88-034FE3E1C075}"/>
          </ac:picMkLst>
        </pc:picChg>
      </pc:sldChg>
      <pc:sldChg chg="add del">
        <pc:chgData name="laurahenao@yahoo.com" userId="0cb125032836c7ad" providerId="LiveId" clId="{06DDAE81-46FE-4602-8D3C-4C2906CC54BA}" dt="2021-08-12T00:15:56.174" v="16" actId="2696"/>
        <pc:sldMkLst>
          <pc:docMk/>
          <pc:sldMk cId="3369908016" sldId="320"/>
        </pc:sldMkLst>
      </pc:sldChg>
      <pc:sldChg chg="add del setBg">
        <pc:chgData name="laurahenao@yahoo.com" userId="0cb125032836c7ad" providerId="LiveId" clId="{06DDAE81-46FE-4602-8D3C-4C2906CC54BA}" dt="2021-08-12T00:54:57.633" v="338" actId="2696"/>
        <pc:sldMkLst>
          <pc:docMk/>
          <pc:sldMk cId="887568066" sldId="326"/>
        </pc:sldMkLst>
      </pc:sldChg>
      <pc:sldChg chg="addSp delSp modSp mod">
        <pc:chgData name="laurahenao@yahoo.com" userId="0cb125032836c7ad" providerId="LiveId" clId="{06DDAE81-46FE-4602-8D3C-4C2906CC54BA}" dt="2021-08-12T00:12:24.871" v="14" actId="1076"/>
        <pc:sldMkLst>
          <pc:docMk/>
          <pc:sldMk cId="3368748049" sldId="385"/>
        </pc:sldMkLst>
        <pc:picChg chg="add mod">
          <ac:chgData name="laurahenao@yahoo.com" userId="0cb125032836c7ad" providerId="LiveId" clId="{06DDAE81-46FE-4602-8D3C-4C2906CC54BA}" dt="2021-08-12T00:12:24.871" v="14" actId="1076"/>
          <ac:picMkLst>
            <pc:docMk/>
            <pc:sldMk cId="3368748049" sldId="385"/>
            <ac:picMk id="3" creationId="{D1D1281D-AB3F-451B-8C7D-7789FE34AB4B}"/>
          </ac:picMkLst>
        </pc:picChg>
        <pc:picChg chg="add mod">
          <ac:chgData name="laurahenao@yahoo.com" userId="0cb125032836c7ad" providerId="LiveId" clId="{06DDAE81-46FE-4602-8D3C-4C2906CC54BA}" dt="2021-08-12T00:12:24.871" v="14" actId="1076"/>
          <ac:picMkLst>
            <pc:docMk/>
            <pc:sldMk cId="3368748049" sldId="385"/>
            <ac:picMk id="5" creationId="{A3708F67-5C52-4428-9E95-7C3A89F542E3}"/>
          </ac:picMkLst>
        </pc:picChg>
        <pc:picChg chg="del">
          <ac:chgData name="laurahenao@yahoo.com" userId="0cb125032836c7ad" providerId="LiveId" clId="{06DDAE81-46FE-4602-8D3C-4C2906CC54BA}" dt="2021-08-12T00:11:08.649" v="0" actId="478"/>
          <ac:picMkLst>
            <pc:docMk/>
            <pc:sldMk cId="3368748049" sldId="385"/>
            <ac:picMk id="11" creationId="{93EF8A51-1F1F-4ACA-B013-6538C69AC177}"/>
          </ac:picMkLst>
        </pc:picChg>
      </pc:sldChg>
      <pc:sldChg chg="add modTransition">
        <pc:chgData name="laurahenao@yahoo.com" userId="0cb125032836c7ad" providerId="LiveId" clId="{06DDAE81-46FE-4602-8D3C-4C2906CC54BA}" dt="2021-08-12T01:27:58.245" v="497"/>
        <pc:sldMkLst>
          <pc:docMk/>
          <pc:sldMk cId="3061519804" sldId="410"/>
        </pc:sldMkLst>
      </pc:sldChg>
      <pc:sldChg chg="add modTransition">
        <pc:chgData name="laurahenao@yahoo.com" userId="0cb125032836c7ad" providerId="LiveId" clId="{06DDAE81-46FE-4602-8D3C-4C2906CC54BA}" dt="2021-08-12T01:27:58.245" v="497"/>
        <pc:sldMkLst>
          <pc:docMk/>
          <pc:sldMk cId="219420257" sldId="445"/>
        </pc:sldMkLst>
      </pc:sldChg>
      <pc:sldChg chg="add modTransition setBg">
        <pc:chgData name="laurahenao@yahoo.com" userId="0cb125032836c7ad" providerId="LiveId" clId="{06DDAE81-46FE-4602-8D3C-4C2906CC54BA}" dt="2021-08-12T01:27:58.245" v="497"/>
        <pc:sldMkLst>
          <pc:docMk/>
          <pc:sldMk cId="4147123115" sldId="501"/>
        </pc:sldMkLst>
      </pc:sldChg>
      <pc:sldChg chg="modSp add mod modTransition setBg">
        <pc:chgData name="laurahenao@yahoo.com" userId="0cb125032836c7ad" providerId="LiveId" clId="{06DDAE81-46FE-4602-8D3C-4C2906CC54BA}" dt="2021-08-12T01:27:58.245" v="497"/>
        <pc:sldMkLst>
          <pc:docMk/>
          <pc:sldMk cId="2152531437" sldId="522"/>
        </pc:sldMkLst>
        <pc:spChg chg="mod">
          <ac:chgData name="laurahenao@yahoo.com" userId="0cb125032836c7ad" providerId="LiveId" clId="{06DDAE81-46FE-4602-8D3C-4C2906CC54BA}" dt="2021-08-12T00:59:16.316" v="351" actId="1076"/>
          <ac:spMkLst>
            <pc:docMk/>
            <pc:sldMk cId="2152531437" sldId="522"/>
            <ac:spMk id="3" creationId="{00000000-0000-0000-0000-000000000000}"/>
          </ac:spMkLst>
        </pc:spChg>
        <pc:spChg chg="mod">
          <ac:chgData name="laurahenao@yahoo.com" userId="0cb125032836c7ad" providerId="LiveId" clId="{06DDAE81-46FE-4602-8D3C-4C2906CC54BA}" dt="2021-08-12T00:59:31.981" v="353" actId="207"/>
          <ac:spMkLst>
            <pc:docMk/>
            <pc:sldMk cId="2152531437" sldId="522"/>
            <ac:spMk id="4"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1511831193" sldId="523"/>
        </pc:sldMkLst>
        <pc:spChg chg="mod">
          <ac:chgData name="laurahenao@yahoo.com" userId="0cb125032836c7ad" providerId="LiveId" clId="{06DDAE81-46FE-4602-8D3C-4C2906CC54BA}" dt="2021-08-12T01:00:26.280" v="360" actId="207"/>
          <ac:spMkLst>
            <pc:docMk/>
            <pc:sldMk cId="1511831193" sldId="523"/>
            <ac:spMk id="2" creationId="{00000000-0000-0000-0000-000000000000}"/>
          </ac:spMkLst>
        </pc:spChg>
        <pc:spChg chg="mod">
          <ac:chgData name="laurahenao@yahoo.com" userId="0cb125032836c7ad" providerId="LiveId" clId="{06DDAE81-46FE-4602-8D3C-4C2906CC54BA}" dt="2021-08-12T00:59:56.349" v="356" actId="1076"/>
          <ac:spMkLst>
            <pc:docMk/>
            <pc:sldMk cId="1511831193" sldId="523"/>
            <ac:spMk id="5" creationId="{9ABE72F4-CD3A-48EC-A2F4-D72BDC8B5DFB}"/>
          </ac:spMkLst>
        </pc:spChg>
      </pc:sldChg>
      <pc:sldChg chg="modSp add mod modTransition setBg">
        <pc:chgData name="laurahenao@yahoo.com" userId="0cb125032836c7ad" providerId="LiveId" clId="{06DDAE81-46FE-4602-8D3C-4C2906CC54BA}" dt="2021-08-12T01:27:58.245" v="497"/>
        <pc:sldMkLst>
          <pc:docMk/>
          <pc:sldMk cId="1546902016" sldId="525"/>
        </pc:sldMkLst>
        <pc:spChg chg="mod">
          <ac:chgData name="laurahenao@yahoo.com" userId="0cb125032836c7ad" providerId="LiveId" clId="{06DDAE81-46FE-4602-8D3C-4C2906CC54BA}" dt="2021-08-12T01:00:21.085" v="358" actId="207"/>
          <ac:spMkLst>
            <pc:docMk/>
            <pc:sldMk cId="1546902016" sldId="525"/>
            <ac:spMk id="2" creationId="{00000000-0000-0000-0000-000000000000}"/>
          </ac:spMkLst>
        </pc:spChg>
        <pc:spChg chg="mod">
          <ac:chgData name="laurahenao@yahoo.com" userId="0cb125032836c7ad" providerId="LiveId" clId="{06DDAE81-46FE-4602-8D3C-4C2906CC54BA}" dt="2021-08-12T01:00:38.516" v="361" actId="207"/>
          <ac:spMkLst>
            <pc:docMk/>
            <pc:sldMk cId="1546902016" sldId="525"/>
            <ac:spMk id="3" creationId="{C4B7B32D-0FA2-44D7-A731-4583FC7E45BF}"/>
          </ac:spMkLst>
        </pc:spChg>
      </pc:sldChg>
      <pc:sldChg chg="modSp add mod modTransition setBg">
        <pc:chgData name="laurahenao@yahoo.com" userId="0cb125032836c7ad" providerId="LiveId" clId="{06DDAE81-46FE-4602-8D3C-4C2906CC54BA}" dt="2021-08-12T01:27:58.245" v="497"/>
        <pc:sldMkLst>
          <pc:docMk/>
          <pc:sldMk cId="2690213805" sldId="526"/>
        </pc:sldMkLst>
        <pc:spChg chg="mod">
          <ac:chgData name="laurahenao@yahoo.com" userId="0cb125032836c7ad" providerId="LiveId" clId="{06DDAE81-46FE-4602-8D3C-4C2906CC54BA}" dt="2021-08-12T01:01:38.306" v="369" actId="255"/>
          <ac:spMkLst>
            <pc:docMk/>
            <pc:sldMk cId="2690213805" sldId="526"/>
            <ac:spMk id="3" creationId="{00000000-0000-0000-0000-000000000000}"/>
          </ac:spMkLst>
        </pc:spChg>
        <pc:spChg chg="mod">
          <ac:chgData name="laurahenao@yahoo.com" userId="0cb125032836c7ad" providerId="LiveId" clId="{06DDAE81-46FE-4602-8D3C-4C2906CC54BA}" dt="2021-08-12T01:00:51.124" v="362" actId="207"/>
          <ac:spMkLst>
            <pc:docMk/>
            <pc:sldMk cId="2690213805" sldId="526"/>
            <ac:spMk id="4" creationId="{00000000-0000-0000-0000-000000000000}"/>
          </ac:spMkLst>
        </pc:spChg>
      </pc:sldChg>
      <pc:sldChg chg="add modTransition">
        <pc:chgData name="laurahenao@yahoo.com" userId="0cb125032836c7ad" providerId="LiveId" clId="{06DDAE81-46FE-4602-8D3C-4C2906CC54BA}" dt="2021-08-12T01:27:58.245" v="497"/>
        <pc:sldMkLst>
          <pc:docMk/>
          <pc:sldMk cId="1734263615" sldId="530"/>
        </pc:sldMkLst>
      </pc:sldChg>
      <pc:sldChg chg="add del setBg">
        <pc:chgData name="laurahenao@yahoo.com" userId="0cb125032836c7ad" providerId="LiveId" clId="{06DDAE81-46FE-4602-8D3C-4C2906CC54BA}" dt="2021-08-12T01:09:43.400" v="427" actId="47"/>
        <pc:sldMkLst>
          <pc:docMk/>
          <pc:sldMk cId="2300738891" sldId="530"/>
        </pc:sldMkLst>
      </pc:sldChg>
      <pc:sldChg chg="modSp add mod modTransition setBg">
        <pc:chgData name="laurahenao@yahoo.com" userId="0cb125032836c7ad" providerId="LiveId" clId="{06DDAE81-46FE-4602-8D3C-4C2906CC54BA}" dt="2021-08-12T01:27:58.245" v="497"/>
        <pc:sldMkLst>
          <pc:docMk/>
          <pc:sldMk cId="1591510082" sldId="535"/>
        </pc:sldMkLst>
        <pc:spChg chg="mod">
          <ac:chgData name="laurahenao@yahoo.com" userId="0cb125032836c7ad" providerId="LiveId" clId="{06DDAE81-46FE-4602-8D3C-4C2906CC54BA}" dt="2021-08-12T01:01:47.529" v="370" actId="207"/>
          <ac:spMkLst>
            <pc:docMk/>
            <pc:sldMk cId="1591510082" sldId="535"/>
            <ac:spMk id="2" creationId="{00000000-0000-0000-0000-000000000000}"/>
          </ac:spMkLst>
        </pc:spChg>
        <pc:spChg chg="mod">
          <ac:chgData name="laurahenao@yahoo.com" userId="0cb125032836c7ad" providerId="LiveId" clId="{06DDAE81-46FE-4602-8D3C-4C2906CC54BA}" dt="2021-08-12T01:02:01.975" v="373" actId="1076"/>
          <ac:spMkLst>
            <pc:docMk/>
            <pc:sldMk cId="1591510082" sldId="535"/>
            <ac:spMk id="5" creationId="{9ABE72F4-CD3A-48EC-A2F4-D72BDC8B5DFB}"/>
          </ac:spMkLst>
        </pc:spChg>
      </pc:sldChg>
      <pc:sldChg chg="modSp add mod modTransition setBg">
        <pc:chgData name="laurahenao@yahoo.com" userId="0cb125032836c7ad" providerId="LiveId" clId="{06DDAE81-46FE-4602-8D3C-4C2906CC54BA}" dt="2021-08-12T01:27:58.245" v="497"/>
        <pc:sldMkLst>
          <pc:docMk/>
          <pc:sldMk cId="3652113002" sldId="536"/>
        </pc:sldMkLst>
        <pc:spChg chg="mod">
          <ac:chgData name="laurahenao@yahoo.com" userId="0cb125032836c7ad" providerId="LiveId" clId="{06DDAE81-46FE-4602-8D3C-4C2906CC54BA}" dt="2021-08-12T01:02:40.668" v="377" actId="207"/>
          <ac:spMkLst>
            <pc:docMk/>
            <pc:sldMk cId="3652113002" sldId="536"/>
            <ac:spMk id="3" creationId="{00000000-0000-0000-0000-000000000000}"/>
          </ac:spMkLst>
        </pc:spChg>
        <pc:spChg chg="mod">
          <ac:chgData name="laurahenao@yahoo.com" userId="0cb125032836c7ad" providerId="LiveId" clId="{06DDAE81-46FE-4602-8D3C-4C2906CC54BA}" dt="2021-08-12T01:02:38.261" v="376" actId="1076"/>
          <ac:spMkLst>
            <pc:docMk/>
            <pc:sldMk cId="3652113002" sldId="536"/>
            <ac:spMk id="4"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2679180645" sldId="544"/>
        </pc:sldMkLst>
        <pc:spChg chg="mod">
          <ac:chgData name="laurahenao@yahoo.com" userId="0cb125032836c7ad" providerId="LiveId" clId="{06DDAE81-46FE-4602-8D3C-4C2906CC54BA}" dt="2021-08-12T01:05:16.764" v="406" actId="207"/>
          <ac:spMkLst>
            <pc:docMk/>
            <pc:sldMk cId="2679180645" sldId="544"/>
            <ac:spMk id="2" creationId="{90AF84F5-5C92-E049-82D0-F24EEB287FB5}"/>
          </ac:spMkLst>
        </pc:spChg>
        <pc:spChg chg="mod">
          <ac:chgData name="laurahenao@yahoo.com" userId="0cb125032836c7ad" providerId="LiveId" clId="{06DDAE81-46FE-4602-8D3C-4C2906CC54BA}" dt="2021-08-12T01:05:34.940" v="409" actId="14100"/>
          <ac:spMkLst>
            <pc:docMk/>
            <pc:sldMk cId="2679180645" sldId="544"/>
            <ac:spMk id="6" creationId="{54003475-EFA4-3742-8603-194B26127D03}"/>
          </ac:spMkLst>
        </pc:spChg>
      </pc:sldChg>
      <pc:sldChg chg="modSp add mod modTransition setBg">
        <pc:chgData name="laurahenao@yahoo.com" userId="0cb125032836c7ad" providerId="LiveId" clId="{06DDAE81-46FE-4602-8D3C-4C2906CC54BA}" dt="2021-08-12T01:27:58.245" v="497"/>
        <pc:sldMkLst>
          <pc:docMk/>
          <pc:sldMk cId="117937752" sldId="545"/>
        </pc:sldMkLst>
        <pc:spChg chg="mod">
          <ac:chgData name="laurahenao@yahoo.com" userId="0cb125032836c7ad" providerId="LiveId" clId="{06DDAE81-46FE-4602-8D3C-4C2906CC54BA}" dt="2021-08-12T01:06:37.421" v="414" actId="207"/>
          <ac:spMkLst>
            <pc:docMk/>
            <pc:sldMk cId="117937752" sldId="545"/>
            <ac:spMk id="2" creationId="{00000000-0000-0000-0000-000000000000}"/>
          </ac:spMkLst>
        </pc:spChg>
        <pc:spChg chg="mod">
          <ac:chgData name="laurahenao@yahoo.com" userId="0cb125032836c7ad" providerId="LiveId" clId="{06DDAE81-46FE-4602-8D3C-4C2906CC54BA}" dt="2021-08-12T01:05:47.396" v="410" actId="207"/>
          <ac:spMkLst>
            <pc:docMk/>
            <pc:sldMk cId="117937752" sldId="545"/>
            <ac:spMk id="3" creationId="{D93AADDB-9176-F340-BFFF-6121EF17DEB5}"/>
          </ac:spMkLst>
        </pc:spChg>
      </pc:sldChg>
      <pc:sldChg chg="modSp add mod modTransition setBg">
        <pc:chgData name="laurahenao@yahoo.com" userId="0cb125032836c7ad" providerId="LiveId" clId="{06DDAE81-46FE-4602-8D3C-4C2906CC54BA}" dt="2021-08-12T01:27:58.245" v="497"/>
        <pc:sldMkLst>
          <pc:docMk/>
          <pc:sldMk cId="3515079530" sldId="550"/>
        </pc:sldMkLst>
        <pc:spChg chg="mod">
          <ac:chgData name="laurahenao@yahoo.com" userId="0cb125032836c7ad" providerId="LiveId" clId="{06DDAE81-46FE-4602-8D3C-4C2906CC54BA}" dt="2021-08-12T01:06:44.259" v="416" actId="1076"/>
          <ac:spMkLst>
            <pc:docMk/>
            <pc:sldMk cId="3515079530" sldId="550"/>
            <ac:spMk id="2"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644586815" sldId="551"/>
        </pc:sldMkLst>
        <pc:spChg chg="mod">
          <ac:chgData name="laurahenao@yahoo.com" userId="0cb125032836c7ad" providerId="LiveId" clId="{06DDAE81-46FE-4602-8D3C-4C2906CC54BA}" dt="2021-08-12T01:06:21.615" v="412" actId="255"/>
          <ac:spMkLst>
            <pc:docMk/>
            <pc:sldMk cId="644586815" sldId="551"/>
            <ac:spMk id="3" creationId="{5FCE66D5-C6BB-A34C-917D-50D0C1E3EBA7}"/>
          </ac:spMkLst>
        </pc:spChg>
        <pc:spChg chg="mod">
          <ac:chgData name="laurahenao@yahoo.com" userId="0cb125032836c7ad" providerId="LiveId" clId="{06DDAE81-46FE-4602-8D3C-4C2906CC54BA}" dt="2021-08-12T01:06:27.663" v="413" actId="1076"/>
          <ac:spMkLst>
            <pc:docMk/>
            <pc:sldMk cId="644586815" sldId="551"/>
            <ac:spMk id="5" creationId="{F54009B1-99A7-614C-BCC9-1622F2202A57}"/>
          </ac:spMkLst>
        </pc:spChg>
      </pc:sldChg>
      <pc:sldChg chg="modSp add mod modTransition setBg">
        <pc:chgData name="laurahenao@yahoo.com" userId="0cb125032836c7ad" providerId="LiveId" clId="{06DDAE81-46FE-4602-8D3C-4C2906CC54BA}" dt="2021-08-12T01:27:58.245" v="497"/>
        <pc:sldMkLst>
          <pc:docMk/>
          <pc:sldMk cId="1187066213" sldId="552"/>
        </pc:sldMkLst>
        <pc:spChg chg="mod">
          <ac:chgData name="laurahenao@yahoo.com" userId="0cb125032836c7ad" providerId="LiveId" clId="{06DDAE81-46FE-4602-8D3C-4C2906CC54BA}" dt="2021-08-12T01:07:23.029" v="421" actId="14100"/>
          <ac:spMkLst>
            <pc:docMk/>
            <pc:sldMk cId="1187066213" sldId="552"/>
            <ac:spMk id="2" creationId="{19987259-E5C8-EC46-A108-0523BE69272B}"/>
          </ac:spMkLst>
        </pc:spChg>
        <pc:spChg chg="mod">
          <ac:chgData name="laurahenao@yahoo.com" userId="0cb125032836c7ad" providerId="LiveId" clId="{06DDAE81-46FE-4602-8D3C-4C2906CC54BA}" dt="2021-08-12T01:07:15.634" v="419" actId="207"/>
          <ac:spMkLst>
            <pc:docMk/>
            <pc:sldMk cId="1187066213" sldId="552"/>
            <ac:spMk id="3" creationId="{5FCE66D5-C6BB-A34C-917D-50D0C1E3EBA7}"/>
          </ac:spMkLst>
        </pc:spChg>
      </pc:sldChg>
      <pc:sldChg chg="modSp add mod modTransition setBg">
        <pc:chgData name="laurahenao@yahoo.com" userId="0cb125032836c7ad" providerId="LiveId" clId="{06DDAE81-46FE-4602-8D3C-4C2906CC54BA}" dt="2021-08-12T01:27:58.245" v="497"/>
        <pc:sldMkLst>
          <pc:docMk/>
          <pc:sldMk cId="3120770452" sldId="553"/>
        </pc:sldMkLst>
        <pc:spChg chg="mod">
          <ac:chgData name="laurahenao@yahoo.com" userId="0cb125032836c7ad" providerId="LiveId" clId="{06DDAE81-46FE-4602-8D3C-4C2906CC54BA}" dt="2021-08-12T01:07:34.424" v="422" actId="207"/>
          <ac:spMkLst>
            <pc:docMk/>
            <pc:sldMk cId="3120770452" sldId="553"/>
            <ac:spMk id="2" creationId="{00000000-0000-0000-0000-000000000000}"/>
          </ac:spMkLst>
        </pc:spChg>
      </pc:sldChg>
      <pc:sldChg chg="modSp add mod modTransition setBg">
        <pc:chgData name="laurahenao@yahoo.com" userId="0cb125032836c7ad" providerId="LiveId" clId="{06DDAE81-46FE-4602-8D3C-4C2906CC54BA}" dt="2021-08-12T01:30:22.460" v="501" actId="14100"/>
        <pc:sldMkLst>
          <pc:docMk/>
          <pc:sldMk cId="3873967694" sldId="554"/>
        </pc:sldMkLst>
        <pc:spChg chg="mod">
          <ac:chgData name="laurahenao@yahoo.com" userId="0cb125032836c7ad" providerId="LiveId" clId="{06DDAE81-46FE-4602-8D3C-4C2906CC54BA}" dt="2021-08-12T01:07:40.160" v="423" actId="207"/>
          <ac:spMkLst>
            <pc:docMk/>
            <pc:sldMk cId="3873967694" sldId="554"/>
            <ac:spMk id="2" creationId="{00000000-0000-0000-0000-000000000000}"/>
          </ac:spMkLst>
        </pc:spChg>
        <pc:graphicFrameChg chg="mod modGraphic">
          <ac:chgData name="laurahenao@yahoo.com" userId="0cb125032836c7ad" providerId="LiveId" clId="{06DDAE81-46FE-4602-8D3C-4C2906CC54BA}" dt="2021-08-12T01:30:22.460" v="501" actId="14100"/>
          <ac:graphicFrameMkLst>
            <pc:docMk/>
            <pc:sldMk cId="3873967694" sldId="554"/>
            <ac:graphicFrameMk id="5" creationId="{513EACAE-FED6-F140-99AE-0D459A26F3CF}"/>
          </ac:graphicFrameMkLst>
        </pc:graphicFrameChg>
      </pc:sldChg>
      <pc:sldChg chg="addSp delSp modSp add mod modTransition setBg">
        <pc:chgData name="laurahenao@yahoo.com" userId="0cb125032836c7ad" providerId="LiveId" clId="{06DDAE81-46FE-4602-8D3C-4C2906CC54BA}" dt="2021-08-12T01:27:58.245" v="497"/>
        <pc:sldMkLst>
          <pc:docMk/>
          <pc:sldMk cId="1128243274" sldId="560"/>
        </pc:sldMkLst>
        <pc:spChg chg="mod">
          <ac:chgData name="laurahenao@yahoo.com" userId="0cb125032836c7ad" providerId="LiveId" clId="{06DDAE81-46FE-4602-8D3C-4C2906CC54BA}" dt="2021-08-12T01:03:02.700" v="378" actId="207"/>
          <ac:spMkLst>
            <pc:docMk/>
            <pc:sldMk cId="1128243274" sldId="560"/>
            <ac:spMk id="2" creationId="{00000000-0000-0000-0000-000000000000}"/>
          </ac:spMkLst>
        </pc:spChg>
        <pc:graphicFrameChg chg="del modGraphic">
          <ac:chgData name="laurahenao@yahoo.com" userId="0cb125032836c7ad" providerId="LiveId" clId="{06DDAE81-46FE-4602-8D3C-4C2906CC54BA}" dt="2021-08-12T01:03:16.446" v="380" actId="478"/>
          <ac:graphicFrameMkLst>
            <pc:docMk/>
            <pc:sldMk cId="1128243274" sldId="560"/>
            <ac:graphicFrameMk id="4" creationId="{00000000-0000-0000-0000-000000000000}"/>
          </ac:graphicFrameMkLst>
        </pc:graphicFrameChg>
        <pc:picChg chg="add mod">
          <ac:chgData name="laurahenao@yahoo.com" userId="0cb125032836c7ad" providerId="LiveId" clId="{06DDAE81-46FE-4602-8D3C-4C2906CC54BA}" dt="2021-08-12T01:03:40.612" v="387" actId="14100"/>
          <ac:picMkLst>
            <pc:docMk/>
            <pc:sldMk cId="1128243274" sldId="560"/>
            <ac:picMk id="5" creationId="{7BB22CB5-A808-4545-83F6-256E17F2A6C2}"/>
          </ac:picMkLst>
        </pc:picChg>
      </pc:sldChg>
      <pc:sldChg chg="addSp delSp modSp add mod modTransition setBg">
        <pc:chgData name="laurahenao@yahoo.com" userId="0cb125032836c7ad" providerId="LiveId" clId="{06DDAE81-46FE-4602-8D3C-4C2906CC54BA}" dt="2021-08-12T01:27:58.245" v="497"/>
        <pc:sldMkLst>
          <pc:docMk/>
          <pc:sldMk cId="4130699841" sldId="561"/>
        </pc:sldMkLst>
        <pc:spChg chg="mod">
          <ac:chgData name="laurahenao@yahoo.com" userId="0cb125032836c7ad" providerId="LiveId" clId="{06DDAE81-46FE-4602-8D3C-4C2906CC54BA}" dt="2021-08-12T01:03:50.993" v="388" actId="207"/>
          <ac:spMkLst>
            <pc:docMk/>
            <pc:sldMk cId="4130699841" sldId="561"/>
            <ac:spMk id="2" creationId="{00000000-0000-0000-0000-000000000000}"/>
          </ac:spMkLst>
        </pc:spChg>
        <pc:graphicFrameChg chg="del">
          <ac:chgData name="laurahenao@yahoo.com" userId="0cb125032836c7ad" providerId="LiveId" clId="{06DDAE81-46FE-4602-8D3C-4C2906CC54BA}" dt="2021-08-12T01:03:55.137" v="389" actId="478"/>
          <ac:graphicFrameMkLst>
            <pc:docMk/>
            <pc:sldMk cId="4130699841" sldId="561"/>
            <ac:graphicFrameMk id="4" creationId="{00000000-0000-0000-0000-000000000000}"/>
          </ac:graphicFrameMkLst>
        </pc:graphicFrameChg>
        <pc:picChg chg="add mod">
          <ac:chgData name="laurahenao@yahoo.com" userId="0cb125032836c7ad" providerId="LiveId" clId="{06DDAE81-46FE-4602-8D3C-4C2906CC54BA}" dt="2021-08-12T01:04:18.669" v="395" actId="14100"/>
          <ac:picMkLst>
            <pc:docMk/>
            <pc:sldMk cId="4130699841" sldId="561"/>
            <ac:picMk id="5" creationId="{CD1C64E9-68DE-4CC2-81CB-0351EDEF7EEE}"/>
          </ac:picMkLst>
        </pc:picChg>
      </pc:sldChg>
      <pc:sldChg chg="addSp delSp modSp add mod modTransition setBg">
        <pc:chgData name="laurahenao@yahoo.com" userId="0cb125032836c7ad" providerId="LiveId" clId="{06DDAE81-46FE-4602-8D3C-4C2906CC54BA}" dt="2021-08-12T01:27:58.245" v="497"/>
        <pc:sldMkLst>
          <pc:docMk/>
          <pc:sldMk cId="334126304" sldId="562"/>
        </pc:sldMkLst>
        <pc:spChg chg="mod">
          <ac:chgData name="laurahenao@yahoo.com" userId="0cb125032836c7ad" providerId="LiveId" clId="{06DDAE81-46FE-4602-8D3C-4C2906CC54BA}" dt="2021-08-12T01:04:43.739" v="400" actId="207"/>
          <ac:spMkLst>
            <pc:docMk/>
            <pc:sldMk cId="334126304" sldId="562"/>
            <ac:spMk id="2" creationId="{00000000-0000-0000-0000-000000000000}"/>
          </ac:spMkLst>
        </pc:spChg>
        <pc:graphicFrameChg chg="del">
          <ac:chgData name="laurahenao@yahoo.com" userId="0cb125032836c7ad" providerId="LiveId" clId="{06DDAE81-46FE-4602-8D3C-4C2906CC54BA}" dt="2021-08-12T01:04:25.206" v="396" actId="478"/>
          <ac:graphicFrameMkLst>
            <pc:docMk/>
            <pc:sldMk cId="334126304" sldId="562"/>
            <ac:graphicFrameMk id="3" creationId="{00000000-0000-0000-0000-000000000000}"/>
          </ac:graphicFrameMkLst>
        </pc:graphicFrameChg>
        <pc:picChg chg="add mod">
          <ac:chgData name="laurahenao@yahoo.com" userId="0cb125032836c7ad" providerId="LiveId" clId="{06DDAE81-46FE-4602-8D3C-4C2906CC54BA}" dt="2021-08-12T01:04:58.695" v="405" actId="1076"/>
          <ac:picMkLst>
            <pc:docMk/>
            <pc:sldMk cId="334126304" sldId="562"/>
            <ac:picMk id="5" creationId="{A4ED1427-2948-4D4B-A00E-E739E80075F0}"/>
          </ac:picMkLst>
        </pc:picChg>
      </pc:sldChg>
      <pc:sldChg chg="add modTransition">
        <pc:chgData name="laurahenao@yahoo.com" userId="0cb125032836c7ad" providerId="LiveId" clId="{06DDAE81-46FE-4602-8D3C-4C2906CC54BA}" dt="2021-08-12T01:27:58.245" v="497"/>
        <pc:sldMkLst>
          <pc:docMk/>
          <pc:sldMk cId="3918897777" sldId="609"/>
        </pc:sldMkLst>
      </pc:sldChg>
      <pc:sldChg chg="add modTransition">
        <pc:chgData name="laurahenao@yahoo.com" userId="0cb125032836c7ad" providerId="LiveId" clId="{06DDAE81-46FE-4602-8D3C-4C2906CC54BA}" dt="2021-08-12T01:27:58.245" v="497"/>
        <pc:sldMkLst>
          <pc:docMk/>
          <pc:sldMk cId="2202198780" sldId="610"/>
        </pc:sldMkLst>
      </pc:sldChg>
      <pc:sldChg chg="add modTransition">
        <pc:chgData name="laurahenao@yahoo.com" userId="0cb125032836c7ad" providerId="LiveId" clId="{06DDAE81-46FE-4602-8D3C-4C2906CC54BA}" dt="2021-08-12T01:27:58.245" v="497"/>
        <pc:sldMkLst>
          <pc:docMk/>
          <pc:sldMk cId="4091763233" sldId="611"/>
        </pc:sldMkLst>
      </pc:sldChg>
      <pc:sldChg chg="add modTransition">
        <pc:chgData name="laurahenao@yahoo.com" userId="0cb125032836c7ad" providerId="LiveId" clId="{06DDAE81-46FE-4602-8D3C-4C2906CC54BA}" dt="2021-08-12T01:27:58.245" v="497"/>
        <pc:sldMkLst>
          <pc:docMk/>
          <pc:sldMk cId="1899490425" sldId="612"/>
        </pc:sldMkLst>
      </pc:sldChg>
      <pc:sldChg chg="add modTransition">
        <pc:chgData name="laurahenao@yahoo.com" userId="0cb125032836c7ad" providerId="LiveId" clId="{06DDAE81-46FE-4602-8D3C-4C2906CC54BA}" dt="2021-08-12T01:27:58.245" v="497"/>
        <pc:sldMkLst>
          <pc:docMk/>
          <pc:sldMk cId="3153563864" sldId="613"/>
        </pc:sldMkLst>
      </pc:sldChg>
      <pc:sldChg chg="add modTransition">
        <pc:chgData name="laurahenao@yahoo.com" userId="0cb125032836c7ad" providerId="LiveId" clId="{06DDAE81-46FE-4602-8D3C-4C2906CC54BA}" dt="2021-08-12T01:27:58.245" v="497"/>
        <pc:sldMkLst>
          <pc:docMk/>
          <pc:sldMk cId="2309064675" sldId="614"/>
        </pc:sldMkLst>
      </pc:sldChg>
      <pc:sldChg chg="add modTransition">
        <pc:chgData name="laurahenao@yahoo.com" userId="0cb125032836c7ad" providerId="LiveId" clId="{06DDAE81-46FE-4602-8D3C-4C2906CC54BA}" dt="2021-08-12T01:27:58.245" v="497"/>
        <pc:sldMkLst>
          <pc:docMk/>
          <pc:sldMk cId="3650633672" sldId="617"/>
        </pc:sldMkLst>
      </pc:sldChg>
      <pc:sldChg chg="add modTransition">
        <pc:chgData name="laurahenao@yahoo.com" userId="0cb125032836c7ad" providerId="LiveId" clId="{06DDAE81-46FE-4602-8D3C-4C2906CC54BA}" dt="2021-08-12T01:27:58.245" v="497"/>
        <pc:sldMkLst>
          <pc:docMk/>
          <pc:sldMk cId="1263104781" sldId="618"/>
        </pc:sldMkLst>
      </pc:sldChg>
      <pc:sldChg chg="add modTransition">
        <pc:chgData name="laurahenao@yahoo.com" userId="0cb125032836c7ad" providerId="LiveId" clId="{06DDAE81-46FE-4602-8D3C-4C2906CC54BA}" dt="2021-08-12T01:27:58.245" v="497"/>
        <pc:sldMkLst>
          <pc:docMk/>
          <pc:sldMk cId="2316318683" sldId="619"/>
        </pc:sldMkLst>
      </pc:sldChg>
      <pc:sldChg chg="add modTransition">
        <pc:chgData name="laurahenao@yahoo.com" userId="0cb125032836c7ad" providerId="LiveId" clId="{06DDAE81-46FE-4602-8D3C-4C2906CC54BA}" dt="2021-08-12T01:27:58.245" v="497"/>
        <pc:sldMkLst>
          <pc:docMk/>
          <pc:sldMk cId="3122500145" sldId="620"/>
        </pc:sldMkLst>
      </pc:sldChg>
      <pc:sldChg chg="add modTransition">
        <pc:chgData name="laurahenao@yahoo.com" userId="0cb125032836c7ad" providerId="LiveId" clId="{06DDAE81-46FE-4602-8D3C-4C2906CC54BA}" dt="2021-08-12T01:27:58.245" v="497"/>
        <pc:sldMkLst>
          <pc:docMk/>
          <pc:sldMk cId="544123269" sldId="621"/>
        </pc:sldMkLst>
      </pc:sldChg>
      <pc:sldChg chg="add modTransition">
        <pc:chgData name="laurahenao@yahoo.com" userId="0cb125032836c7ad" providerId="LiveId" clId="{06DDAE81-46FE-4602-8D3C-4C2906CC54BA}" dt="2021-08-12T01:27:58.245" v="497"/>
        <pc:sldMkLst>
          <pc:docMk/>
          <pc:sldMk cId="426507857" sldId="622"/>
        </pc:sldMkLst>
      </pc:sldChg>
      <pc:sldChg chg="add modTransition">
        <pc:chgData name="laurahenao@yahoo.com" userId="0cb125032836c7ad" providerId="LiveId" clId="{06DDAE81-46FE-4602-8D3C-4C2906CC54BA}" dt="2021-08-12T01:27:58.245" v="497"/>
        <pc:sldMkLst>
          <pc:docMk/>
          <pc:sldMk cId="1499223619" sldId="633"/>
        </pc:sldMkLst>
      </pc:sldChg>
      <pc:sldChg chg="add modTransition">
        <pc:chgData name="laurahenao@yahoo.com" userId="0cb125032836c7ad" providerId="LiveId" clId="{06DDAE81-46FE-4602-8D3C-4C2906CC54BA}" dt="2021-08-12T01:27:58.245" v="497"/>
        <pc:sldMkLst>
          <pc:docMk/>
          <pc:sldMk cId="2138819834" sldId="634"/>
        </pc:sldMkLst>
      </pc:sldChg>
      <pc:sldChg chg="add modTransition">
        <pc:chgData name="laurahenao@yahoo.com" userId="0cb125032836c7ad" providerId="LiveId" clId="{06DDAE81-46FE-4602-8D3C-4C2906CC54BA}" dt="2021-08-12T01:27:58.245" v="497"/>
        <pc:sldMkLst>
          <pc:docMk/>
          <pc:sldMk cId="1656011528" sldId="635"/>
        </pc:sldMkLst>
      </pc:sldChg>
      <pc:sldChg chg="add modTransition">
        <pc:chgData name="laurahenao@yahoo.com" userId="0cb125032836c7ad" providerId="LiveId" clId="{06DDAE81-46FE-4602-8D3C-4C2906CC54BA}" dt="2021-08-12T01:27:58.245" v="497"/>
        <pc:sldMkLst>
          <pc:docMk/>
          <pc:sldMk cId="2665536688" sldId="636"/>
        </pc:sldMkLst>
      </pc:sldChg>
      <pc:sldChg chg="add modTransition">
        <pc:chgData name="laurahenao@yahoo.com" userId="0cb125032836c7ad" providerId="LiveId" clId="{06DDAE81-46FE-4602-8D3C-4C2906CC54BA}" dt="2021-08-12T01:27:58.245" v="497"/>
        <pc:sldMkLst>
          <pc:docMk/>
          <pc:sldMk cId="3231976177" sldId="637"/>
        </pc:sldMkLst>
      </pc:sldChg>
      <pc:sldChg chg="add modTransition">
        <pc:chgData name="laurahenao@yahoo.com" userId="0cb125032836c7ad" providerId="LiveId" clId="{06DDAE81-46FE-4602-8D3C-4C2906CC54BA}" dt="2021-08-12T01:27:58.245" v="497"/>
        <pc:sldMkLst>
          <pc:docMk/>
          <pc:sldMk cId="1808766364" sldId="638"/>
        </pc:sldMkLst>
      </pc:sldChg>
      <pc:sldChg chg="add modTransition">
        <pc:chgData name="laurahenao@yahoo.com" userId="0cb125032836c7ad" providerId="LiveId" clId="{06DDAE81-46FE-4602-8D3C-4C2906CC54BA}" dt="2021-08-12T01:27:58.245" v="497"/>
        <pc:sldMkLst>
          <pc:docMk/>
          <pc:sldMk cId="3287314834" sldId="639"/>
        </pc:sldMkLst>
      </pc:sldChg>
      <pc:sldChg chg="add modTransition">
        <pc:chgData name="laurahenao@yahoo.com" userId="0cb125032836c7ad" providerId="LiveId" clId="{06DDAE81-46FE-4602-8D3C-4C2906CC54BA}" dt="2021-08-12T01:27:58.245" v="497"/>
        <pc:sldMkLst>
          <pc:docMk/>
          <pc:sldMk cId="3782223389" sldId="640"/>
        </pc:sldMkLst>
      </pc:sldChg>
      <pc:sldChg chg="add modTransition">
        <pc:chgData name="laurahenao@yahoo.com" userId="0cb125032836c7ad" providerId="LiveId" clId="{06DDAE81-46FE-4602-8D3C-4C2906CC54BA}" dt="2021-08-12T01:27:58.245" v="497"/>
        <pc:sldMkLst>
          <pc:docMk/>
          <pc:sldMk cId="3980362184" sldId="641"/>
        </pc:sldMkLst>
      </pc:sldChg>
      <pc:sldChg chg="add modTransition">
        <pc:chgData name="laurahenao@yahoo.com" userId="0cb125032836c7ad" providerId="LiveId" clId="{06DDAE81-46FE-4602-8D3C-4C2906CC54BA}" dt="2021-08-12T01:27:58.245" v="497"/>
        <pc:sldMkLst>
          <pc:docMk/>
          <pc:sldMk cId="708832820" sldId="642"/>
        </pc:sldMkLst>
      </pc:sldChg>
      <pc:sldChg chg="add modTransition">
        <pc:chgData name="laurahenao@yahoo.com" userId="0cb125032836c7ad" providerId="LiveId" clId="{06DDAE81-46FE-4602-8D3C-4C2906CC54BA}" dt="2021-08-12T01:27:58.245" v="497"/>
        <pc:sldMkLst>
          <pc:docMk/>
          <pc:sldMk cId="681164300" sldId="643"/>
        </pc:sldMkLst>
      </pc:sldChg>
      <pc:sldChg chg="add modTransition">
        <pc:chgData name="laurahenao@yahoo.com" userId="0cb125032836c7ad" providerId="LiveId" clId="{06DDAE81-46FE-4602-8D3C-4C2906CC54BA}" dt="2021-08-12T01:27:58.245" v="497"/>
        <pc:sldMkLst>
          <pc:docMk/>
          <pc:sldMk cId="1810315293" sldId="644"/>
        </pc:sldMkLst>
      </pc:sldChg>
      <pc:sldChg chg="add modTransition">
        <pc:chgData name="laurahenao@yahoo.com" userId="0cb125032836c7ad" providerId="LiveId" clId="{06DDAE81-46FE-4602-8D3C-4C2906CC54BA}" dt="2021-08-12T01:27:58.245" v="497"/>
        <pc:sldMkLst>
          <pc:docMk/>
          <pc:sldMk cId="3664678435" sldId="645"/>
        </pc:sldMkLst>
      </pc:sldChg>
      <pc:sldChg chg="add modTransition">
        <pc:chgData name="laurahenao@yahoo.com" userId="0cb125032836c7ad" providerId="LiveId" clId="{06DDAE81-46FE-4602-8D3C-4C2906CC54BA}" dt="2021-08-12T01:27:58.245" v="497"/>
        <pc:sldMkLst>
          <pc:docMk/>
          <pc:sldMk cId="1248254221" sldId="646"/>
        </pc:sldMkLst>
      </pc:sldChg>
      <pc:sldChg chg="add modTransition">
        <pc:chgData name="laurahenao@yahoo.com" userId="0cb125032836c7ad" providerId="LiveId" clId="{06DDAE81-46FE-4602-8D3C-4C2906CC54BA}" dt="2021-08-12T01:27:58.245" v="497"/>
        <pc:sldMkLst>
          <pc:docMk/>
          <pc:sldMk cId="2741628318" sldId="647"/>
        </pc:sldMkLst>
      </pc:sldChg>
      <pc:sldChg chg="add modTransition">
        <pc:chgData name="laurahenao@yahoo.com" userId="0cb125032836c7ad" providerId="LiveId" clId="{06DDAE81-46FE-4602-8D3C-4C2906CC54BA}" dt="2021-08-12T01:27:58.245" v="497"/>
        <pc:sldMkLst>
          <pc:docMk/>
          <pc:sldMk cId="3769249304" sldId="648"/>
        </pc:sldMkLst>
      </pc:sldChg>
      <pc:sldChg chg="add modTransition">
        <pc:chgData name="laurahenao@yahoo.com" userId="0cb125032836c7ad" providerId="LiveId" clId="{06DDAE81-46FE-4602-8D3C-4C2906CC54BA}" dt="2021-08-12T01:27:58.245" v="497"/>
        <pc:sldMkLst>
          <pc:docMk/>
          <pc:sldMk cId="2877868149" sldId="649"/>
        </pc:sldMkLst>
      </pc:sldChg>
      <pc:sldChg chg="add modTransition">
        <pc:chgData name="laurahenao@yahoo.com" userId="0cb125032836c7ad" providerId="LiveId" clId="{06DDAE81-46FE-4602-8D3C-4C2906CC54BA}" dt="2021-08-12T01:27:58.245" v="497"/>
        <pc:sldMkLst>
          <pc:docMk/>
          <pc:sldMk cId="326467834" sldId="650"/>
        </pc:sldMkLst>
      </pc:sldChg>
      <pc:sldChg chg="add modTransition">
        <pc:chgData name="laurahenao@yahoo.com" userId="0cb125032836c7ad" providerId="LiveId" clId="{06DDAE81-46FE-4602-8D3C-4C2906CC54BA}" dt="2021-08-12T01:27:58.245" v="497"/>
        <pc:sldMkLst>
          <pc:docMk/>
          <pc:sldMk cId="2777364754" sldId="651"/>
        </pc:sldMkLst>
      </pc:sldChg>
      <pc:sldChg chg="add modTransition">
        <pc:chgData name="laurahenao@yahoo.com" userId="0cb125032836c7ad" providerId="LiveId" clId="{06DDAE81-46FE-4602-8D3C-4C2906CC54BA}" dt="2021-08-12T01:27:58.245" v="497"/>
        <pc:sldMkLst>
          <pc:docMk/>
          <pc:sldMk cId="182472972" sldId="652"/>
        </pc:sldMkLst>
      </pc:sldChg>
      <pc:sldChg chg="add modTransition">
        <pc:chgData name="laurahenao@yahoo.com" userId="0cb125032836c7ad" providerId="LiveId" clId="{06DDAE81-46FE-4602-8D3C-4C2906CC54BA}" dt="2021-08-12T01:27:58.245" v="497"/>
        <pc:sldMkLst>
          <pc:docMk/>
          <pc:sldMk cId="3413097592" sldId="653"/>
        </pc:sldMkLst>
      </pc:sldChg>
      <pc:sldChg chg="add modTransition">
        <pc:chgData name="laurahenao@yahoo.com" userId="0cb125032836c7ad" providerId="LiveId" clId="{06DDAE81-46FE-4602-8D3C-4C2906CC54BA}" dt="2021-08-12T01:27:58.245" v="497"/>
        <pc:sldMkLst>
          <pc:docMk/>
          <pc:sldMk cId="2865007289" sldId="654"/>
        </pc:sldMkLst>
      </pc:sldChg>
      <pc:sldChg chg="del">
        <pc:chgData name="laurahenao@yahoo.com" userId="0cb125032836c7ad" providerId="LiveId" clId="{06DDAE81-46FE-4602-8D3C-4C2906CC54BA}" dt="2021-08-12T00:17:41.935" v="26" actId="2696"/>
        <pc:sldMkLst>
          <pc:docMk/>
          <pc:sldMk cId="2432136026" sldId="655"/>
        </pc:sldMkLst>
      </pc:sldChg>
      <pc:sldChg chg="add modTransition">
        <pc:chgData name="laurahenao@yahoo.com" userId="0cb125032836c7ad" providerId="LiveId" clId="{06DDAE81-46FE-4602-8D3C-4C2906CC54BA}" dt="2021-08-12T01:27:58.245" v="497"/>
        <pc:sldMkLst>
          <pc:docMk/>
          <pc:sldMk cId="3180102763" sldId="655"/>
        </pc:sldMkLst>
      </pc:sldChg>
      <pc:sldChg chg="add modTransition">
        <pc:chgData name="laurahenao@yahoo.com" userId="0cb125032836c7ad" providerId="LiveId" clId="{06DDAE81-46FE-4602-8D3C-4C2906CC54BA}" dt="2021-08-12T01:27:58.245" v="497"/>
        <pc:sldMkLst>
          <pc:docMk/>
          <pc:sldMk cId="1596573092" sldId="656"/>
        </pc:sldMkLst>
      </pc:sldChg>
      <pc:sldChg chg="add modTransition">
        <pc:chgData name="laurahenao@yahoo.com" userId="0cb125032836c7ad" providerId="LiveId" clId="{06DDAE81-46FE-4602-8D3C-4C2906CC54BA}" dt="2021-08-12T01:27:58.245" v="497"/>
        <pc:sldMkLst>
          <pc:docMk/>
          <pc:sldMk cId="4015177452" sldId="657"/>
        </pc:sldMkLst>
      </pc:sldChg>
      <pc:sldChg chg="add modTransition">
        <pc:chgData name="laurahenao@yahoo.com" userId="0cb125032836c7ad" providerId="LiveId" clId="{06DDAE81-46FE-4602-8D3C-4C2906CC54BA}" dt="2021-08-12T01:27:58.245" v="497"/>
        <pc:sldMkLst>
          <pc:docMk/>
          <pc:sldMk cId="2956903637" sldId="658"/>
        </pc:sldMkLst>
      </pc:sldChg>
      <pc:sldChg chg="add modTransition">
        <pc:chgData name="laurahenao@yahoo.com" userId="0cb125032836c7ad" providerId="LiveId" clId="{06DDAE81-46FE-4602-8D3C-4C2906CC54BA}" dt="2021-08-12T01:27:58.245" v="497"/>
        <pc:sldMkLst>
          <pc:docMk/>
          <pc:sldMk cId="2594962257" sldId="659"/>
        </pc:sldMkLst>
      </pc:sldChg>
      <pc:sldChg chg="add modTransition">
        <pc:chgData name="laurahenao@yahoo.com" userId="0cb125032836c7ad" providerId="LiveId" clId="{06DDAE81-46FE-4602-8D3C-4C2906CC54BA}" dt="2021-08-12T01:27:58.245" v="497"/>
        <pc:sldMkLst>
          <pc:docMk/>
          <pc:sldMk cId="2947354743" sldId="660"/>
        </pc:sldMkLst>
      </pc:sldChg>
      <pc:sldChg chg="add">
        <pc:chgData name="laurahenao@yahoo.com" userId="0cb125032836c7ad" providerId="LiveId" clId="{06DDAE81-46FE-4602-8D3C-4C2906CC54BA}" dt="2021-08-12T01:25:05.084" v="495"/>
        <pc:sldMkLst>
          <pc:docMk/>
          <pc:sldMk cId="3689905158" sldId="661"/>
        </pc:sldMkLst>
      </pc:sldChg>
      <pc:sldChg chg="add">
        <pc:chgData name="laurahenao@yahoo.com" userId="0cb125032836c7ad" providerId="LiveId" clId="{06DDAE81-46FE-4602-8D3C-4C2906CC54BA}" dt="2021-08-12T01:25:05.084" v="495"/>
        <pc:sldMkLst>
          <pc:docMk/>
          <pc:sldMk cId="1104386346" sldId="662"/>
        </pc:sldMkLst>
      </pc:sldChg>
      <pc:sldChg chg="add">
        <pc:chgData name="laurahenao@yahoo.com" userId="0cb125032836c7ad" providerId="LiveId" clId="{06DDAE81-46FE-4602-8D3C-4C2906CC54BA}" dt="2021-08-12T01:25:05.084" v="495"/>
        <pc:sldMkLst>
          <pc:docMk/>
          <pc:sldMk cId="2162939386" sldId="663"/>
        </pc:sldMkLst>
      </pc:sldChg>
      <pc:sldChg chg="add">
        <pc:chgData name="laurahenao@yahoo.com" userId="0cb125032836c7ad" providerId="LiveId" clId="{06DDAE81-46FE-4602-8D3C-4C2906CC54BA}" dt="2021-08-12T01:25:05.084" v="495"/>
        <pc:sldMkLst>
          <pc:docMk/>
          <pc:sldMk cId="3091294338" sldId="664"/>
        </pc:sldMkLst>
      </pc:sldChg>
      <pc:sldChg chg="add">
        <pc:chgData name="laurahenao@yahoo.com" userId="0cb125032836c7ad" providerId="LiveId" clId="{06DDAE81-46FE-4602-8D3C-4C2906CC54BA}" dt="2021-08-12T01:25:05.084" v="495"/>
        <pc:sldMkLst>
          <pc:docMk/>
          <pc:sldMk cId="1436391089" sldId="665"/>
        </pc:sldMkLst>
      </pc:sldChg>
      <pc:sldChg chg="add">
        <pc:chgData name="laurahenao@yahoo.com" userId="0cb125032836c7ad" providerId="LiveId" clId="{06DDAE81-46FE-4602-8D3C-4C2906CC54BA}" dt="2021-08-12T01:25:05.084" v="495"/>
        <pc:sldMkLst>
          <pc:docMk/>
          <pc:sldMk cId="3946800114" sldId="666"/>
        </pc:sldMkLst>
      </pc:sldChg>
      <pc:sldChg chg="add">
        <pc:chgData name="laurahenao@yahoo.com" userId="0cb125032836c7ad" providerId="LiveId" clId="{06DDAE81-46FE-4602-8D3C-4C2906CC54BA}" dt="2021-08-12T01:25:05.084" v="495"/>
        <pc:sldMkLst>
          <pc:docMk/>
          <pc:sldMk cId="2685923734" sldId="667"/>
        </pc:sldMkLst>
      </pc:sldChg>
      <pc:sldChg chg="add">
        <pc:chgData name="laurahenao@yahoo.com" userId="0cb125032836c7ad" providerId="LiveId" clId="{06DDAE81-46FE-4602-8D3C-4C2906CC54BA}" dt="2021-08-12T01:25:05.084" v="495"/>
        <pc:sldMkLst>
          <pc:docMk/>
          <pc:sldMk cId="1543141529" sldId="668"/>
        </pc:sldMkLst>
      </pc:sldChg>
      <pc:sldChg chg="add">
        <pc:chgData name="laurahenao@yahoo.com" userId="0cb125032836c7ad" providerId="LiveId" clId="{06DDAE81-46FE-4602-8D3C-4C2906CC54BA}" dt="2021-08-12T01:25:05.084" v="495"/>
        <pc:sldMkLst>
          <pc:docMk/>
          <pc:sldMk cId="1619620930" sldId="669"/>
        </pc:sldMkLst>
      </pc:sldChg>
      <pc:sldChg chg="add">
        <pc:chgData name="laurahenao@yahoo.com" userId="0cb125032836c7ad" providerId="LiveId" clId="{06DDAE81-46FE-4602-8D3C-4C2906CC54BA}" dt="2021-08-12T01:25:05.084" v="495"/>
        <pc:sldMkLst>
          <pc:docMk/>
          <pc:sldMk cId="4185983877" sldId="670"/>
        </pc:sldMkLst>
      </pc:sldChg>
      <pc:sldChg chg="add">
        <pc:chgData name="laurahenao@yahoo.com" userId="0cb125032836c7ad" providerId="LiveId" clId="{06DDAE81-46FE-4602-8D3C-4C2906CC54BA}" dt="2021-08-12T01:25:05.084" v="495"/>
        <pc:sldMkLst>
          <pc:docMk/>
          <pc:sldMk cId="2801616655" sldId="671"/>
        </pc:sldMkLst>
      </pc:sldChg>
      <pc:sldChg chg="add">
        <pc:chgData name="laurahenao@yahoo.com" userId="0cb125032836c7ad" providerId="LiveId" clId="{06DDAE81-46FE-4602-8D3C-4C2906CC54BA}" dt="2021-08-12T01:25:05.084" v="495"/>
        <pc:sldMkLst>
          <pc:docMk/>
          <pc:sldMk cId="439827798" sldId="672"/>
        </pc:sldMkLst>
      </pc:sldChg>
      <pc:sldChg chg="add">
        <pc:chgData name="laurahenao@yahoo.com" userId="0cb125032836c7ad" providerId="LiveId" clId="{06DDAE81-46FE-4602-8D3C-4C2906CC54BA}" dt="2021-08-12T01:25:05.084" v="495"/>
        <pc:sldMkLst>
          <pc:docMk/>
          <pc:sldMk cId="3190367905" sldId="673"/>
        </pc:sldMkLst>
      </pc:sldChg>
      <pc:sldChg chg="add">
        <pc:chgData name="laurahenao@yahoo.com" userId="0cb125032836c7ad" providerId="LiveId" clId="{06DDAE81-46FE-4602-8D3C-4C2906CC54BA}" dt="2021-08-12T01:25:05.084" v="495"/>
        <pc:sldMkLst>
          <pc:docMk/>
          <pc:sldMk cId="2420038487" sldId="674"/>
        </pc:sldMkLst>
      </pc:sldChg>
      <pc:sldChg chg="add">
        <pc:chgData name="laurahenao@yahoo.com" userId="0cb125032836c7ad" providerId="LiveId" clId="{06DDAE81-46FE-4602-8D3C-4C2906CC54BA}" dt="2021-08-12T01:25:05.084" v="495"/>
        <pc:sldMkLst>
          <pc:docMk/>
          <pc:sldMk cId="1555532189" sldId="675"/>
        </pc:sldMkLst>
      </pc:sldChg>
      <pc:sldChg chg="add">
        <pc:chgData name="laurahenao@yahoo.com" userId="0cb125032836c7ad" providerId="LiveId" clId="{06DDAE81-46FE-4602-8D3C-4C2906CC54BA}" dt="2021-08-12T01:25:05.084" v="495"/>
        <pc:sldMkLst>
          <pc:docMk/>
          <pc:sldMk cId="2587389922" sldId="676"/>
        </pc:sldMkLst>
      </pc:sldChg>
      <pc:sldChg chg="add">
        <pc:chgData name="laurahenao@yahoo.com" userId="0cb125032836c7ad" providerId="LiveId" clId="{06DDAE81-46FE-4602-8D3C-4C2906CC54BA}" dt="2021-08-12T01:25:05.084" v="495"/>
        <pc:sldMkLst>
          <pc:docMk/>
          <pc:sldMk cId="2586629829" sldId="677"/>
        </pc:sldMkLst>
      </pc:sldChg>
      <pc:sldChg chg="add">
        <pc:chgData name="laurahenao@yahoo.com" userId="0cb125032836c7ad" providerId="LiveId" clId="{06DDAE81-46FE-4602-8D3C-4C2906CC54BA}" dt="2021-08-12T01:25:05.084" v="495"/>
        <pc:sldMkLst>
          <pc:docMk/>
          <pc:sldMk cId="3758004539" sldId="678"/>
        </pc:sldMkLst>
      </pc:sldChg>
      <pc:sldChg chg="add">
        <pc:chgData name="laurahenao@yahoo.com" userId="0cb125032836c7ad" providerId="LiveId" clId="{06DDAE81-46FE-4602-8D3C-4C2906CC54BA}" dt="2021-08-12T01:25:05.084" v="495"/>
        <pc:sldMkLst>
          <pc:docMk/>
          <pc:sldMk cId="148271842" sldId="679"/>
        </pc:sldMkLst>
      </pc:sldChg>
      <pc:sldChg chg="add">
        <pc:chgData name="laurahenao@yahoo.com" userId="0cb125032836c7ad" providerId="LiveId" clId="{06DDAE81-46FE-4602-8D3C-4C2906CC54BA}" dt="2021-08-12T01:25:05.084" v="495"/>
        <pc:sldMkLst>
          <pc:docMk/>
          <pc:sldMk cId="2919997066" sldId="680"/>
        </pc:sldMkLst>
      </pc:sldChg>
      <pc:sldChg chg="add">
        <pc:chgData name="laurahenao@yahoo.com" userId="0cb125032836c7ad" providerId="LiveId" clId="{06DDAE81-46FE-4602-8D3C-4C2906CC54BA}" dt="2021-08-12T01:25:05.084" v="495"/>
        <pc:sldMkLst>
          <pc:docMk/>
          <pc:sldMk cId="2153630596" sldId="681"/>
        </pc:sldMkLst>
      </pc:sldChg>
      <pc:sldChg chg="add">
        <pc:chgData name="laurahenao@yahoo.com" userId="0cb125032836c7ad" providerId="LiveId" clId="{06DDAE81-46FE-4602-8D3C-4C2906CC54BA}" dt="2021-08-12T01:25:05.084" v="495"/>
        <pc:sldMkLst>
          <pc:docMk/>
          <pc:sldMk cId="2386778847" sldId="682"/>
        </pc:sldMkLst>
      </pc:sldChg>
      <pc:sldChg chg="add">
        <pc:chgData name="laurahenao@yahoo.com" userId="0cb125032836c7ad" providerId="LiveId" clId="{06DDAE81-46FE-4602-8D3C-4C2906CC54BA}" dt="2021-08-12T01:25:05.084" v="495"/>
        <pc:sldMkLst>
          <pc:docMk/>
          <pc:sldMk cId="1142887166" sldId="683"/>
        </pc:sldMkLst>
      </pc:sldChg>
      <pc:sldChg chg="add">
        <pc:chgData name="laurahenao@yahoo.com" userId="0cb125032836c7ad" providerId="LiveId" clId="{06DDAE81-46FE-4602-8D3C-4C2906CC54BA}" dt="2021-08-12T01:25:05.084" v="495"/>
        <pc:sldMkLst>
          <pc:docMk/>
          <pc:sldMk cId="4141145169" sldId="684"/>
        </pc:sldMkLst>
      </pc:sldChg>
      <pc:sldChg chg="add">
        <pc:chgData name="laurahenao@yahoo.com" userId="0cb125032836c7ad" providerId="LiveId" clId="{06DDAE81-46FE-4602-8D3C-4C2906CC54BA}" dt="2021-08-12T01:25:05.084" v="495"/>
        <pc:sldMkLst>
          <pc:docMk/>
          <pc:sldMk cId="686926184" sldId="685"/>
        </pc:sldMkLst>
      </pc:sldChg>
      <pc:sldChg chg="add">
        <pc:chgData name="laurahenao@yahoo.com" userId="0cb125032836c7ad" providerId="LiveId" clId="{06DDAE81-46FE-4602-8D3C-4C2906CC54BA}" dt="2021-08-12T01:25:05.084" v="495"/>
        <pc:sldMkLst>
          <pc:docMk/>
          <pc:sldMk cId="1170540621" sldId="686"/>
        </pc:sldMkLst>
      </pc:sldChg>
      <pc:sldChg chg="add">
        <pc:chgData name="laurahenao@yahoo.com" userId="0cb125032836c7ad" providerId="LiveId" clId="{06DDAE81-46FE-4602-8D3C-4C2906CC54BA}" dt="2021-08-12T01:25:05.084" v="495"/>
        <pc:sldMkLst>
          <pc:docMk/>
          <pc:sldMk cId="2810323116" sldId="687"/>
        </pc:sldMkLst>
      </pc:sldChg>
      <pc:sldChg chg="add">
        <pc:chgData name="laurahenao@yahoo.com" userId="0cb125032836c7ad" providerId="LiveId" clId="{06DDAE81-46FE-4602-8D3C-4C2906CC54BA}" dt="2021-08-12T01:25:05.084" v="495"/>
        <pc:sldMkLst>
          <pc:docMk/>
          <pc:sldMk cId="1786725443" sldId="688"/>
        </pc:sldMkLst>
      </pc:sldChg>
      <pc:sldChg chg="add">
        <pc:chgData name="laurahenao@yahoo.com" userId="0cb125032836c7ad" providerId="LiveId" clId="{06DDAE81-46FE-4602-8D3C-4C2906CC54BA}" dt="2021-08-12T01:25:05.084" v="495"/>
        <pc:sldMkLst>
          <pc:docMk/>
          <pc:sldMk cId="401154781" sldId="689"/>
        </pc:sldMkLst>
      </pc:sldChg>
      <pc:sldChg chg="add">
        <pc:chgData name="laurahenao@yahoo.com" userId="0cb125032836c7ad" providerId="LiveId" clId="{06DDAE81-46FE-4602-8D3C-4C2906CC54BA}" dt="2021-08-12T01:25:05.084" v="495"/>
        <pc:sldMkLst>
          <pc:docMk/>
          <pc:sldMk cId="4057720694" sldId="690"/>
        </pc:sldMkLst>
      </pc:sldChg>
      <pc:sldChg chg="add">
        <pc:chgData name="laurahenao@yahoo.com" userId="0cb125032836c7ad" providerId="LiveId" clId="{06DDAE81-46FE-4602-8D3C-4C2906CC54BA}" dt="2021-08-12T01:25:05.084" v="495"/>
        <pc:sldMkLst>
          <pc:docMk/>
          <pc:sldMk cId="1971601782" sldId="691"/>
        </pc:sldMkLst>
      </pc:sldChg>
      <pc:sldChg chg="add">
        <pc:chgData name="laurahenao@yahoo.com" userId="0cb125032836c7ad" providerId="LiveId" clId="{06DDAE81-46FE-4602-8D3C-4C2906CC54BA}" dt="2021-08-12T01:25:05.084" v="495"/>
        <pc:sldMkLst>
          <pc:docMk/>
          <pc:sldMk cId="1534085543" sldId="692"/>
        </pc:sldMkLst>
      </pc:sldChg>
      <pc:sldChg chg="add">
        <pc:chgData name="laurahenao@yahoo.com" userId="0cb125032836c7ad" providerId="LiveId" clId="{06DDAE81-46FE-4602-8D3C-4C2906CC54BA}" dt="2021-08-12T01:25:05.084" v="495"/>
        <pc:sldMkLst>
          <pc:docMk/>
          <pc:sldMk cId="2385198393" sldId="693"/>
        </pc:sldMkLst>
      </pc:sldChg>
      <pc:sldChg chg="add">
        <pc:chgData name="laurahenao@yahoo.com" userId="0cb125032836c7ad" providerId="LiveId" clId="{06DDAE81-46FE-4602-8D3C-4C2906CC54BA}" dt="2021-08-12T01:25:05.084" v="495"/>
        <pc:sldMkLst>
          <pc:docMk/>
          <pc:sldMk cId="2148860425" sldId="694"/>
        </pc:sldMkLst>
      </pc:sldChg>
      <pc:sldChg chg="add">
        <pc:chgData name="laurahenao@yahoo.com" userId="0cb125032836c7ad" providerId="LiveId" clId="{06DDAE81-46FE-4602-8D3C-4C2906CC54BA}" dt="2021-08-12T01:25:05.084" v="495"/>
        <pc:sldMkLst>
          <pc:docMk/>
          <pc:sldMk cId="1851666001" sldId="695"/>
        </pc:sldMkLst>
      </pc:sldChg>
      <pc:sldChg chg="add">
        <pc:chgData name="laurahenao@yahoo.com" userId="0cb125032836c7ad" providerId="LiveId" clId="{06DDAE81-46FE-4602-8D3C-4C2906CC54BA}" dt="2021-08-12T01:25:05.084" v="495"/>
        <pc:sldMkLst>
          <pc:docMk/>
          <pc:sldMk cId="633725959" sldId="696"/>
        </pc:sldMkLst>
      </pc:sldChg>
      <pc:sldChg chg="add">
        <pc:chgData name="laurahenao@yahoo.com" userId="0cb125032836c7ad" providerId="LiveId" clId="{06DDAE81-46FE-4602-8D3C-4C2906CC54BA}" dt="2021-08-12T01:25:05.084" v="495"/>
        <pc:sldMkLst>
          <pc:docMk/>
          <pc:sldMk cId="2452357809" sldId="697"/>
        </pc:sldMkLst>
      </pc:sldChg>
      <pc:sldChg chg="add modTransition">
        <pc:chgData name="laurahenao@yahoo.com" userId="0cb125032836c7ad" providerId="LiveId" clId="{06DDAE81-46FE-4602-8D3C-4C2906CC54BA}" dt="2021-08-12T01:27:58.245" v="497"/>
        <pc:sldMkLst>
          <pc:docMk/>
          <pc:sldMk cId="1855787077" sldId="699"/>
        </pc:sldMkLst>
      </pc:sldChg>
      <pc:sldChg chg="add modTransition">
        <pc:chgData name="laurahenao@yahoo.com" userId="0cb125032836c7ad" providerId="LiveId" clId="{06DDAE81-46FE-4602-8D3C-4C2906CC54BA}" dt="2021-08-12T01:27:58.245" v="497"/>
        <pc:sldMkLst>
          <pc:docMk/>
          <pc:sldMk cId="350080705" sldId="700"/>
        </pc:sldMkLst>
      </pc:sldChg>
      <pc:sldChg chg="add modTransition">
        <pc:chgData name="laurahenao@yahoo.com" userId="0cb125032836c7ad" providerId="LiveId" clId="{06DDAE81-46FE-4602-8D3C-4C2906CC54BA}" dt="2021-08-12T01:27:58.245" v="497"/>
        <pc:sldMkLst>
          <pc:docMk/>
          <pc:sldMk cId="2895003120" sldId="701"/>
        </pc:sldMkLst>
      </pc:sldChg>
      <pc:sldChg chg="add modTransition">
        <pc:chgData name="laurahenao@yahoo.com" userId="0cb125032836c7ad" providerId="LiveId" clId="{06DDAE81-46FE-4602-8D3C-4C2906CC54BA}" dt="2021-08-12T01:27:58.245" v="497"/>
        <pc:sldMkLst>
          <pc:docMk/>
          <pc:sldMk cId="382329293" sldId="702"/>
        </pc:sldMkLst>
      </pc:sldChg>
      <pc:sldChg chg="add modTransition">
        <pc:chgData name="laurahenao@yahoo.com" userId="0cb125032836c7ad" providerId="LiveId" clId="{06DDAE81-46FE-4602-8D3C-4C2906CC54BA}" dt="2021-08-12T01:27:58.245" v="497"/>
        <pc:sldMkLst>
          <pc:docMk/>
          <pc:sldMk cId="2696613807" sldId="703"/>
        </pc:sldMkLst>
      </pc:sldChg>
      <pc:sldChg chg="add modTransition">
        <pc:chgData name="laurahenao@yahoo.com" userId="0cb125032836c7ad" providerId="LiveId" clId="{06DDAE81-46FE-4602-8D3C-4C2906CC54BA}" dt="2021-08-12T01:27:58.245" v="497"/>
        <pc:sldMkLst>
          <pc:docMk/>
          <pc:sldMk cId="688531559" sldId="704"/>
        </pc:sldMkLst>
      </pc:sldChg>
      <pc:sldChg chg="add modTransition">
        <pc:chgData name="laurahenao@yahoo.com" userId="0cb125032836c7ad" providerId="LiveId" clId="{06DDAE81-46FE-4602-8D3C-4C2906CC54BA}" dt="2021-08-12T01:27:58.245" v="497"/>
        <pc:sldMkLst>
          <pc:docMk/>
          <pc:sldMk cId="3891424789" sldId="708"/>
        </pc:sldMkLst>
      </pc:sldChg>
      <pc:sldChg chg="add modTransition">
        <pc:chgData name="laurahenao@yahoo.com" userId="0cb125032836c7ad" providerId="LiveId" clId="{06DDAE81-46FE-4602-8D3C-4C2906CC54BA}" dt="2021-08-12T01:27:58.245" v="497"/>
        <pc:sldMkLst>
          <pc:docMk/>
          <pc:sldMk cId="3202491908" sldId="709"/>
        </pc:sldMkLst>
      </pc:sldChg>
      <pc:sldChg chg="add del">
        <pc:chgData name="laurahenao@yahoo.com" userId="0cb125032836c7ad" providerId="LiveId" clId="{06DDAE81-46FE-4602-8D3C-4C2906CC54BA}" dt="2021-08-12T00:18:56.599" v="29" actId="2696"/>
        <pc:sldMkLst>
          <pc:docMk/>
          <pc:sldMk cId="2385585493" sldId="801"/>
        </pc:sldMkLst>
      </pc:sldChg>
      <pc:sldChg chg="add del">
        <pc:chgData name="laurahenao@yahoo.com" userId="0cb125032836c7ad" providerId="LiveId" clId="{06DDAE81-46FE-4602-8D3C-4C2906CC54BA}" dt="2021-08-12T00:16:39.494" v="25" actId="2696"/>
        <pc:sldMkLst>
          <pc:docMk/>
          <pc:sldMk cId="3849870435" sldId="801"/>
        </pc:sldMkLst>
      </pc:sldChg>
      <pc:sldChg chg="modSp add del mod">
        <pc:chgData name="laurahenao@yahoo.com" userId="0cb125032836c7ad" providerId="LiveId" clId="{06DDAE81-46FE-4602-8D3C-4C2906CC54BA}" dt="2021-08-12T00:19:16.201" v="36" actId="2696"/>
        <pc:sldMkLst>
          <pc:docMk/>
          <pc:sldMk cId="774902027" sldId="802"/>
        </pc:sldMkLst>
        <pc:spChg chg="mod">
          <ac:chgData name="laurahenao@yahoo.com" userId="0cb125032836c7ad" providerId="LiveId" clId="{06DDAE81-46FE-4602-8D3C-4C2906CC54BA}" dt="2021-08-12T00:19:10.301" v="35" actId="20577"/>
          <ac:spMkLst>
            <pc:docMk/>
            <pc:sldMk cId="774902027" sldId="802"/>
            <ac:spMk id="3"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1291800612" sldId="803"/>
        </pc:sldMkLst>
        <pc:picChg chg="mod">
          <ac:chgData name="laurahenao@yahoo.com" userId="0cb125032836c7ad" providerId="LiveId" clId="{06DDAE81-46FE-4602-8D3C-4C2906CC54BA}" dt="2021-08-12T00:29:20.874" v="113" actId="14100"/>
          <ac:picMkLst>
            <pc:docMk/>
            <pc:sldMk cId="1291800612" sldId="803"/>
            <ac:picMk id="2" creationId="{00000000-0000-0000-0000-000000000000}"/>
          </ac:picMkLst>
        </pc:picChg>
      </pc:sldChg>
      <pc:sldChg chg="add modTransition setBg">
        <pc:chgData name="laurahenao@yahoo.com" userId="0cb125032836c7ad" providerId="LiveId" clId="{06DDAE81-46FE-4602-8D3C-4C2906CC54BA}" dt="2021-08-12T01:27:58.245" v="497"/>
        <pc:sldMkLst>
          <pc:docMk/>
          <pc:sldMk cId="3547897263" sldId="804"/>
        </pc:sldMkLst>
      </pc:sldChg>
      <pc:sldChg chg="add modTransition setBg">
        <pc:chgData name="laurahenao@yahoo.com" userId="0cb125032836c7ad" providerId="LiveId" clId="{06DDAE81-46FE-4602-8D3C-4C2906CC54BA}" dt="2021-08-12T01:27:58.245" v="497"/>
        <pc:sldMkLst>
          <pc:docMk/>
          <pc:sldMk cId="409130322" sldId="805"/>
        </pc:sldMkLst>
      </pc:sldChg>
      <pc:sldChg chg="addSp delSp modSp add mod modTransition setBg">
        <pc:chgData name="laurahenao@yahoo.com" userId="0cb125032836c7ad" providerId="LiveId" clId="{06DDAE81-46FE-4602-8D3C-4C2906CC54BA}" dt="2021-08-12T01:27:58.245" v="497"/>
        <pc:sldMkLst>
          <pc:docMk/>
          <pc:sldMk cId="2588495450" sldId="806"/>
        </pc:sldMkLst>
        <pc:spChg chg="del">
          <ac:chgData name="laurahenao@yahoo.com" userId="0cb125032836c7ad" providerId="LiveId" clId="{06DDAE81-46FE-4602-8D3C-4C2906CC54BA}" dt="2021-08-12T00:35:05.975" v="176" actId="478"/>
          <ac:spMkLst>
            <pc:docMk/>
            <pc:sldMk cId="2588495450" sldId="806"/>
            <ac:spMk id="3" creationId="{00000000-0000-0000-0000-000000000000}"/>
          </ac:spMkLst>
        </pc:spChg>
        <pc:spChg chg="del">
          <ac:chgData name="laurahenao@yahoo.com" userId="0cb125032836c7ad" providerId="LiveId" clId="{06DDAE81-46FE-4602-8D3C-4C2906CC54BA}" dt="2021-08-12T00:35:05.975" v="176" actId="478"/>
          <ac:spMkLst>
            <pc:docMk/>
            <pc:sldMk cId="2588495450" sldId="806"/>
            <ac:spMk id="22" creationId="{00000000-0000-0000-0000-000000000000}"/>
          </ac:spMkLst>
        </pc:spChg>
        <pc:spChg chg="add del mod">
          <ac:chgData name="laurahenao@yahoo.com" userId="0cb125032836c7ad" providerId="LiveId" clId="{06DDAE81-46FE-4602-8D3C-4C2906CC54BA}" dt="2021-08-12T00:35:08.397" v="177" actId="478"/>
          <ac:spMkLst>
            <pc:docMk/>
            <pc:sldMk cId="2588495450" sldId="806"/>
            <ac:spMk id="27" creationId="{E158C169-BC1B-4ACD-BE78-3CEC23F53CF0}"/>
          </ac:spMkLst>
        </pc:spChg>
        <pc:grpChg chg="del">
          <ac:chgData name="laurahenao@yahoo.com" userId="0cb125032836c7ad" providerId="LiveId" clId="{06DDAE81-46FE-4602-8D3C-4C2906CC54BA}" dt="2021-08-12T00:35:05.975" v="176" actId="478"/>
          <ac:grpSpMkLst>
            <pc:docMk/>
            <pc:sldMk cId="2588495450" sldId="806"/>
            <ac:grpSpMk id="4"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9"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14"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19"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23" creationId="{00000000-0000-0000-0000-000000000000}"/>
          </ac:grpSpMkLst>
        </pc:grpChg>
        <pc:picChg chg="del">
          <ac:chgData name="laurahenao@yahoo.com" userId="0cb125032836c7ad" providerId="LiveId" clId="{06DDAE81-46FE-4602-8D3C-4C2906CC54BA}" dt="2021-08-12T00:35:05.975" v="176" actId="478"/>
          <ac:picMkLst>
            <pc:docMk/>
            <pc:sldMk cId="2588495450" sldId="806"/>
            <ac:picMk id="2" creationId="{00000000-0000-0000-0000-000000000000}"/>
          </ac:picMkLst>
        </pc:picChg>
        <pc:picChg chg="add mod">
          <ac:chgData name="laurahenao@yahoo.com" userId="0cb125032836c7ad" providerId="LiveId" clId="{06DDAE81-46FE-4602-8D3C-4C2906CC54BA}" dt="2021-08-12T00:35:22.709" v="184" actId="14100"/>
          <ac:picMkLst>
            <pc:docMk/>
            <pc:sldMk cId="2588495450" sldId="806"/>
            <ac:picMk id="29" creationId="{4AB31545-5D59-4D1A-9B37-8E1E0B44B409}"/>
          </ac:picMkLst>
        </pc:picChg>
      </pc:sldChg>
      <pc:sldChg chg="addSp modSp add mod modTransition setBg">
        <pc:chgData name="laurahenao@yahoo.com" userId="0cb125032836c7ad" providerId="LiveId" clId="{06DDAE81-46FE-4602-8D3C-4C2906CC54BA}" dt="2021-08-12T01:27:58.245" v="497"/>
        <pc:sldMkLst>
          <pc:docMk/>
          <pc:sldMk cId="4181615429" sldId="807"/>
        </pc:sldMkLst>
        <pc:spChg chg="add mod">
          <ac:chgData name="laurahenao@yahoo.com" userId="0cb125032836c7ad" providerId="LiveId" clId="{06DDAE81-46FE-4602-8D3C-4C2906CC54BA}" dt="2021-08-12T00:36:18.930" v="191" actId="113"/>
          <ac:spMkLst>
            <pc:docMk/>
            <pc:sldMk cId="4181615429" sldId="807"/>
            <ac:spMk id="6" creationId="{88B917B2-11AB-4059-91C2-80DFD822971F}"/>
          </ac:spMkLst>
        </pc:spChg>
      </pc:sldChg>
      <pc:sldChg chg="addSp modSp new mod modTransition">
        <pc:chgData name="laurahenao@yahoo.com" userId="0cb125032836c7ad" providerId="LiveId" clId="{06DDAE81-46FE-4602-8D3C-4C2906CC54BA}" dt="2021-08-12T01:27:58.245" v="497"/>
        <pc:sldMkLst>
          <pc:docMk/>
          <pc:sldMk cId="2282567672" sldId="808"/>
        </pc:sldMkLst>
        <pc:spChg chg="add mod">
          <ac:chgData name="laurahenao@yahoo.com" userId="0cb125032836c7ad" providerId="LiveId" clId="{06DDAE81-46FE-4602-8D3C-4C2906CC54BA}" dt="2021-08-12T00:54:49.340" v="337" actId="20577"/>
          <ac:spMkLst>
            <pc:docMk/>
            <pc:sldMk cId="2282567672" sldId="808"/>
            <ac:spMk id="2" creationId="{93D53FB6-5FF7-469E-AECD-C848EC1F03C1}"/>
          </ac:spMkLst>
        </pc:spChg>
      </pc:sldChg>
      <pc:sldChg chg="modSp add del mod">
        <pc:chgData name="laurahenao@yahoo.com" userId="0cb125032836c7ad" providerId="LiveId" clId="{06DDAE81-46FE-4602-8D3C-4C2906CC54BA}" dt="2021-08-12T01:09:54.425" v="428" actId="2696"/>
        <pc:sldMkLst>
          <pc:docMk/>
          <pc:sldMk cId="2361886667" sldId="809"/>
        </pc:sldMkLst>
        <pc:spChg chg="mod">
          <ac:chgData name="laurahenao@yahoo.com" userId="0cb125032836c7ad" providerId="LiveId" clId="{06DDAE81-46FE-4602-8D3C-4C2906CC54BA}" dt="2021-08-12T01:09:04.442" v="425" actId="207"/>
          <ac:spMkLst>
            <pc:docMk/>
            <pc:sldMk cId="2361886667" sldId="809"/>
            <ac:spMk id="2" creationId="{846AA466-CEA0-40A4-9887-E379BF8753E6}"/>
          </ac:spMkLst>
        </pc:spChg>
        <pc:spChg chg="mod">
          <ac:chgData name="laurahenao@yahoo.com" userId="0cb125032836c7ad" providerId="LiveId" clId="{06DDAE81-46FE-4602-8D3C-4C2906CC54BA}" dt="2021-08-12T01:09:07.968" v="426" actId="207"/>
          <ac:spMkLst>
            <pc:docMk/>
            <pc:sldMk cId="2361886667" sldId="809"/>
            <ac:spMk id="4" creationId="{9A24BFB8-9C52-4CBE-9C18-F060485D5FA5}"/>
          </ac:spMkLst>
        </pc:spChg>
      </pc:sldChg>
      <pc:sldChg chg="addSp delSp modSp add mod modTransition delAnim">
        <pc:chgData name="laurahenao@yahoo.com" userId="0cb125032836c7ad" providerId="LiveId" clId="{06DDAE81-46FE-4602-8D3C-4C2906CC54BA}" dt="2021-08-12T01:27:58.245" v="497"/>
        <pc:sldMkLst>
          <pc:docMk/>
          <pc:sldMk cId="852177435" sldId="1280"/>
        </pc:sldMkLst>
        <pc:spChg chg="del">
          <ac:chgData name="laurahenao@yahoo.com" userId="0cb125032836c7ad" providerId="LiveId" clId="{06DDAE81-46FE-4602-8D3C-4C2906CC54BA}" dt="2021-08-12T01:11:46.003" v="431" actId="478"/>
          <ac:spMkLst>
            <pc:docMk/>
            <pc:sldMk cId="852177435" sldId="1280"/>
            <ac:spMk id="3" creationId="{D4D1CE89-D841-4EAB-9E75-1FC3D3A73B9D}"/>
          </ac:spMkLst>
        </pc:spChg>
        <pc:spChg chg="del">
          <ac:chgData name="laurahenao@yahoo.com" userId="0cb125032836c7ad" providerId="LiveId" clId="{06DDAE81-46FE-4602-8D3C-4C2906CC54BA}" dt="2021-08-12T01:11:46.003" v="431" actId="478"/>
          <ac:spMkLst>
            <pc:docMk/>
            <pc:sldMk cId="852177435" sldId="1280"/>
            <ac:spMk id="6" creationId="{3342309D-918C-4D16-998F-929CE4D4F952}"/>
          </ac:spMkLst>
        </pc:spChg>
        <pc:spChg chg="del">
          <ac:chgData name="laurahenao@yahoo.com" userId="0cb125032836c7ad" providerId="LiveId" clId="{06DDAE81-46FE-4602-8D3C-4C2906CC54BA}" dt="2021-08-12T01:11:46.003" v="431" actId="478"/>
          <ac:spMkLst>
            <pc:docMk/>
            <pc:sldMk cId="852177435" sldId="1280"/>
            <ac:spMk id="8" creationId="{83AE804B-44C6-40AC-963B-CFD9D20D3CC8}"/>
          </ac:spMkLst>
        </pc:spChg>
        <pc:spChg chg="del">
          <ac:chgData name="laurahenao@yahoo.com" userId="0cb125032836c7ad" providerId="LiveId" clId="{06DDAE81-46FE-4602-8D3C-4C2906CC54BA}" dt="2021-08-12T01:11:46.003" v="431" actId="478"/>
          <ac:spMkLst>
            <pc:docMk/>
            <pc:sldMk cId="852177435" sldId="1280"/>
            <ac:spMk id="11" creationId="{FE95FBB2-F0D0-42B4-835D-49A3F643D46B}"/>
          </ac:spMkLst>
        </pc:spChg>
        <pc:spChg chg="del">
          <ac:chgData name="laurahenao@yahoo.com" userId="0cb125032836c7ad" providerId="LiveId" clId="{06DDAE81-46FE-4602-8D3C-4C2906CC54BA}" dt="2021-08-12T01:11:46.003" v="431" actId="478"/>
          <ac:spMkLst>
            <pc:docMk/>
            <pc:sldMk cId="852177435" sldId="1280"/>
            <ac:spMk id="12" creationId="{EF7E30A3-37B7-4B4A-B866-AE481C5B5FCF}"/>
          </ac:spMkLst>
        </pc:spChg>
        <pc:graphicFrameChg chg="del">
          <ac:chgData name="laurahenao@yahoo.com" userId="0cb125032836c7ad" providerId="LiveId" clId="{06DDAE81-46FE-4602-8D3C-4C2906CC54BA}" dt="2021-08-12T01:11:46.003" v="431" actId="478"/>
          <ac:graphicFrameMkLst>
            <pc:docMk/>
            <pc:sldMk cId="852177435" sldId="1280"/>
            <ac:graphicFrameMk id="2" creationId="{D8C5CBF7-8EFF-4506-8F6B-064C357B138D}"/>
          </ac:graphicFrameMkLst>
        </pc:graphicFrameChg>
        <pc:picChg chg="add mod">
          <ac:chgData name="laurahenao@yahoo.com" userId="0cb125032836c7ad" providerId="LiveId" clId="{06DDAE81-46FE-4602-8D3C-4C2906CC54BA}" dt="2021-08-12T01:12:01.424" v="438" actId="1076"/>
          <ac:picMkLst>
            <pc:docMk/>
            <pc:sldMk cId="852177435" sldId="1280"/>
            <ac:picMk id="5" creationId="{C27E0CD6-5892-46E8-B254-854B4A4DEDCD}"/>
          </ac:picMkLst>
        </pc:picChg>
      </pc:sldChg>
      <pc:sldChg chg="add del">
        <pc:chgData name="laurahenao@yahoo.com" userId="0cb125032836c7ad" providerId="LiveId" clId="{06DDAE81-46FE-4602-8D3C-4C2906CC54BA}" dt="2021-08-12T01:09:43.400" v="427" actId="47"/>
        <pc:sldMkLst>
          <pc:docMk/>
          <pc:sldMk cId="1653261187" sldId="1280"/>
        </pc:sldMkLst>
      </pc:sldChg>
      <pc:sldChg chg="add modTransition">
        <pc:chgData name="laurahenao@yahoo.com" userId="0cb125032836c7ad" providerId="LiveId" clId="{06DDAE81-46FE-4602-8D3C-4C2906CC54BA}" dt="2021-08-12T01:27:58.245" v="497"/>
        <pc:sldMkLst>
          <pc:docMk/>
          <pc:sldMk cId="2234684935" sldId="1281"/>
        </pc:sldMkLst>
      </pc:sldChg>
      <pc:sldChg chg="add del">
        <pc:chgData name="laurahenao@yahoo.com" userId="0cb125032836c7ad" providerId="LiveId" clId="{06DDAE81-46FE-4602-8D3C-4C2906CC54BA}" dt="2021-08-12T01:09:43.400" v="427" actId="47"/>
        <pc:sldMkLst>
          <pc:docMk/>
          <pc:sldMk cId="3231293141" sldId="1281"/>
        </pc:sldMkLst>
      </pc:sldChg>
      <pc:sldChg chg="add modTransition">
        <pc:chgData name="laurahenao@yahoo.com" userId="0cb125032836c7ad" providerId="LiveId" clId="{06DDAE81-46FE-4602-8D3C-4C2906CC54BA}" dt="2021-08-12T01:27:58.245" v="497"/>
        <pc:sldMkLst>
          <pc:docMk/>
          <pc:sldMk cId="970307412" sldId="1283"/>
        </pc:sldMkLst>
      </pc:sldChg>
      <pc:sldChg chg="add del">
        <pc:chgData name="laurahenao@yahoo.com" userId="0cb125032836c7ad" providerId="LiveId" clId="{06DDAE81-46FE-4602-8D3C-4C2906CC54BA}" dt="2021-08-12T01:09:43.400" v="427" actId="47"/>
        <pc:sldMkLst>
          <pc:docMk/>
          <pc:sldMk cId="1652780518" sldId="1283"/>
        </pc:sldMkLst>
      </pc:sldChg>
      <pc:sldChg chg="add modTransition">
        <pc:chgData name="laurahenao@yahoo.com" userId="0cb125032836c7ad" providerId="LiveId" clId="{06DDAE81-46FE-4602-8D3C-4C2906CC54BA}" dt="2021-08-12T01:27:58.245" v="497"/>
        <pc:sldMkLst>
          <pc:docMk/>
          <pc:sldMk cId="2483005278" sldId="1284"/>
        </pc:sldMkLst>
      </pc:sldChg>
      <pc:sldChg chg="add del">
        <pc:chgData name="laurahenao@yahoo.com" userId="0cb125032836c7ad" providerId="LiveId" clId="{06DDAE81-46FE-4602-8D3C-4C2906CC54BA}" dt="2021-08-12T01:09:43.400" v="427" actId="47"/>
        <pc:sldMkLst>
          <pc:docMk/>
          <pc:sldMk cId="3615672138" sldId="1284"/>
        </pc:sldMkLst>
      </pc:sldChg>
      <pc:sldChg chg="add modTransition">
        <pc:chgData name="laurahenao@yahoo.com" userId="0cb125032836c7ad" providerId="LiveId" clId="{06DDAE81-46FE-4602-8D3C-4C2906CC54BA}" dt="2021-08-12T01:27:58.245" v="497"/>
        <pc:sldMkLst>
          <pc:docMk/>
          <pc:sldMk cId="2791388628" sldId="1287"/>
        </pc:sldMkLst>
      </pc:sldChg>
      <pc:sldChg chg="add del">
        <pc:chgData name="laurahenao@yahoo.com" userId="0cb125032836c7ad" providerId="LiveId" clId="{06DDAE81-46FE-4602-8D3C-4C2906CC54BA}" dt="2021-08-12T01:09:43.400" v="427" actId="47"/>
        <pc:sldMkLst>
          <pc:docMk/>
          <pc:sldMk cId="3720259477" sldId="1287"/>
        </pc:sldMkLst>
      </pc:sldChg>
      <pc:sldChg chg="addSp delSp modSp add mod modTransition">
        <pc:chgData name="laurahenao@yahoo.com" userId="0cb125032836c7ad" providerId="LiveId" clId="{06DDAE81-46FE-4602-8D3C-4C2906CC54BA}" dt="2021-08-12T01:27:58.245" v="497"/>
        <pc:sldMkLst>
          <pc:docMk/>
          <pc:sldMk cId="1361729055" sldId="1288"/>
        </pc:sldMkLst>
        <pc:graphicFrameChg chg="del mod">
          <ac:chgData name="laurahenao@yahoo.com" userId="0cb125032836c7ad" providerId="LiveId" clId="{06DDAE81-46FE-4602-8D3C-4C2906CC54BA}" dt="2021-08-12T01:13:36.807" v="441" actId="478"/>
          <ac:graphicFrameMkLst>
            <pc:docMk/>
            <pc:sldMk cId="1361729055" sldId="1288"/>
            <ac:graphicFrameMk id="2" creationId="{A243F4F9-D11E-4171-8AC5-E54E66362FBA}"/>
          </ac:graphicFrameMkLst>
        </pc:graphicFrameChg>
        <pc:picChg chg="add mod">
          <ac:chgData name="laurahenao@yahoo.com" userId="0cb125032836c7ad" providerId="LiveId" clId="{06DDAE81-46FE-4602-8D3C-4C2906CC54BA}" dt="2021-08-12T01:14:02.677" v="447" actId="1076"/>
          <ac:picMkLst>
            <pc:docMk/>
            <pc:sldMk cId="1361729055" sldId="1288"/>
            <ac:picMk id="4" creationId="{9A2A374B-8811-4691-97BD-28798BE57576}"/>
          </ac:picMkLst>
        </pc:picChg>
      </pc:sldChg>
      <pc:sldChg chg="add del">
        <pc:chgData name="laurahenao@yahoo.com" userId="0cb125032836c7ad" providerId="LiveId" clId="{06DDAE81-46FE-4602-8D3C-4C2906CC54BA}" dt="2021-08-12T01:09:43.400" v="427" actId="47"/>
        <pc:sldMkLst>
          <pc:docMk/>
          <pc:sldMk cId="2127416846" sldId="1288"/>
        </pc:sldMkLst>
      </pc:sldChg>
      <pc:sldChg chg="add del">
        <pc:chgData name="laurahenao@yahoo.com" userId="0cb125032836c7ad" providerId="LiveId" clId="{06DDAE81-46FE-4602-8D3C-4C2906CC54BA}" dt="2021-08-12T01:09:43.400" v="427" actId="47"/>
        <pc:sldMkLst>
          <pc:docMk/>
          <pc:sldMk cId="1294954935" sldId="1292"/>
        </pc:sldMkLst>
      </pc:sldChg>
      <pc:sldChg chg="addSp delSp modSp add mod modTransition">
        <pc:chgData name="laurahenao@yahoo.com" userId="0cb125032836c7ad" providerId="LiveId" clId="{06DDAE81-46FE-4602-8D3C-4C2906CC54BA}" dt="2021-08-12T01:27:58.245" v="497"/>
        <pc:sldMkLst>
          <pc:docMk/>
          <pc:sldMk cId="3707975365" sldId="1292"/>
        </pc:sldMkLst>
        <pc:graphicFrameChg chg="del modGraphic">
          <ac:chgData name="laurahenao@yahoo.com" userId="0cb125032836c7ad" providerId="LiveId" clId="{06DDAE81-46FE-4602-8D3C-4C2906CC54BA}" dt="2021-08-12T01:14:50.791" v="451" actId="478"/>
          <ac:graphicFrameMkLst>
            <pc:docMk/>
            <pc:sldMk cId="3707975365" sldId="1292"/>
            <ac:graphicFrameMk id="3" creationId="{351194E0-E86D-4760-A67F-CD64AAEAB4C7}"/>
          </ac:graphicFrameMkLst>
        </pc:graphicFrameChg>
        <pc:picChg chg="add mod">
          <ac:chgData name="laurahenao@yahoo.com" userId="0cb125032836c7ad" providerId="LiveId" clId="{06DDAE81-46FE-4602-8D3C-4C2906CC54BA}" dt="2021-08-12T01:15:15.310" v="457" actId="1076"/>
          <ac:picMkLst>
            <pc:docMk/>
            <pc:sldMk cId="3707975365" sldId="1292"/>
            <ac:picMk id="4" creationId="{3B4B8B68-ED45-41C9-9057-07F14214F28A}"/>
          </ac:picMkLst>
        </pc:picChg>
      </pc:sldChg>
      <pc:sldChg chg="add modTransition">
        <pc:chgData name="laurahenao@yahoo.com" userId="0cb125032836c7ad" providerId="LiveId" clId="{06DDAE81-46FE-4602-8D3C-4C2906CC54BA}" dt="2021-08-12T01:27:58.245" v="497"/>
        <pc:sldMkLst>
          <pc:docMk/>
          <pc:sldMk cId="1279546110" sldId="1296"/>
        </pc:sldMkLst>
      </pc:sldChg>
      <pc:sldChg chg="add del">
        <pc:chgData name="laurahenao@yahoo.com" userId="0cb125032836c7ad" providerId="LiveId" clId="{06DDAE81-46FE-4602-8D3C-4C2906CC54BA}" dt="2021-08-12T01:09:43.400" v="427" actId="47"/>
        <pc:sldMkLst>
          <pc:docMk/>
          <pc:sldMk cId="2042207217" sldId="1296"/>
        </pc:sldMkLst>
      </pc:sldChg>
      <pc:sldChg chg="add modTransition">
        <pc:chgData name="laurahenao@yahoo.com" userId="0cb125032836c7ad" providerId="LiveId" clId="{06DDAE81-46FE-4602-8D3C-4C2906CC54BA}" dt="2021-08-12T01:27:58.245" v="497"/>
        <pc:sldMkLst>
          <pc:docMk/>
          <pc:sldMk cId="19828394" sldId="1298"/>
        </pc:sldMkLst>
      </pc:sldChg>
      <pc:sldChg chg="add del">
        <pc:chgData name="laurahenao@yahoo.com" userId="0cb125032836c7ad" providerId="LiveId" clId="{06DDAE81-46FE-4602-8D3C-4C2906CC54BA}" dt="2021-08-12T01:09:43.400" v="427" actId="47"/>
        <pc:sldMkLst>
          <pc:docMk/>
          <pc:sldMk cId="1386601211" sldId="1298"/>
        </pc:sldMkLst>
      </pc:sldChg>
      <pc:sldChg chg="add modTransition">
        <pc:chgData name="laurahenao@yahoo.com" userId="0cb125032836c7ad" providerId="LiveId" clId="{06DDAE81-46FE-4602-8D3C-4C2906CC54BA}" dt="2021-08-12T01:27:58.245" v="497"/>
        <pc:sldMkLst>
          <pc:docMk/>
          <pc:sldMk cId="726198212" sldId="1299"/>
        </pc:sldMkLst>
      </pc:sldChg>
      <pc:sldChg chg="add del">
        <pc:chgData name="laurahenao@yahoo.com" userId="0cb125032836c7ad" providerId="LiveId" clId="{06DDAE81-46FE-4602-8D3C-4C2906CC54BA}" dt="2021-08-12T01:09:43.400" v="427" actId="47"/>
        <pc:sldMkLst>
          <pc:docMk/>
          <pc:sldMk cId="4002421485" sldId="1299"/>
        </pc:sldMkLst>
      </pc:sldChg>
      <pc:sldChg chg="add del">
        <pc:chgData name="laurahenao@yahoo.com" userId="0cb125032836c7ad" providerId="LiveId" clId="{06DDAE81-46FE-4602-8D3C-4C2906CC54BA}" dt="2021-08-12T01:09:43.400" v="427" actId="47"/>
        <pc:sldMkLst>
          <pc:docMk/>
          <pc:sldMk cId="2469795505" sldId="1301"/>
        </pc:sldMkLst>
      </pc:sldChg>
      <pc:sldChg chg="add modTransition">
        <pc:chgData name="laurahenao@yahoo.com" userId="0cb125032836c7ad" providerId="LiveId" clId="{06DDAE81-46FE-4602-8D3C-4C2906CC54BA}" dt="2021-08-12T01:27:58.245" v="497"/>
        <pc:sldMkLst>
          <pc:docMk/>
          <pc:sldMk cId="3782288581" sldId="1301"/>
        </pc:sldMkLst>
      </pc:sldChg>
      <pc:sldChg chg="add del">
        <pc:chgData name="laurahenao@yahoo.com" userId="0cb125032836c7ad" providerId="LiveId" clId="{06DDAE81-46FE-4602-8D3C-4C2906CC54BA}" dt="2021-08-12T01:09:43.400" v="427" actId="47"/>
        <pc:sldMkLst>
          <pc:docMk/>
          <pc:sldMk cId="935317533" sldId="1302"/>
        </pc:sldMkLst>
      </pc:sldChg>
      <pc:sldChg chg="add del">
        <pc:chgData name="laurahenao@yahoo.com" userId="0cb125032836c7ad" providerId="LiveId" clId="{06DDAE81-46FE-4602-8D3C-4C2906CC54BA}" dt="2021-08-12T01:09:43.400" v="427" actId="47"/>
        <pc:sldMkLst>
          <pc:docMk/>
          <pc:sldMk cId="299902736" sldId="1303"/>
        </pc:sldMkLst>
      </pc:sldChg>
      <pc:sldChg chg="add del setBg">
        <pc:chgData name="laurahenao@yahoo.com" userId="0cb125032836c7ad" providerId="LiveId" clId="{06DDAE81-46FE-4602-8D3C-4C2906CC54BA}" dt="2021-08-12T01:09:43.400" v="427" actId="47"/>
        <pc:sldMkLst>
          <pc:docMk/>
          <pc:sldMk cId="442833426" sldId="1304"/>
        </pc:sldMkLst>
      </pc:sldChg>
      <pc:sldChg chg="add del setBg">
        <pc:chgData name="laurahenao@yahoo.com" userId="0cb125032836c7ad" providerId="LiveId" clId="{06DDAE81-46FE-4602-8D3C-4C2906CC54BA}" dt="2021-08-12T01:09:43.400" v="427" actId="47"/>
        <pc:sldMkLst>
          <pc:docMk/>
          <pc:sldMk cId="770564537" sldId="1305"/>
        </pc:sldMkLst>
      </pc:sldChg>
      <pc:sldChg chg="add del">
        <pc:chgData name="laurahenao@yahoo.com" userId="0cb125032836c7ad" providerId="LiveId" clId="{06DDAE81-46FE-4602-8D3C-4C2906CC54BA}" dt="2021-08-12T01:09:43.400" v="427" actId="47"/>
        <pc:sldMkLst>
          <pc:docMk/>
          <pc:sldMk cId="3556928546" sldId="1306"/>
        </pc:sldMkLst>
      </pc:sldChg>
      <pc:sldChg chg="add del">
        <pc:chgData name="laurahenao@yahoo.com" userId="0cb125032836c7ad" providerId="LiveId" clId="{06DDAE81-46FE-4602-8D3C-4C2906CC54BA}" dt="2021-08-12T01:10:43.455" v="430" actId="2696"/>
        <pc:sldMkLst>
          <pc:docMk/>
          <pc:sldMk cId="517374116" sldId="1307"/>
        </pc:sldMkLst>
      </pc:sldChg>
      <pc:sldChg chg="add modTransition">
        <pc:chgData name="laurahenao@yahoo.com" userId="0cb125032836c7ad" providerId="LiveId" clId="{06DDAE81-46FE-4602-8D3C-4C2906CC54BA}" dt="2021-08-12T01:27:58.245" v="497"/>
        <pc:sldMkLst>
          <pc:docMk/>
          <pc:sldMk cId="1375673455" sldId="1308"/>
        </pc:sldMkLst>
      </pc:sldChg>
      <pc:sldChg chg="add modTransition">
        <pc:chgData name="laurahenao@yahoo.com" userId="0cb125032836c7ad" providerId="LiveId" clId="{06DDAE81-46FE-4602-8D3C-4C2906CC54BA}" dt="2021-08-12T01:27:58.245" v="497"/>
        <pc:sldMkLst>
          <pc:docMk/>
          <pc:sldMk cId="3938986404" sldId="1309"/>
        </pc:sldMkLst>
      </pc:sldChg>
      <pc:sldChg chg="add modTransition">
        <pc:chgData name="laurahenao@yahoo.com" userId="0cb125032836c7ad" providerId="LiveId" clId="{06DDAE81-46FE-4602-8D3C-4C2906CC54BA}" dt="2021-08-12T01:27:58.245" v="497"/>
        <pc:sldMkLst>
          <pc:docMk/>
          <pc:sldMk cId="844673622" sldId="1310"/>
        </pc:sldMkLst>
      </pc:sldChg>
      <pc:sldChg chg="add modTransition">
        <pc:chgData name="laurahenao@yahoo.com" userId="0cb125032836c7ad" providerId="LiveId" clId="{06DDAE81-46FE-4602-8D3C-4C2906CC54BA}" dt="2021-08-12T01:27:58.245" v="497"/>
        <pc:sldMkLst>
          <pc:docMk/>
          <pc:sldMk cId="1178856539" sldId="1311"/>
        </pc:sldMkLst>
      </pc:sldChg>
      <pc:sldChg chg="add modTransition">
        <pc:chgData name="laurahenao@yahoo.com" userId="0cb125032836c7ad" providerId="LiveId" clId="{06DDAE81-46FE-4602-8D3C-4C2906CC54BA}" dt="2021-08-12T01:27:58.245" v="497"/>
        <pc:sldMkLst>
          <pc:docMk/>
          <pc:sldMk cId="1030630863" sldId="1312"/>
        </pc:sldMkLst>
      </pc:sldChg>
      <pc:sldChg chg="add modTransition">
        <pc:chgData name="laurahenao@yahoo.com" userId="0cb125032836c7ad" providerId="LiveId" clId="{06DDAE81-46FE-4602-8D3C-4C2906CC54BA}" dt="2021-08-12T01:27:58.245" v="497"/>
        <pc:sldMkLst>
          <pc:docMk/>
          <pc:sldMk cId="1414665592" sldId="1313"/>
        </pc:sldMkLst>
      </pc:sldChg>
      <pc:sldChg chg="add">
        <pc:chgData name="laurahenao@yahoo.com" userId="0cb125032836c7ad" providerId="LiveId" clId="{06DDAE81-46FE-4602-8D3C-4C2906CC54BA}" dt="2021-08-12T01:10:33.533" v="429"/>
        <pc:sldMkLst>
          <pc:docMk/>
          <pc:sldMk cId="485505534" sldId="1314"/>
        </pc:sldMkLst>
      </pc:sldChg>
      <pc:sldChg chg="add modTransition">
        <pc:chgData name="laurahenao@yahoo.com" userId="0cb125032836c7ad" providerId="LiveId" clId="{06DDAE81-46FE-4602-8D3C-4C2906CC54BA}" dt="2021-08-12T01:27:58.245" v="497"/>
        <pc:sldMkLst>
          <pc:docMk/>
          <pc:sldMk cId="2247237273" sldId="1315"/>
        </pc:sldMkLst>
      </pc:sldChg>
      <pc:sldChg chg="add modTransition">
        <pc:chgData name="laurahenao@yahoo.com" userId="0cb125032836c7ad" providerId="LiveId" clId="{06DDAE81-46FE-4602-8D3C-4C2906CC54BA}" dt="2021-08-12T01:27:58.245" v="497"/>
        <pc:sldMkLst>
          <pc:docMk/>
          <pc:sldMk cId="1048574343" sldId="1316"/>
        </pc:sldMkLst>
      </pc:sldChg>
      <pc:sldChg chg="add modTransition">
        <pc:chgData name="laurahenao@yahoo.com" userId="0cb125032836c7ad" providerId="LiveId" clId="{06DDAE81-46FE-4602-8D3C-4C2906CC54BA}" dt="2021-08-12T01:27:58.245" v="497"/>
        <pc:sldMkLst>
          <pc:docMk/>
          <pc:sldMk cId="1988288942" sldId="1317"/>
        </pc:sldMkLst>
      </pc:sldChg>
      <pc:sldChg chg="add modTransition">
        <pc:chgData name="laurahenao@yahoo.com" userId="0cb125032836c7ad" providerId="LiveId" clId="{06DDAE81-46FE-4602-8D3C-4C2906CC54BA}" dt="2021-08-12T01:27:58.245" v="497"/>
        <pc:sldMkLst>
          <pc:docMk/>
          <pc:sldMk cId="3750011931" sldId="1318"/>
        </pc:sldMkLst>
      </pc:sldChg>
      <pc:sldChg chg="add modTransition">
        <pc:chgData name="laurahenao@yahoo.com" userId="0cb125032836c7ad" providerId="LiveId" clId="{06DDAE81-46FE-4602-8D3C-4C2906CC54BA}" dt="2021-08-12T01:27:58.245" v="497"/>
        <pc:sldMkLst>
          <pc:docMk/>
          <pc:sldMk cId="1426639151" sldId="1319"/>
        </pc:sldMkLst>
      </pc:sldChg>
      <pc:sldChg chg="add modTransition">
        <pc:chgData name="laurahenao@yahoo.com" userId="0cb125032836c7ad" providerId="LiveId" clId="{06DDAE81-46FE-4602-8D3C-4C2906CC54BA}" dt="2021-08-12T01:27:58.245" v="497"/>
        <pc:sldMkLst>
          <pc:docMk/>
          <pc:sldMk cId="915800350" sldId="1320"/>
        </pc:sldMkLst>
      </pc:sldChg>
      <pc:sldChg chg="add modTransition">
        <pc:chgData name="laurahenao@yahoo.com" userId="0cb125032836c7ad" providerId="LiveId" clId="{06DDAE81-46FE-4602-8D3C-4C2906CC54BA}" dt="2021-08-12T01:27:58.245" v="497"/>
        <pc:sldMkLst>
          <pc:docMk/>
          <pc:sldMk cId="2761213110" sldId="1321"/>
        </pc:sldMkLst>
      </pc:sldChg>
      <pc:sldChg chg="add modTransition">
        <pc:chgData name="laurahenao@yahoo.com" userId="0cb125032836c7ad" providerId="LiveId" clId="{06DDAE81-46FE-4602-8D3C-4C2906CC54BA}" dt="2021-08-12T01:27:58.245" v="497"/>
        <pc:sldMkLst>
          <pc:docMk/>
          <pc:sldMk cId="705623278" sldId="1322"/>
        </pc:sldMkLst>
      </pc:sldChg>
      <pc:sldChg chg="add modTransition">
        <pc:chgData name="laurahenao@yahoo.com" userId="0cb125032836c7ad" providerId="LiveId" clId="{06DDAE81-46FE-4602-8D3C-4C2906CC54BA}" dt="2021-08-12T01:27:58.245" v="497"/>
        <pc:sldMkLst>
          <pc:docMk/>
          <pc:sldMk cId="2798648999" sldId="1323"/>
        </pc:sldMkLst>
      </pc:sldChg>
      <pc:sldChg chg="add modTransition">
        <pc:chgData name="laurahenao@yahoo.com" userId="0cb125032836c7ad" providerId="LiveId" clId="{06DDAE81-46FE-4602-8D3C-4C2906CC54BA}" dt="2021-08-12T01:27:58.245" v="497"/>
        <pc:sldMkLst>
          <pc:docMk/>
          <pc:sldMk cId="3980566157" sldId="1324"/>
        </pc:sldMkLst>
      </pc:sldChg>
      <pc:sldChg chg="add modTransition">
        <pc:chgData name="laurahenao@yahoo.com" userId="0cb125032836c7ad" providerId="LiveId" clId="{06DDAE81-46FE-4602-8D3C-4C2906CC54BA}" dt="2021-08-12T01:27:58.245" v="497"/>
        <pc:sldMkLst>
          <pc:docMk/>
          <pc:sldMk cId="2768140616" sldId="1325"/>
        </pc:sldMkLst>
      </pc:sldChg>
      <pc:sldChg chg="add modTransition">
        <pc:chgData name="laurahenao@yahoo.com" userId="0cb125032836c7ad" providerId="LiveId" clId="{06DDAE81-46FE-4602-8D3C-4C2906CC54BA}" dt="2021-08-12T01:27:58.245" v="497"/>
        <pc:sldMkLst>
          <pc:docMk/>
          <pc:sldMk cId="2737558793" sldId="1326"/>
        </pc:sldMkLst>
      </pc:sldChg>
      <pc:sldChg chg="add modTransition">
        <pc:chgData name="laurahenao@yahoo.com" userId="0cb125032836c7ad" providerId="LiveId" clId="{06DDAE81-46FE-4602-8D3C-4C2906CC54BA}" dt="2021-08-12T01:27:58.245" v="497"/>
        <pc:sldMkLst>
          <pc:docMk/>
          <pc:sldMk cId="3702107229" sldId="1327"/>
        </pc:sldMkLst>
      </pc:sldChg>
      <pc:sldChg chg="add modTransition">
        <pc:chgData name="laurahenao@yahoo.com" userId="0cb125032836c7ad" providerId="LiveId" clId="{06DDAE81-46FE-4602-8D3C-4C2906CC54BA}" dt="2021-08-12T01:27:58.245" v="497"/>
        <pc:sldMkLst>
          <pc:docMk/>
          <pc:sldMk cId="2863659376" sldId="1328"/>
        </pc:sldMkLst>
      </pc:sldChg>
      <pc:sldChg chg="add modTransition">
        <pc:chgData name="laurahenao@yahoo.com" userId="0cb125032836c7ad" providerId="LiveId" clId="{06DDAE81-46FE-4602-8D3C-4C2906CC54BA}" dt="2021-08-12T01:27:58.245" v="497"/>
        <pc:sldMkLst>
          <pc:docMk/>
          <pc:sldMk cId="2385520631" sldId="1329"/>
        </pc:sldMkLst>
      </pc:sldChg>
      <pc:sldChg chg="add modTransition">
        <pc:chgData name="laurahenao@yahoo.com" userId="0cb125032836c7ad" providerId="LiveId" clId="{06DDAE81-46FE-4602-8D3C-4C2906CC54BA}" dt="2021-08-12T01:27:58.245" v="497"/>
        <pc:sldMkLst>
          <pc:docMk/>
          <pc:sldMk cId="2648759017" sldId="1330"/>
        </pc:sldMkLst>
      </pc:sldChg>
      <pc:sldChg chg="add modTransition">
        <pc:chgData name="laurahenao@yahoo.com" userId="0cb125032836c7ad" providerId="LiveId" clId="{06DDAE81-46FE-4602-8D3C-4C2906CC54BA}" dt="2021-08-12T01:27:58.245" v="497"/>
        <pc:sldMkLst>
          <pc:docMk/>
          <pc:sldMk cId="1601629067" sldId="1331"/>
        </pc:sldMkLst>
      </pc:sldChg>
      <pc:sldChg chg="add modTransition">
        <pc:chgData name="laurahenao@yahoo.com" userId="0cb125032836c7ad" providerId="LiveId" clId="{06DDAE81-46FE-4602-8D3C-4C2906CC54BA}" dt="2021-08-12T01:27:58.245" v="497"/>
        <pc:sldMkLst>
          <pc:docMk/>
          <pc:sldMk cId="2551331336" sldId="1332"/>
        </pc:sldMkLst>
      </pc:sldChg>
      <pc:sldChg chg="add modTransition">
        <pc:chgData name="laurahenao@yahoo.com" userId="0cb125032836c7ad" providerId="LiveId" clId="{06DDAE81-46FE-4602-8D3C-4C2906CC54BA}" dt="2021-08-12T01:27:58.245" v="497"/>
        <pc:sldMkLst>
          <pc:docMk/>
          <pc:sldMk cId="1095134962" sldId="1333"/>
        </pc:sldMkLst>
      </pc:sldChg>
      <pc:sldChg chg="add modTransition">
        <pc:chgData name="laurahenao@yahoo.com" userId="0cb125032836c7ad" providerId="LiveId" clId="{06DDAE81-46FE-4602-8D3C-4C2906CC54BA}" dt="2021-08-12T01:27:58.245" v="497"/>
        <pc:sldMkLst>
          <pc:docMk/>
          <pc:sldMk cId="1513665341" sldId="1334"/>
        </pc:sldMkLst>
      </pc:sldChg>
      <pc:sldChg chg="add modTransition">
        <pc:chgData name="laurahenao@yahoo.com" userId="0cb125032836c7ad" providerId="LiveId" clId="{06DDAE81-46FE-4602-8D3C-4C2906CC54BA}" dt="2021-08-12T01:27:58.245" v="497"/>
        <pc:sldMkLst>
          <pc:docMk/>
          <pc:sldMk cId="1801558465" sldId="1335"/>
        </pc:sldMkLst>
      </pc:sldChg>
      <pc:sldChg chg="add modTransition">
        <pc:chgData name="laurahenao@yahoo.com" userId="0cb125032836c7ad" providerId="LiveId" clId="{06DDAE81-46FE-4602-8D3C-4C2906CC54BA}" dt="2021-08-12T01:27:58.245" v="497"/>
        <pc:sldMkLst>
          <pc:docMk/>
          <pc:sldMk cId="1926202060" sldId="1336"/>
        </pc:sldMkLst>
      </pc:sldChg>
      <pc:sldChg chg="add modTransition">
        <pc:chgData name="laurahenao@yahoo.com" userId="0cb125032836c7ad" providerId="LiveId" clId="{06DDAE81-46FE-4602-8D3C-4C2906CC54BA}" dt="2021-08-12T01:27:58.245" v="497"/>
        <pc:sldMkLst>
          <pc:docMk/>
          <pc:sldMk cId="1667197353" sldId="1337"/>
        </pc:sldMkLst>
      </pc:sldChg>
      <pc:sldChg chg="add modTransition">
        <pc:chgData name="laurahenao@yahoo.com" userId="0cb125032836c7ad" providerId="LiveId" clId="{06DDAE81-46FE-4602-8D3C-4C2906CC54BA}" dt="2021-08-12T01:27:58.245" v="497"/>
        <pc:sldMkLst>
          <pc:docMk/>
          <pc:sldMk cId="3760658854" sldId="1338"/>
        </pc:sldMkLst>
      </pc:sldChg>
      <pc:sldChg chg="add modTransition">
        <pc:chgData name="laurahenao@yahoo.com" userId="0cb125032836c7ad" providerId="LiveId" clId="{06DDAE81-46FE-4602-8D3C-4C2906CC54BA}" dt="2021-08-12T01:27:58.245" v="497"/>
        <pc:sldMkLst>
          <pc:docMk/>
          <pc:sldMk cId="1414323366" sldId="1339"/>
        </pc:sldMkLst>
      </pc:sldChg>
      <pc:sldChg chg="add modTransition">
        <pc:chgData name="laurahenao@yahoo.com" userId="0cb125032836c7ad" providerId="LiveId" clId="{06DDAE81-46FE-4602-8D3C-4C2906CC54BA}" dt="2021-08-12T01:27:58.245" v="497"/>
        <pc:sldMkLst>
          <pc:docMk/>
          <pc:sldMk cId="715084068" sldId="1340"/>
        </pc:sldMkLst>
      </pc:sldChg>
      <pc:sldChg chg="add modTransition">
        <pc:chgData name="laurahenao@yahoo.com" userId="0cb125032836c7ad" providerId="LiveId" clId="{06DDAE81-46FE-4602-8D3C-4C2906CC54BA}" dt="2021-08-12T01:27:58.245" v="497"/>
        <pc:sldMkLst>
          <pc:docMk/>
          <pc:sldMk cId="2159403309" sldId="1341"/>
        </pc:sldMkLst>
      </pc:sldChg>
      <pc:sldChg chg="add modTransition">
        <pc:chgData name="laurahenao@yahoo.com" userId="0cb125032836c7ad" providerId="LiveId" clId="{06DDAE81-46FE-4602-8D3C-4C2906CC54BA}" dt="2021-08-12T01:27:58.245" v="497"/>
        <pc:sldMkLst>
          <pc:docMk/>
          <pc:sldMk cId="3451490226" sldId="1342"/>
        </pc:sldMkLst>
      </pc:sldChg>
      <pc:sldChg chg="add modTransition">
        <pc:chgData name="laurahenao@yahoo.com" userId="0cb125032836c7ad" providerId="LiveId" clId="{06DDAE81-46FE-4602-8D3C-4C2906CC54BA}" dt="2021-08-12T01:27:58.245" v="497"/>
        <pc:sldMkLst>
          <pc:docMk/>
          <pc:sldMk cId="3325180567" sldId="1343"/>
        </pc:sldMkLst>
      </pc:sldChg>
      <pc:sldChg chg="add modTransition">
        <pc:chgData name="laurahenao@yahoo.com" userId="0cb125032836c7ad" providerId="LiveId" clId="{06DDAE81-46FE-4602-8D3C-4C2906CC54BA}" dt="2021-08-12T01:27:58.245" v="497"/>
        <pc:sldMkLst>
          <pc:docMk/>
          <pc:sldMk cId="2801931813" sldId="1344"/>
        </pc:sldMkLst>
      </pc:sldChg>
      <pc:sldChg chg="add modTransition">
        <pc:chgData name="laurahenao@yahoo.com" userId="0cb125032836c7ad" providerId="LiveId" clId="{06DDAE81-46FE-4602-8D3C-4C2906CC54BA}" dt="2021-08-12T01:27:58.245" v="497"/>
        <pc:sldMkLst>
          <pc:docMk/>
          <pc:sldMk cId="1437094166" sldId="1345"/>
        </pc:sldMkLst>
      </pc:sldChg>
      <pc:sldChg chg="add modTransition">
        <pc:chgData name="laurahenao@yahoo.com" userId="0cb125032836c7ad" providerId="LiveId" clId="{06DDAE81-46FE-4602-8D3C-4C2906CC54BA}" dt="2021-08-12T01:27:58.245" v="497"/>
        <pc:sldMkLst>
          <pc:docMk/>
          <pc:sldMk cId="2030537603" sldId="1346"/>
        </pc:sldMkLst>
      </pc:sldChg>
      <pc:sldChg chg="add modTransition">
        <pc:chgData name="laurahenao@yahoo.com" userId="0cb125032836c7ad" providerId="LiveId" clId="{06DDAE81-46FE-4602-8D3C-4C2906CC54BA}" dt="2021-08-12T01:27:58.245" v="497"/>
        <pc:sldMkLst>
          <pc:docMk/>
          <pc:sldMk cId="2571647186" sldId="1347"/>
        </pc:sldMkLst>
      </pc:sldChg>
      <pc:sldChg chg="add modTransition">
        <pc:chgData name="laurahenao@yahoo.com" userId="0cb125032836c7ad" providerId="LiveId" clId="{06DDAE81-46FE-4602-8D3C-4C2906CC54BA}" dt="2021-08-12T01:27:58.245" v="497"/>
        <pc:sldMkLst>
          <pc:docMk/>
          <pc:sldMk cId="453963597" sldId="1348"/>
        </pc:sldMkLst>
      </pc:sldChg>
      <pc:sldChg chg="add modTransition">
        <pc:chgData name="laurahenao@yahoo.com" userId="0cb125032836c7ad" providerId="LiveId" clId="{06DDAE81-46FE-4602-8D3C-4C2906CC54BA}" dt="2021-08-12T01:27:58.245" v="497"/>
        <pc:sldMkLst>
          <pc:docMk/>
          <pc:sldMk cId="842512825" sldId="1349"/>
        </pc:sldMkLst>
      </pc:sldChg>
      <pc:sldChg chg="add">
        <pc:chgData name="laurahenao@yahoo.com" userId="0cb125032836c7ad" providerId="LiveId" clId="{06DDAE81-46FE-4602-8D3C-4C2906CC54BA}" dt="2021-08-12T01:25:05.084" v="495"/>
        <pc:sldMkLst>
          <pc:docMk/>
          <pc:sldMk cId="1849572351" sldId="1350"/>
        </pc:sldMkLst>
      </pc:sldChg>
      <pc:sldChg chg="add">
        <pc:chgData name="laurahenao@yahoo.com" userId="0cb125032836c7ad" providerId="LiveId" clId="{06DDAE81-46FE-4602-8D3C-4C2906CC54BA}" dt="2021-08-12T01:25:05.084" v="495"/>
        <pc:sldMkLst>
          <pc:docMk/>
          <pc:sldMk cId="2082990540" sldId="1351"/>
        </pc:sldMkLst>
      </pc:sldChg>
      <pc:sldChg chg="add">
        <pc:chgData name="laurahenao@yahoo.com" userId="0cb125032836c7ad" providerId="LiveId" clId="{06DDAE81-46FE-4602-8D3C-4C2906CC54BA}" dt="2021-08-12T01:25:05.084" v="495"/>
        <pc:sldMkLst>
          <pc:docMk/>
          <pc:sldMk cId="2536925616" sldId="1352"/>
        </pc:sldMkLst>
      </pc:sldChg>
      <pc:sldChg chg="add">
        <pc:chgData name="laurahenao@yahoo.com" userId="0cb125032836c7ad" providerId="LiveId" clId="{06DDAE81-46FE-4602-8D3C-4C2906CC54BA}" dt="2021-08-12T01:25:05.084" v="495"/>
        <pc:sldMkLst>
          <pc:docMk/>
          <pc:sldMk cId="1903402761" sldId="1353"/>
        </pc:sldMkLst>
      </pc:sldChg>
      <pc:sldChg chg="add">
        <pc:chgData name="laurahenao@yahoo.com" userId="0cb125032836c7ad" providerId="LiveId" clId="{06DDAE81-46FE-4602-8D3C-4C2906CC54BA}" dt="2021-08-12T01:25:05.084" v="495"/>
        <pc:sldMkLst>
          <pc:docMk/>
          <pc:sldMk cId="1807907418" sldId="1354"/>
        </pc:sldMkLst>
      </pc:sldChg>
      <pc:sldChg chg="add">
        <pc:chgData name="laurahenao@yahoo.com" userId="0cb125032836c7ad" providerId="LiveId" clId="{06DDAE81-46FE-4602-8D3C-4C2906CC54BA}" dt="2021-08-12T01:25:05.084" v="495"/>
        <pc:sldMkLst>
          <pc:docMk/>
          <pc:sldMk cId="1702532172" sldId="1355"/>
        </pc:sldMkLst>
      </pc:sldChg>
      <pc:sldChg chg="add">
        <pc:chgData name="laurahenao@yahoo.com" userId="0cb125032836c7ad" providerId="LiveId" clId="{06DDAE81-46FE-4602-8D3C-4C2906CC54BA}" dt="2021-08-12T01:25:05.084" v="495"/>
        <pc:sldMkLst>
          <pc:docMk/>
          <pc:sldMk cId="760690050" sldId="1356"/>
        </pc:sldMkLst>
      </pc:sldChg>
      <pc:sldChg chg="add">
        <pc:chgData name="laurahenao@yahoo.com" userId="0cb125032836c7ad" providerId="LiveId" clId="{06DDAE81-46FE-4602-8D3C-4C2906CC54BA}" dt="2021-08-12T01:25:05.084" v="495"/>
        <pc:sldMkLst>
          <pc:docMk/>
          <pc:sldMk cId="1255519582" sldId="1357"/>
        </pc:sldMkLst>
      </pc:sldChg>
      <pc:sldChg chg="add">
        <pc:chgData name="laurahenao@yahoo.com" userId="0cb125032836c7ad" providerId="LiveId" clId="{06DDAE81-46FE-4602-8D3C-4C2906CC54BA}" dt="2021-08-12T01:25:05.084" v="495"/>
        <pc:sldMkLst>
          <pc:docMk/>
          <pc:sldMk cId="794166543" sldId="1358"/>
        </pc:sldMkLst>
      </pc:sldChg>
      <pc:sldChg chg="add">
        <pc:chgData name="laurahenao@yahoo.com" userId="0cb125032836c7ad" providerId="LiveId" clId="{06DDAE81-46FE-4602-8D3C-4C2906CC54BA}" dt="2021-08-12T01:25:05.084" v="495"/>
        <pc:sldMkLst>
          <pc:docMk/>
          <pc:sldMk cId="1617292585" sldId="1359"/>
        </pc:sldMkLst>
      </pc:sldChg>
      <pc:sldChg chg="add">
        <pc:chgData name="laurahenao@yahoo.com" userId="0cb125032836c7ad" providerId="LiveId" clId="{06DDAE81-46FE-4602-8D3C-4C2906CC54BA}" dt="2021-08-12T01:25:05.084" v="495"/>
        <pc:sldMkLst>
          <pc:docMk/>
          <pc:sldMk cId="2798392672" sldId="1360"/>
        </pc:sldMkLst>
      </pc:sldChg>
      <pc:sldChg chg="add">
        <pc:chgData name="laurahenao@yahoo.com" userId="0cb125032836c7ad" providerId="LiveId" clId="{06DDAE81-46FE-4602-8D3C-4C2906CC54BA}" dt="2021-08-12T01:25:05.084" v="495"/>
        <pc:sldMkLst>
          <pc:docMk/>
          <pc:sldMk cId="3366547326" sldId="1361"/>
        </pc:sldMkLst>
      </pc:sldChg>
      <pc:sldChg chg="add">
        <pc:chgData name="laurahenao@yahoo.com" userId="0cb125032836c7ad" providerId="LiveId" clId="{06DDAE81-46FE-4602-8D3C-4C2906CC54BA}" dt="2021-08-12T01:25:05.084" v="495"/>
        <pc:sldMkLst>
          <pc:docMk/>
          <pc:sldMk cId="2631258254" sldId="1362"/>
        </pc:sldMkLst>
      </pc:sldChg>
      <pc:sldChg chg="add">
        <pc:chgData name="laurahenao@yahoo.com" userId="0cb125032836c7ad" providerId="LiveId" clId="{06DDAE81-46FE-4602-8D3C-4C2906CC54BA}" dt="2021-08-12T01:25:05.084" v="495"/>
        <pc:sldMkLst>
          <pc:docMk/>
          <pc:sldMk cId="2893064989" sldId="1363"/>
        </pc:sldMkLst>
      </pc:sldChg>
      <pc:sldChg chg="add">
        <pc:chgData name="laurahenao@yahoo.com" userId="0cb125032836c7ad" providerId="LiveId" clId="{06DDAE81-46FE-4602-8D3C-4C2906CC54BA}" dt="2021-08-12T01:25:05.084" v="495"/>
        <pc:sldMkLst>
          <pc:docMk/>
          <pc:sldMk cId="2069473301" sldId="1364"/>
        </pc:sldMkLst>
      </pc:sldChg>
      <pc:sldChg chg="add">
        <pc:chgData name="laurahenao@yahoo.com" userId="0cb125032836c7ad" providerId="LiveId" clId="{06DDAE81-46FE-4602-8D3C-4C2906CC54BA}" dt="2021-08-12T01:25:05.084" v="495"/>
        <pc:sldMkLst>
          <pc:docMk/>
          <pc:sldMk cId="398571557" sldId="1365"/>
        </pc:sldMkLst>
      </pc:sldChg>
      <pc:sldChg chg="add">
        <pc:chgData name="laurahenao@yahoo.com" userId="0cb125032836c7ad" providerId="LiveId" clId="{06DDAE81-46FE-4602-8D3C-4C2906CC54BA}" dt="2021-08-12T01:25:05.084" v="495"/>
        <pc:sldMkLst>
          <pc:docMk/>
          <pc:sldMk cId="2947389897" sldId="1366"/>
        </pc:sldMkLst>
      </pc:sldChg>
      <pc:sldChg chg="add">
        <pc:chgData name="laurahenao@yahoo.com" userId="0cb125032836c7ad" providerId="LiveId" clId="{06DDAE81-46FE-4602-8D3C-4C2906CC54BA}" dt="2021-08-12T01:25:05.084" v="495"/>
        <pc:sldMkLst>
          <pc:docMk/>
          <pc:sldMk cId="1560149346" sldId="1367"/>
        </pc:sldMkLst>
      </pc:sldChg>
      <pc:sldChg chg="add">
        <pc:chgData name="laurahenao@yahoo.com" userId="0cb125032836c7ad" providerId="LiveId" clId="{06DDAE81-46FE-4602-8D3C-4C2906CC54BA}" dt="2021-08-12T01:25:05.084" v="495"/>
        <pc:sldMkLst>
          <pc:docMk/>
          <pc:sldMk cId="755659939" sldId="1368"/>
        </pc:sldMkLst>
      </pc:sldChg>
      <pc:sldChg chg="add">
        <pc:chgData name="laurahenao@yahoo.com" userId="0cb125032836c7ad" providerId="LiveId" clId="{06DDAE81-46FE-4602-8D3C-4C2906CC54BA}" dt="2021-08-12T01:25:05.084" v="495"/>
        <pc:sldMkLst>
          <pc:docMk/>
          <pc:sldMk cId="3120008560" sldId="1369"/>
        </pc:sldMkLst>
      </pc:sldChg>
      <pc:sldChg chg="add">
        <pc:chgData name="laurahenao@yahoo.com" userId="0cb125032836c7ad" providerId="LiveId" clId="{06DDAE81-46FE-4602-8D3C-4C2906CC54BA}" dt="2021-08-12T01:25:05.084" v="495"/>
        <pc:sldMkLst>
          <pc:docMk/>
          <pc:sldMk cId="478197606" sldId="1370"/>
        </pc:sldMkLst>
      </pc:sldChg>
      <pc:sldChg chg="add">
        <pc:chgData name="laurahenao@yahoo.com" userId="0cb125032836c7ad" providerId="LiveId" clId="{06DDAE81-46FE-4602-8D3C-4C2906CC54BA}" dt="2021-08-12T01:25:05.084" v="495"/>
        <pc:sldMkLst>
          <pc:docMk/>
          <pc:sldMk cId="2464986179" sldId="1371"/>
        </pc:sldMkLst>
      </pc:sldChg>
      <pc:sldChg chg="add">
        <pc:chgData name="laurahenao@yahoo.com" userId="0cb125032836c7ad" providerId="LiveId" clId="{06DDAE81-46FE-4602-8D3C-4C2906CC54BA}" dt="2021-08-12T01:25:05.084" v="495"/>
        <pc:sldMkLst>
          <pc:docMk/>
          <pc:sldMk cId="3751783368" sldId="1372"/>
        </pc:sldMkLst>
      </pc:sldChg>
      <pc:sldChg chg="add">
        <pc:chgData name="laurahenao@yahoo.com" userId="0cb125032836c7ad" providerId="LiveId" clId="{06DDAE81-46FE-4602-8D3C-4C2906CC54BA}" dt="2021-08-12T01:25:05.084" v="495"/>
        <pc:sldMkLst>
          <pc:docMk/>
          <pc:sldMk cId="4117096622" sldId="1373"/>
        </pc:sldMkLst>
      </pc:sldChg>
      <pc:sldMasterChg chg="delSldLayout">
        <pc:chgData name="laurahenao@yahoo.com" userId="0cb125032836c7ad" providerId="LiveId" clId="{06DDAE81-46FE-4602-8D3C-4C2906CC54BA}" dt="2021-08-12T01:21:25.974" v="490" actId="2696"/>
        <pc:sldMasterMkLst>
          <pc:docMk/>
          <pc:sldMasterMk cId="912232553" sldId="2147483858"/>
        </pc:sldMasterMkLst>
        <pc:sldLayoutChg chg="del">
          <pc:chgData name="laurahenao@yahoo.com" userId="0cb125032836c7ad" providerId="LiveId" clId="{06DDAE81-46FE-4602-8D3C-4C2906CC54BA}" dt="2021-08-12T01:21:25.974" v="490" actId="2696"/>
          <pc:sldLayoutMkLst>
            <pc:docMk/>
            <pc:sldMasterMk cId="912232553" sldId="2147483858"/>
            <pc:sldLayoutMk cId="3011899697" sldId="2147483888"/>
          </pc:sldLayoutMkLst>
        </pc:sldLayoutChg>
      </pc:sldMasterChg>
      <pc:sldMasterChg chg="delSldLayout">
        <pc:chgData name="laurahenao@yahoo.com" userId="0cb125032836c7ad" providerId="LiveId" clId="{06DDAE81-46FE-4602-8D3C-4C2906CC54BA}" dt="2021-08-12T01:33:22.858" v="502" actId="2696"/>
        <pc:sldMasterMkLst>
          <pc:docMk/>
          <pc:sldMasterMk cId="0" sldId="2147483865"/>
        </pc:sldMasterMkLst>
        <pc:sldLayoutChg chg="del">
          <pc:chgData name="laurahenao@yahoo.com" userId="0cb125032836c7ad" providerId="LiveId" clId="{06DDAE81-46FE-4602-8D3C-4C2906CC54BA}" dt="2021-08-12T01:23:22.158" v="492" actId="2696"/>
          <pc:sldLayoutMkLst>
            <pc:docMk/>
            <pc:sldMasterMk cId="0" sldId="2147483865"/>
            <pc:sldLayoutMk cId="0" sldId="2147483655"/>
          </pc:sldLayoutMkLst>
        </pc:sldLayoutChg>
        <pc:sldLayoutChg chg="del">
          <pc:chgData name="laurahenao@yahoo.com" userId="0cb125032836c7ad" providerId="LiveId" clId="{06DDAE81-46FE-4602-8D3C-4C2906CC54BA}" dt="2021-08-12T00:17:41.935" v="26" actId="2696"/>
          <pc:sldLayoutMkLst>
            <pc:docMk/>
            <pc:sldMasterMk cId="0" sldId="2147483865"/>
            <pc:sldLayoutMk cId="0" sldId="2147483869"/>
          </pc:sldLayoutMkLst>
        </pc:sldLayoutChg>
        <pc:sldLayoutChg chg="del">
          <pc:chgData name="laurahenao@yahoo.com" userId="0cb125032836c7ad" providerId="LiveId" clId="{06DDAE81-46FE-4602-8D3C-4C2906CC54BA}" dt="2021-08-12T00:15:56.174" v="16" actId="2696"/>
          <pc:sldLayoutMkLst>
            <pc:docMk/>
            <pc:sldMasterMk cId="0" sldId="2147483865"/>
            <pc:sldLayoutMk cId="472962868" sldId="2147483875"/>
          </pc:sldLayoutMkLst>
        </pc:sldLayoutChg>
        <pc:sldLayoutChg chg="del">
          <pc:chgData name="laurahenao@yahoo.com" userId="0cb125032836c7ad" providerId="LiveId" clId="{06DDAE81-46FE-4602-8D3C-4C2906CC54BA}" dt="2021-08-12T00:16:39.494" v="25" actId="2696"/>
          <pc:sldLayoutMkLst>
            <pc:docMk/>
            <pc:sldMasterMk cId="0" sldId="2147483865"/>
            <pc:sldLayoutMk cId="2595838864" sldId="2147483875"/>
          </pc:sldLayoutMkLst>
        </pc:sldLayoutChg>
        <pc:sldLayoutChg chg="del">
          <pc:chgData name="laurahenao@yahoo.com" userId="0cb125032836c7ad" providerId="LiveId" clId="{06DDAE81-46FE-4602-8D3C-4C2906CC54BA}" dt="2021-08-12T00:16:39.494" v="25" actId="2696"/>
          <pc:sldLayoutMkLst>
            <pc:docMk/>
            <pc:sldMasterMk cId="0" sldId="2147483865"/>
            <pc:sldLayoutMk cId="2132623509" sldId="2147483876"/>
          </pc:sldLayoutMkLst>
        </pc:sldLayoutChg>
        <pc:sldLayoutChg chg="del">
          <pc:chgData name="laurahenao@yahoo.com" userId="0cb125032836c7ad" providerId="LiveId" clId="{06DDAE81-46FE-4602-8D3C-4C2906CC54BA}" dt="2021-08-12T00:16:39.494" v="25" actId="2696"/>
          <pc:sldLayoutMkLst>
            <pc:docMk/>
            <pc:sldMasterMk cId="0" sldId="2147483865"/>
            <pc:sldLayoutMk cId="2166081231" sldId="2147483877"/>
          </pc:sldLayoutMkLst>
        </pc:sldLayoutChg>
        <pc:sldLayoutChg chg="del">
          <pc:chgData name="laurahenao@yahoo.com" userId="0cb125032836c7ad" providerId="LiveId" clId="{06DDAE81-46FE-4602-8D3C-4C2906CC54BA}" dt="2021-08-12T01:09:54.425" v="428" actId="2696"/>
          <pc:sldLayoutMkLst>
            <pc:docMk/>
            <pc:sldMasterMk cId="0" sldId="2147483865"/>
            <pc:sldLayoutMk cId="175574794" sldId="2147483881"/>
          </pc:sldLayoutMkLst>
        </pc:sldLayoutChg>
        <pc:sldLayoutChg chg="del">
          <pc:chgData name="laurahenao@yahoo.com" userId="0cb125032836c7ad" providerId="LiveId" clId="{06DDAE81-46FE-4602-8D3C-4C2906CC54BA}" dt="2021-08-12T01:09:43.400" v="427" actId="47"/>
          <pc:sldLayoutMkLst>
            <pc:docMk/>
            <pc:sldMasterMk cId="0" sldId="2147483865"/>
            <pc:sldLayoutMk cId="727360986" sldId="2147483882"/>
          </pc:sldLayoutMkLst>
        </pc:sldLayoutChg>
        <pc:sldLayoutChg chg="del">
          <pc:chgData name="laurahenao@yahoo.com" userId="0cb125032836c7ad" providerId="LiveId" clId="{06DDAE81-46FE-4602-8D3C-4C2906CC54BA}" dt="2021-08-12T01:10:43.455" v="430" actId="2696"/>
          <pc:sldLayoutMkLst>
            <pc:docMk/>
            <pc:sldMasterMk cId="0" sldId="2147483865"/>
            <pc:sldLayoutMk cId="3042711070" sldId="2147483883"/>
          </pc:sldLayoutMkLst>
        </pc:sldLayoutChg>
        <pc:sldLayoutChg chg="del">
          <pc:chgData name="laurahenao@yahoo.com" userId="0cb125032836c7ad" providerId="LiveId" clId="{06DDAE81-46FE-4602-8D3C-4C2906CC54BA}" dt="2021-08-12T01:24:34.285" v="494" actId="2696"/>
          <pc:sldLayoutMkLst>
            <pc:docMk/>
            <pc:sldMasterMk cId="0" sldId="2147483865"/>
            <pc:sldLayoutMk cId="166585841" sldId="2147483889"/>
          </pc:sldLayoutMkLst>
        </pc:sldLayoutChg>
        <pc:sldLayoutChg chg="del">
          <pc:chgData name="laurahenao@yahoo.com" userId="0cb125032836c7ad" providerId="LiveId" clId="{06DDAE81-46FE-4602-8D3C-4C2906CC54BA}" dt="2021-08-12T01:33:22.858" v="502" actId="2696"/>
          <pc:sldLayoutMkLst>
            <pc:docMk/>
            <pc:sldMasterMk cId="0" sldId="2147483865"/>
            <pc:sldLayoutMk cId="2876567775" sldId="214748389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8D09B62-7964-8A4C-9636-36CB120B29AE}"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285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21635963" y="0"/>
            <a:ext cx="2748037" cy="2910742"/>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1666892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p:nvPicPr>
        <p:blipFill>
          <a:blip r:embed="rId2"/>
          <a:stretch>
            <a:fillRect/>
          </a:stretch>
        </p:blipFill>
        <p:spPr>
          <a:xfrm>
            <a:off x="0" y="0"/>
            <a:ext cx="24384000" cy="15748000"/>
          </a:xfrm>
          <a:prstGeom prst="rect">
            <a:avLst/>
          </a:prstGeom>
        </p:spPr>
      </p:pic>
      <p:pic>
        <p:nvPicPr>
          <p:cNvPr id="4" name="Imagen 3" descr="interna+textura.png">
            <a:extLst>
              <a:ext uri="{FF2B5EF4-FFF2-40B4-BE49-F238E27FC236}">
                <a16:creationId xmlns:a16="http://schemas.microsoft.com/office/drawing/2014/main" id="{C2F0D8F9-4FA8-4FD4-B949-FB5D37CA4A1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7889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p:nvPicPr>
        <p:blipFill rotWithShape="1">
          <a:blip r:embed="rId2"/>
          <a:srcRect l="88730" b="81517"/>
          <a:stretch/>
        </p:blipFill>
        <p:spPr>
          <a:xfrm>
            <a:off x="21635963" y="0"/>
            <a:ext cx="2748037" cy="2910742"/>
          </a:xfrm>
          <a:prstGeom prst="rect">
            <a:avLst/>
          </a:prstGeom>
        </p:spPr>
      </p:pic>
      <p:pic>
        <p:nvPicPr>
          <p:cNvPr id="4" name="Imagen 3" descr="interna.png">
            <a:extLst>
              <a:ext uri="{FF2B5EF4-FFF2-40B4-BE49-F238E27FC236}">
                <a16:creationId xmlns:a16="http://schemas.microsoft.com/office/drawing/2014/main" id="{9649C400-68CD-4804-911C-D71DD9E6C6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360114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204472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9B498-3A8F-4142-B05C-EC2DA5449C47}"/>
              </a:ext>
            </a:extLst>
          </p:cNvPr>
          <p:cNvSpPr>
            <a:spLocks noGrp="1"/>
          </p:cNvSpPr>
          <p:nvPr>
            <p:ph type="title"/>
          </p:nvPr>
        </p:nvSpPr>
        <p:spPr>
          <a:xfrm>
            <a:off x="1679575" y="1049338"/>
            <a:ext cx="7864475" cy="3675062"/>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9E3E67D-FB6C-47AE-829F-EB07CFFB1C11}"/>
              </a:ext>
            </a:extLst>
          </p:cNvPr>
          <p:cNvSpPr>
            <a:spLocks noGrp="1"/>
          </p:cNvSpPr>
          <p:nvPr>
            <p:ph type="pic" idx="1"/>
          </p:nvPr>
        </p:nvSpPr>
        <p:spPr>
          <a:xfrm>
            <a:off x="10366375" y="2266950"/>
            <a:ext cx="12344400" cy="11191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3BAEE54-3D89-4A00-8E08-819CBD81DB02}"/>
              </a:ext>
            </a:extLst>
          </p:cNvPr>
          <p:cNvSpPr>
            <a:spLocks noGrp="1"/>
          </p:cNvSpPr>
          <p:nvPr>
            <p:ph type="body" sz="half" idx="2"/>
          </p:nvPr>
        </p:nvSpPr>
        <p:spPr>
          <a:xfrm>
            <a:off x="1679575" y="4724400"/>
            <a:ext cx="7864475" cy="8751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número de diapositiva 4">
            <a:extLst>
              <a:ext uri="{FF2B5EF4-FFF2-40B4-BE49-F238E27FC236}">
                <a16:creationId xmlns:a16="http://schemas.microsoft.com/office/drawing/2014/main" id="{B6D57053-7C33-4A11-973D-51149EB03DF0}"/>
              </a:ext>
            </a:extLst>
          </p:cNvPr>
          <p:cNvSpPr>
            <a:spLocks noGrp="1"/>
          </p:cNvSpPr>
          <p:nvPr>
            <p:ph type="sldNum" sz="quarter" idx="10"/>
          </p:nvPr>
        </p:nvSpPr>
        <p:spPr/>
        <p:txBody>
          <a:bodyPr/>
          <a:lstStyle/>
          <a:p>
            <a:fld id="{86CB4B4D-7CA3-9044-876B-883B54F8677D}" type="slidenum">
              <a:rPr lang="es-CO" smtClean="0"/>
              <a:t>‹Nº›</a:t>
            </a:fld>
            <a:endParaRPr lang="es-CO"/>
          </a:p>
        </p:txBody>
      </p:sp>
    </p:spTree>
    <p:extLst>
      <p:ext uri="{BB962C8B-B14F-4D97-AF65-F5344CB8AC3E}">
        <p14:creationId xmlns:p14="http://schemas.microsoft.com/office/powerpoint/2010/main" val="225588731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2132768" y="785171"/>
            <a:ext cx="1488101" cy="1672122"/>
          </a:xfrm>
          <a:prstGeom prst="rect">
            <a:avLst/>
          </a:prstGeom>
        </p:spPr>
      </p:pic>
      <p:sp>
        <p:nvSpPr>
          <p:cNvPr id="2" name="Holder 2"/>
          <p:cNvSpPr>
            <a:spLocks noGrp="1"/>
          </p:cNvSpPr>
          <p:nvPr>
            <p:ph type="title"/>
          </p:nvPr>
        </p:nvSpPr>
        <p:spPr/>
        <p:txBody>
          <a:bodyPr lIns="0" tIns="0" rIns="0" bIns="0"/>
          <a:lstStyle>
            <a:lvl1pPr>
              <a:defRPr sz="4667" b="1" i="0">
                <a:solidFill>
                  <a:srgbClr val="FF622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7/20/2022</a:t>
            </a:fld>
            <a:endParaRPr lang="en-US"/>
          </a:p>
        </p:txBody>
      </p:sp>
      <p:sp>
        <p:nvSpPr>
          <p:cNvPr id="6" name="Holder 6"/>
          <p:cNvSpPr>
            <a:spLocks noGrp="1"/>
          </p:cNvSpPr>
          <p:nvPr>
            <p:ph type="sldNum" sz="quarter" idx="7"/>
          </p:nvPr>
        </p:nvSpPr>
        <p:spPr>
          <a:xfrm>
            <a:off x="11891076" y="14089062"/>
            <a:ext cx="543418" cy="369332"/>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4698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864" r:id="rId1"/>
    <p:sldLayoutId id="2147483874" r:id="rId2"/>
    <p:sldLayoutId id="2147483871" r:id="rId3"/>
    <p:sldLayoutId id="2147483657" r:id="rId4"/>
    <p:sldLayoutId id="2147483658" r:id="rId5"/>
    <p:sldLayoutId id="2147483659" r:id="rId6"/>
    <p:sldLayoutId id="2147483676" r:id="rId7"/>
    <p:sldLayoutId id="2147483877" r:id="rId8"/>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19200" y="630652"/>
            <a:ext cx="21945600" cy="2624667"/>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219200" y="3674537"/>
            <a:ext cx="21945600" cy="10392951"/>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219200" y="14596064"/>
            <a:ext cx="5689600" cy="838436"/>
          </a:xfrm>
          <a:prstGeom prst="rect">
            <a:avLst/>
          </a:prstGeom>
        </p:spPr>
        <p:txBody>
          <a:bodyPr vert="horz" lIns="91440" tIns="45720" rIns="91440" bIns="45720" rtlCol="0" anchor="ctr"/>
          <a:lstStyle>
            <a:lvl1pPr algn="l">
              <a:defRPr sz="3200">
                <a:solidFill>
                  <a:schemeClr val="tx1">
                    <a:tint val="75000"/>
                  </a:schemeClr>
                </a:solidFill>
              </a:defRPr>
            </a:lvl1pPr>
          </a:lstStyle>
          <a:p>
            <a:fld id="{B3030C24-9424-B24A-8613-79990C3AA492}" type="datetimeFigureOut">
              <a:rPr lang="es-ES" smtClean="0"/>
              <a:t>20/07/2022</a:t>
            </a:fld>
            <a:endParaRPr lang="es-ES"/>
          </a:p>
        </p:txBody>
      </p:sp>
      <p:sp>
        <p:nvSpPr>
          <p:cNvPr id="5" name="Marcador de pie de página 4"/>
          <p:cNvSpPr>
            <a:spLocks noGrp="1"/>
          </p:cNvSpPr>
          <p:nvPr>
            <p:ph type="ftr" sz="quarter" idx="3"/>
          </p:nvPr>
        </p:nvSpPr>
        <p:spPr>
          <a:xfrm>
            <a:off x="8331200" y="14596064"/>
            <a:ext cx="7721600" cy="838436"/>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7475200" y="14596064"/>
            <a:ext cx="5689600" cy="838436"/>
          </a:xfrm>
          <a:prstGeom prst="rect">
            <a:avLst/>
          </a:prstGeom>
        </p:spPr>
        <p:txBody>
          <a:bodyPr vert="horz" lIns="91440" tIns="45720" rIns="91440" bIns="45720" rtlCol="0" anchor="ctr"/>
          <a:lstStyle>
            <a:lvl1pPr algn="r">
              <a:defRPr sz="3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91223255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3" r:id="rId4"/>
    <p:sldLayoutId id="2147483651" r:id="rId5"/>
    <p:sldLayoutId id="2147483740" r:id="rId6"/>
    <p:sldLayoutId id="2147483862" r:id="rId7"/>
    <p:sldLayoutId id="214748386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19200" y="630652"/>
            <a:ext cx="21945600" cy="2624667"/>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219200" y="3674537"/>
            <a:ext cx="21945600" cy="10392951"/>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219200" y="14596064"/>
            <a:ext cx="5689600" cy="838436"/>
          </a:xfrm>
          <a:prstGeom prst="rect">
            <a:avLst/>
          </a:prstGeom>
        </p:spPr>
        <p:txBody>
          <a:bodyPr vert="horz" lIns="91440" tIns="45720" rIns="91440" bIns="45720" rtlCol="0" anchor="ctr"/>
          <a:lstStyle>
            <a:lvl1pPr algn="l">
              <a:defRPr sz="3200">
                <a:solidFill>
                  <a:schemeClr val="tx1">
                    <a:tint val="75000"/>
                  </a:schemeClr>
                </a:solidFill>
              </a:defRPr>
            </a:lvl1pPr>
          </a:lstStyle>
          <a:p>
            <a:fld id="{B3030C24-9424-B24A-8613-79990C3AA492}" type="datetimeFigureOut">
              <a:rPr lang="es-ES" smtClean="0"/>
              <a:t>20/07/2022</a:t>
            </a:fld>
            <a:endParaRPr lang="es-ES"/>
          </a:p>
        </p:txBody>
      </p:sp>
      <p:sp>
        <p:nvSpPr>
          <p:cNvPr id="5" name="Marcador de pie de página 4"/>
          <p:cNvSpPr>
            <a:spLocks noGrp="1"/>
          </p:cNvSpPr>
          <p:nvPr>
            <p:ph type="ftr" sz="quarter" idx="3"/>
          </p:nvPr>
        </p:nvSpPr>
        <p:spPr>
          <a:xfrm>
            <a:off x="8331200" y="14596064"/>
            <a:ext cx="7721600" cy="838436"/>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7475200" y="14596064"/>
            <a:ext cx="5689600" cy="838436"/>
          </a:xfrm>
          <a:prstGeom prst="rect">
            <a:avLst/>
          </a:prstGeom>
        </p:spPr>
        <p:txBody>
          <a:bodyPr vert="horz" lIns="91440" tIns="45720" rIns="91440" bIns="45720" rtlCol="0" anchor="ctr"/>
          <a:lstStyle>
            <a:lvl1pPr algn="r">
              <a:defRPr sz="3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977599455"/>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1219215" rtl="0" eaLnBrk="1" latinLnBrk="0" hangingPunct="1">
        <a:spcBef>
          <a:spcPct val="0"/>
        </a:spcBef>
        <a:buNone/>
        <a:defRPr sz="11733" kern="1200">
          <a:solidFill>
            <a:schemeClr val="tx1"/>
          </a:solidFill>
          <a:latin typeface="+mj-lt"/>
          <a:ea typeface="+mj-ea"/>
          <a:cs typeface="+mj-cs"/>
        </a:defRPr>
      </a:lvl1pPr>
    </p:titleStyle>
    <p:bodyStyle>
      <a:lvl1pPr marL="914411" indent="-914411" algn="l" defTabSz="1219215" rtl="0" eaLnBrk="1" latinLnBrk="0" hangingPunct="1">
        <a:spcBef>
          <a:spcPct val="20000"/>
        </a:spcBef>
        <a:buFont typeface="Arial"/>
        <a:buChar char="•"/>
        <a:defRPr sz="8533" kern="1200">
          <a:solidFill>
            <a:schemeClr val="tx1"/>
          </a:solidFill>
          <a:latin typeface="+mn-lt"/>
          <a:ea typeface="+mn-ea"/>
          <a:cs typeface="+mn-cs"/>
        </a:defRPr>
      </a:lvl1pPr>
      <a:lvl2pPr marL="1981225" indent="-762010" algn="l" defTabSz="1219215" rtl="0" eaLnBrk="1" latinLnBrk="0" hangingPunct="1">
        <a:spcBef>
          <a:spcPct val="20000"/>
        </a:spcBef>
        <a:buFont typeface="Arial"/>
        <a:buChar char="–"/>
        <a:defRPr sz="7467" kern="1200">
          <a:solidFill>
            <a:schemeClr val="tx1"/>
          </a:solidFill>
          <a:latin typeface="+mn-lt"/>
          <a:ea typeface="+mn-ea"/>
          <a:cs typeface="+mn-cs"/>
        </a:defRPr>
      </a:lvl2pPr>
      <a:lvl3pPr marL="3048038" indent="-609608" algn="l" defTabSz="1219215" rtl="0" eaLnBrk="1" latinLnBrk="0" hangingPunct="1">
        <a:spcBef>
          <a:spcPct val="20000"/>
        </a:spcBef>
        <a:buFont typeface="Arial"/>
        <a:buChar char="•"/>
        <a:defRPr sz="6400" kern="1200">
          <a:solidFill>
            <a:schemeClr val="tx1"/>
          </a:solidFill>
          <a:latin typeface="+mn-lt"/>
          <a:ea typeface="+mn-ea"/>
          <a:cs typeface="+mn-cs"/>
        </a:defRPr>
      </a:lvl3pPr>
      <a:lvl4pPr marL="4267253" indent="-609608" algn="l" defTabSz="1219215" rtl="0" eaLnBrk="1" latinLnBrk="0" hangingPunct="1">
        <a:spcBef>
          <a:spcPct val="20000"/>
        </a:spcBef>
        <a:buFont typeface="Arial"/>
        <a:buChar char="–"/>
        <a:defRPr sz="5333" kern="1200">
          <a:solidFill>
            <a:schemeClr val="tx1"/>
          </a:solidFill>
          <a:latin typeface="+mn-lt"/>
          <a:ea typeface="+mn-ea"/>
          <a:cs typeface="+mn-cs"/>
        </a:defRPr>
      </a:lvl4pPr>
      <a:lvl5pPr marL="5486469" indent="-609608" algn="l" defTabSz="1219215" rtl="0" eaLnBrk="1" latinLnBrk="0" hangingPunct="1">
        <a:spcBef>
          <a:spcPct val="20000"/>
        </a:spcBef>
        <a:buFont typeface="Arial"/>
        <a:buChar char="»"/>
        <a:defRPr sz="5333" kern="1200">
          <a:solidFill>
            <a:schemeClr val="tx1"/>
          </a:solidFill>
          <a:latin typeface="+mn-lt"/>
          <a:ea typeface="+mn-ea"/>
          <a:cs typeface="+mn-cs"/>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s-E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2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9" name="Título…"/>
          <p:cNvSpPr txBox="1"/>
          <p:nvPr/>
        </p:nvSpPr>
        <p:spPr>
          <a:xfrm>
            <a:off x="13595683" y="5702967"/>
            <a:ext cx="8686801" cy="433136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b">
            <a:normAutofit/>
          </a:bodyPr>
          <a:lstStyle/>
          <a:p>
            <a:pPr marL="36195" marR="36195" indent="12065" algn="l" defTabSz="905510">
              <a:lnSpc>
                <a:spcPct val="80000"/>
              </a:lnSpc>
              <a:defRPr sz="8160">
                <a:solidFill>
                  <a:srgbClr val="434343"/>
                </a:solidFill>
                <a:latin typeface="Calibri"/>
                <a:ea typeface="Calibri"/>
                <a:cs typeface="Calibri"/>
                <a:sym typeface="Calibri"/>
              </a:defRPr>
            </a:pPr>
            <a:r>
              <a:rPr lang="es-ES" sz="8150" dirty="0">
                <a:solidFill>
                  <a:srgbClr val="FF5300"/>
                </a:solidFill>
              </a:rPr>
              <a:t>CENTRO DEL DISEÑO Y MANUFACTURA DEL CUERO </a:t>
            </a:r>
            <a:endParaRPr lang="es-ES" dirty="0">
              <a:solidFill>
                <a:srgbClr val="FF5300"/>
              </a:solidFill>
            </a:endParaRPr>
          </a:p>
        </p:txBody>
      </p:sp>
      <p:pic>
        <p:nvPicPr>
          <p:cNvPr id="1026" name="Picture 2" descr="https://lh4.googleusercontent.com/jDteGQo-RvXf1rbIS0isfnH1jOxmjLovgueAwd4fc3Uwt5sUz2EeWszjbCHEsZhcHEumE6ss_HXOeiresd8jV0aZr5BN2BGzytejIg8XtySCyJI8jrUZWN5-PbSesD6W4VbVpsbbM_AYA4JQXA"/>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434" b="92453" l="3759" r="92481">
                        <a14:foregroundMark x1="18797" y1="69182" x2="5263" y2="46541"/>
                        <a14:foregroundMark x1="77444" y1="73585" x2="93233" y2="50314"/>
                        <a14:foregroundMark x1="35338" y1="90566" x2="48872" y2="92453"/>
                        <a14:foregroundMark x1="42857" y1="45912" x2="58647" y2="46541"/>
                      </a14:backgroundRemoval>
                    </a14:imgEffect>
                  </a14:imgLayer>
                </a14:imgProps>
              </a:ext>
              <a:ext uri="{28A0092B-C50C-407E-A947-70E740481C1C}">
                <a14:useLocalDpi xmlns:a14="http://schemas.microsoft.com/office/drawing/2010/main" val="0"/>
              </a:ext>
            </a:extLst>
          </a:blip>
          <a:srcRect/>
          <a:stretch>
            <a:fillRect/>
          </a:stretch>
        </p:blipFill>
        <p:spPr bwMode="auto">
          <a:xfrm>
            <a:off x="4537075" y="3086099"/>
            <a:ext cx="7216775" cy="8611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283650" y="5044822"/>
            <a:ext cx="6498899" cy="963251"/>
          </a:xfrm>
          <a:prstGeom prst="rect">
            <a:avLst/>
          </a:prstGeom>
        </p:spPr>
      </p:pic>
      <p:sp>
        <p:nvSpPr>
          <p:cNvPr id="3" name="Rectángulo 2"/>
          <p:cNvSpPr/>
          <p:nvPr/>
        </p:nvSpPr>
        <p:spPr>
          <a:xfrm>
            <a:off x="6283650" y="6755425"/>
            <a:ext cx="12192000" cy="5386090"/>
          </a:xfrm>
          <a:prstGeom prst="rect">
            <a:avLst/>
          </a:prstGeom>
        </p:spPr>
        <p:txBody>
          <a:bodyPr>
            <a:spAutoFit/>
          </a:bodyPr>
          <a:lstStyle/>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Problemática que se presento</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Mercado objetivo</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Solución de problema</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Competencia</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Contenido innovador</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Integrantes de proyecto</a:t>
            </a:r>
          </a:p>
          <a:p>
            <a:endParaRPr lang="es-ES" dirty="0"/>
          </a:p>
        </p:txBody>
      </p:sp>
    </p:spTree>
    <p:extLst>
      <p:ext uri="{BB962C8B-B14F-4D97-AF65-F5344CB8AC3E}">
        <p14:creationId xmlns:p14="http://schemas.microsoft.com/office/powerpoint/2010/main" val="14168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3622431" y="1426814"/>
            <a:ext cx="15579969"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9600" b="0" i="0" u="none" strike="noStrike" kern="0" cap="none" spc="0" normalizeH="0" baseline="0" noProof="0" dirty="0">
                <a:ln>
                  <a:noFill/>
                </a:ln>
                <a:solidFill>
                  <a:srgbClr val="FF5300"/>
                </a:solidFill>
                <a:effectLst/>
                <a:uLnTx/>
                <a:uFillTx/>
                <a:latin typeface="Times New Roman"/>
                <a:ea typeface="Times New Roman"/>
                <a:cs typeface="Times New Roman"/>
                <a:sym typeface="Times New Roman"/>
              </a:rPr>
              <a:t>Problemática que se presento</a:t>
            </a:r>
            <a:endParaRPr kumimoji="0" lang="es-ES" sz="1800" b="0" i="0" u="none" strike="noStrike" kern="0" cap="none" spc="0" normalizeH="0" baseline="0" noProof="0" dirty="0">
              <a:ln>
                <a:noFill/>
              </a:ln>
              <a:solidFill>
                <a:sysClr val="windowText" lastClr="000000"/>
              </a:solidFill>
              <a:effectLst/>
              <a:uLnTx/>
              <a:uFillTx/>
            </a:endParaRPr>
          </a:p>
        </p:txBody>
      </p:sp>
      <p:sp>
        <p:nvSpPr>
          <p:cNvPr id="5" name="Rectángulo 4"/>
          <p:cNvSpPr/>
          <p:nvPr/>
        </p:nvSpPr>
        <p:spPr>
          <a:xfrm>
            <a:off x="3146180" y="5828669"/>
            <a:ext cx="8733693" cy="3970318"/>
          </a:xfrm>
          <a:prstGeom prst="rect">
            <a:avLst/>
          </a:prstGeom>
        </p:spPr>
        <p:txBody>
          <a:bodyPr wrap="square">
            <a:spAutoFit/>
          </a:bodyPr>
          <a:lstStyle/>
          <a:p>
            <a:pPr algn="just" defTabSz="914400" hangingPunct="1">
              <a:buClr>
                <a:srgbClr val="000000"/>
              </a:buClr>
              <a:buSzPts val="4000"/>
            </a:pPr>
            <a:r>
              <a:rPr lang="es-ES" b="0" dirty="0">
                <a:solidFill>
                  <a:schemeClr val="bg1"/>
                </a:solidFill>
              </a:rPr>
              <a:t>El problema es la escases publicitaria de la empresa, ya que esta empresa no tiene ninguna manera de hacer publicidad a sus productos por medio digital, por ende este problema hace que la clientela sea muy cerrada o limitada a un grupo concreto de personas . </a:t>
            </a:r>
            <a:endParaRPr lang="es-ES" sz="4000" b="0" dirty="0">
              <a:latin typeface="Times New Roman"/>
              <a:ea typeface="Times New Roman"/>
              <a:cs typeface="Times New Roman"/>
              <a:sym typeface="Times New Roman"/>
            </a:endParaRPr>
          </a:p>
        </p:txBody>
      </p:sp>
      <p:pic>
        <p:nvPicPr>
          <p:cNvPr id="6" name="Imagen 5"/>
          <p:cNvPicPr>
            <a:picLocks noChangeAspect="1"/>
          </p:cNvPicPr>
          <p:nvPr/>
        </p:nvPicPr>
        <p:blipFill>
          <a:blip r:embed="rId3"/>
          <a:stretch>
            <a:fillRect/>
          </a:stretch>
        </p:blipFill>
        <p:spPr>
          <a:xfrm>
            <a:off x="12520612" y="5136380"/>
            <a:ext cx="10714553" cy="6369820"/>
          </a:xfrm>
          <a:prstGeom prst="rect">
            <a:avLst/>
          </a:prstGeom>
        </p:spPr>
      </p:pic>
    </p:spTree>
    <p:extLst>
      <p:ext uri="{BB962C8B-B14F-4D97-AF65-F5344CB8AC3E}">
        <p14:creationId xmlns:p14="http://schemas.microsoft.com/office/powerpoint/2010/main" val="28415208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CO" sz="9600" b="0" dirty="0">
                <a:solidFill>
                  <a:schemeClr val="tx1"/>
                </a:solidFill>
                <a:latin typeface="Times New Roman" panose="02020603050405020304" pitchFamily="18" charset="0"/>
                <a:cs typeface="Times New Roman" panose="02020603050405020304" pitchFamily="18" charset="0"/>
              </a:rPr>
              <a:t>Solución de Problema</a:t>
            </a:r>
          </a:p>
        </p:txBody>
      </p:sp>
      <p:sp>
        <p:nvSpPr>
          <p:cNvPr id="3" name="Rectángulo 2"/>
          <p:cNvSpPr/>
          <p:nvPr/>
        </p:nvSpPr>
        <p:spPr>
          <a:xfrm>
            <a:off x="11391900" y="5311150"/>
            <a:ext cx="11658600" cy="7294305"/>
          </a:xfrm>
          <a:prstGeom prst="rect">
            <a:avLst/>
          </a:prstGeom>
        </p:spPr>
        <p:txBody>
          <a:bodyPr wrap="square">
            <a:spAutoFit/>
          </a:bodyPr>
          <a:lstStyle/>
          <a:p>
            <a:pPr algn="just"/>
            <a:r>
              <a:rPr lang="es-ES" b="0" dirty="0">
                <a:solidFill>
                  <a:schemeClr val="bg1"/>
                </a:solidFill>
                <a:latin typeface="Times New Roman" panose="02020603050405020304" pitchFamily="18" charset="0"/>
                <a:cs typeface="Times New Roman" panose="02020603050405020304" pitchFamily="18" charset="0"/>
              </a:rPr>
              <a:t>El objetivo general es lograr una página web híbrida de compra y venta donde se hallen los productos de la empresa para lograr una publicidad digital y así la empresa pueda tener mucha más variedad de clientes en su negocio, y a su vez lograr las ventas digitales</a:t>
            </a:r>
          </a:p>
          <a:p>
            <a:pPr algn="just"/>
            <a:endParaRPr lang="es-ES" b="0" dirty="0">
              <a:solidFill>
                <a:schemeClr val="bg1"/>
              </a:solidFill>
              <a:latin typeface="Times New Roman" panose="02020603050405020304" pitchFamily="18" charset="0"/>
              <a:cs typeface="Times New Roman" panose="02020603050405020304" pitchFamily="18" charset="0"/>
            </a:endParaRPr>
          </a:p>
          <a:p>
            <a:pPr algn="just"/>
            <a:r>
              <a:rPr lang="es-ES" b="0" dirty="0">
                <a:solidFill>
                  <a:schemeClr val="bg1"/>
                </a:solidFill>
                <a:latin typeface="Times New Roman" panose="02020603050405020304" pitchFamily="18" charset="0"/>
                <a:cs typeface="Times New Roman" panose="02020603050405020304" pitchFamily="18" charset="0"/>
              </a:rPr>
              <a:t>En este caso también se incluye: </a:t>
            </a:r>
          </a:p>
          <a:p>
            <a:pPr algn="just"/>
            <a:endParaRPr lang="es-ES" b="0" dirty="0">
              <a:solidFill>
                <a:schemeClr val="bg1"/>
              </a:solidFill>
              <a:latin typeface="Times New Roman" panose="02020603050405020304" pitchFamily="18" charset="0"/>
              <a:cs typeface="Times New Roman" panose="02020603050405020304" pitchFamily="18" charset="0"/>
            </a:endParaRPr>
          </a:p>
          <a:p>
            <a:pPr algn="just"/>
            <a:r>
              <a:rPr lang="es-ES" b="0" dirty="0">
                <a:solidFill>
                  <a:schemeClr val="bg1"/>
                </a:solidFill>
                <a:latin typeface="Times New Roman" panose="02020603050405020304" pitchFamily="18" charset="0"/>
                <a:cs typeface="Times New Roman" panose="02020603050405020304" pitchFamily="18" charset="0"/>
              </a:rPr>
              <a:t>•	dar a conocer la entidad empresarial</a:t>
            </a:r>
          </a:p>
          <a:p>
            <a:pPr algn="just"/>
            <a:r>
              <a:rPr lang="es-ES" b="0" dirty="0">
                <a:solidFill>
                  <a:schemeClr val="bg1"/>
                </a:solidFill>
                <a:latin typeface="Times New Roman" panose="02020603050405020304" pitchFamily="18" charset="0"/>
                <a:cs typeface="Times New Roman" panose="02020603050405020304" pitchFamily="18" charset="0"/>
              </a:rPr>
              <a:t>•	Aumentar el nivel económico de la entidad empresaria</a:t>
            </a:r>
          </a:p>
          <a:p>
            <a:pPr algn="just"/>
            <a:r>
              <a:rPr lang="es-ES" b="0" dirty="0">
                <a:solidFill>
                  <a:schemeClr val="bg1"/>
                </a:solidFill>
                <a:latin typeface="Times New Roman" panose="02020603050405020304" pitchFamily="18" charset="0"/>
                <a:cs typeface="Times New Roman" panose="02020603050405020304" pitchFamily="18" charset="0"/>
              </a:rPr>
              <a:t>•	Aumentar el nivel de información de esta entidad</a:t>
            </a:r>
          </a:p>
          <a:p>
            <a:pPr algn="just"/>
            <a:r>
              <a:rPr lang="es-ES" b="0" dirty="0">
                <a:solidFill>
                  <a:schemeClr val="bg1"/>
                </a:solidFill>
                <a:latin typeface="Times New Roman" panose="02020603050405020304" pitchFamily="18" charset="0"/>
                <a:cs typeface="Times New Roman" panose="02020603050405020304" pitchFamily="18" charset="0"/>
              </a:rPr>
              <a:t>•	Aumentar el nivel de participación social, económica y    cultural de esta entidad financiera hacia la sociedad</a:t>
            </a:r>
          </a:p>
        </p:txBody>
      </p:sp>
      <p:pic>
        <p:nvPicPr>
          <p:cNvPr id="6" name="Imagen 5"/>
          <p:cNvPicPr>
            <a:picLocks noChangeAspect="1"/>
          </p:cNvPicPr>
          <p:nvPr/>
        </p:nvPicPr>
        <p:blipFill>
          <a:blip r:embed="rId3"/>
          <a:stretch>
            <a:fillRect/>
          </a:stretch>
        </p:blipFill>
        <p:spPr>
          <a:xfrm>
            <a:off x="1600200" y="4083050"/>
            <a:ext cx="8851900" cy="8851900"/>
          </a:xfrm>
          <a:prstGeom prst="rect">
            <a:avLst/>
          </a:prstGeom>
        </p:spPr>
      </p:pic>
    </p:spTree>
    <p:extLst>
      <p:ext uri="{BB962C8B-B14F-4D97-AF65-F5344CB8AC3E}">
        <p14:creationId xmlns:p14="http://schemas.microsoft.com/office/powerpoint/2010/main" val="111095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panose="02020603050405020304" pitchFamily="18" charset="0"/>
                <a:cs typeface="Times New Roman" panose="02020603050405020304" pitchFamily="18" charset="0"/>
              </a:rPr>
              <a:t>Mercado objetivo</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4" name="Rectángulo 3"/>
          <p:cNvSpPr/>
          <p:nvPr/>
        </p:nvSpPr>
        <p:spPr>
          <a:xfrm>
            <a:off x="406878" y="2999373"/>
            <a:ext cx="23012401" cy="5016758"/>
          </a:xfrm>
          <a:prstGeom prst="rect">
            <a:avLst/>
          </a:prstGeom>
        </p:spPr>
        <p:txBody>
          <a:bodyPr wrap="square">
            <a:spAutoFit/>
          </a:bodyPr>
          <a:lstStyle/>
          <a:p>
            <a:pPr algn="just"/>
            <a:r>
              <a:rPr lang="es-ES" sz="3200" b="0" dirty="0">
                <a:solidFill>
                  <a:schemeClr val="bg1"/>
                </a:solidFill>
                <a:latin typeface="Times New Roman" panose="02020603050405020304" pitchFamily="18" charset="0"/>
                <a:cs typeface="Times New Roman" panose="02020603050405020304" pitchFamily="18" charset="0"/>
              </a:rPr>
              <a:t>La página como tal va dirigida en este caso a los clientes y proveedores.</a:t>
            </a:r>
          </a:p>
          <a:p>
            <a:pPr algn="just"/>
            <a:endParaRPr lang="es-ES" sz="3200" b="0" dirty="0">
              <a:solidFill>
                <a:schemeClr val="bg1"/>
              </a:solidFill>
              <a:latin typeface="Times New Roman" panose="02020603050405020304" pitchFamily="18" charset="0"/>
              <a:cs typeface="Times New Roman" panose="02020603050405020304" pitchFamily="18" charset="0"/>
            </a:endParaRPr>
          </a:p>
          <a:p>
            <a:pPr algn="just"/>
            <a:r>
              <a:rPr lang="es-ES" sz="3200" b="0" dirty="0">
                <a:solidFill>
                  <a:schemeClr val="bg1"/>
                </a:solidFill>
                <a:latin typeface="Times New Roman" panose="02020603050405020304" pitchFamily="18" charset="0"/>
                <a:cs typeface="Times New Roman" panose="02020603050405020304" pitchFamily="18" charset="0"/>
              </a:rPr>
              <a:t>por un lado los clientes serán quienes realicen la consulta de los productos y quienes los obtengan por esta razón es importante tenerlos en cuenta ya que ellos son quienes tomaran el papel de compradores y permitirán el crecimiento financiero de la empresa es decir que los clientes son personas que se sienten atraídos por la tecnología y que de alguna u otra forma sienten la necesidad de obtener un productos, al final estas personas de alguna menara terminan impulsando no solo el producto sino también la marca.</a:t>
            </a:r>
          </a:p>
          <a:p>
            <a:endParaRPr lang="es-ES" sz="3200" b="0" dirty="0">
              <a:solidFill>
                <a:schemeClr val="bg1"/>
              </a:solidFill>
              <a:latin typeface="Times New Roman" panose="02020603050405020304" pitchFamily="18" charset="0"/>
              <a:cs typeface="Times New Roman" panose="02020603050405020304" pitchFamily="18" charset="0"/>
            </a:endParaRPr>
          </a:p>
          <a:p>
            <a:pPr algn="just"/>
            <a:r>
              <a:rPr lang="es-ES" sz="3200" b="0" dirty="0">
                <a:solidFill>
                  <a:schemeClr val="bg1"/>
                </a:solidFill>
                <a:latin typeface="Times New Roman" panose="02020603050405020304" pitchFamily="18" charset="0"/>
                <a:cs typeface="Times New Roman" panose="02020603050405020304" pitchFamily="18" charset="0"/>
              </a:rPr>
              <a:t>Por otro lado los proveedores en este caso quienes surten la empresa y a quienes les conviene que se realice la potencialización de la agencia surtidora, ya que serán quienes ingresen los productos a la empresa con el fin de agrandar y obtener mas reconocimiento de la marca dando como tal el crecimiento financiero de la empresa de ventas y de la marca surtidora.</a:t>
            </a:r>
          </a:p>
        </p:txBody>
      </p:sp>
      <p:pic>
        <p:nvPicPr>
          <p:cNvPr id="6" name="Imagen 5"/>
          <p:cNvPicPr>
            <a:picLocks noChangeAspect="1"/>
          </p:cNvPicPr>
          <p:nvPr/>
        </p:nvPicPr>
        <p:blipFill>
          <a:blip r:embed="rId3"/>
          <a:stretch>
            <a:fillRect/>
          </a:stretch>
        </p:blipFill>
        <p:spPr>
          <a:xfrm>
            <a:off x="1352550" y="9620250"/>
            <a:ext cx="5378941" cy="4294188"/>
          </a:xfrm>
          <a:prstGeom prst="rect">
            <a:avLst/>
          </a:prstGeom>
        </p:spPr>
      </p:pic>
      <p:pic>
        <p:nvPicPr>
          <p:cNvPr id="8" name="Imagen 7"/>
          <p:cNvPicPr>
            <a:picLocks noChangeAspect="1"/>
          </p:cNvPicPr>
          <p:nvPr/>
        </p:nvPicPr>
        <p:blipFill rotWithShape="1">
          <a:blip r:embed="rId4"/>
          <a:srcRect l="1143" t="15484" b="21945"/>
          <a:stretch/>
        </p:blipFill>
        <p:spPr>
          <a:xfrm>
            <a:off x="15792709" y="9452769"/>
            <a:ext cx="7313633" cy="4629150"/>
          </a:xfrm>
          <a:prstGeom prst="rect">
            <a:avLst/>
          </a:prstGeom>
        </p:spPr>
      </p:pic>
      <p:pic>
        <p:nvPicPr>
          <p:cNvPr id="9" name="Imagen 8"/>
          <p:cNvPicPr>
            <a:picLocks noChangeAspect="1"/>
          </p:cNvPicPr>
          <p:nvPr/>
        </p:nvPicPr>
        <p:blipFill>
          <a:blip r:embed="rId5"/>
          <a:stretch>
            <a:fillRect/>
          </a:stretch>
        </p:blipFill>
        <p:spPr>
          <a:xfrm>
            <a:off x="10624510" y="8951422"/>
            <a:ext cx="2577139" cy="3072742"/>
          </a:xfrm>
          <a:prstGeom prst="rect">
            <a:avLst/>
          </a:prstGeom>
        </p:spPr>
      </p:pic>
      <p:sp>
        <p:nvSpPr>
          <p:cNvPr id="17" name="Flecha izquierda y derecha 16"/>
          <p:cNvSpPr/>
          <p:nvPr/>
        </p:nvSpPr>
        <p:spPr>
          <a:xfrm rot="20389813">
            <a:off x="6640368" y="11028544"/>
            <a:ext cx="4121888" cy="762000"/>
          </a:xfrm>
          <a:prstGeom prst="leftRightArrow">
            <a:avLst/>
          </a:prstGeom>
          <a:solidFill>
            <a:schemeClr val="tx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ES" sz="3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CuadroTexto 17"/>
          <p:cNvSpPr txBox="1"/>
          <p:nvPr/>
        </p:nvSpPr>
        <p:spPr>
          <a:xfrm rot="20379885">
            <a:off x="7067492" y="11152742"/>
            <a:ext cx="3221018"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lang="es-ES" sz="2400" b="0" dirty="0">
                <a:solidFill>
                  <a:schemeClr val="bg1"/>
                </a:solidFill>
              </a:rPr>
              <a:t>cooperativa</a:t>
            </a:r>
            <a:endParaRPr kumimoji="0" lang="es-ES" sz="24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20" name="CuadroTexto 19"/>
          <p:cNvSpPr txBox="1"/>
          <p:nvPr/>
        </p:nvSpPr>
        <p:spPr>
          <a:xfrm>
            <a:off x="2419350" y="13914438"/>
            <a:ext cx="371475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proveedor</a:t>
            </a:r>
          </a:p>
        </p:txBody>
      </p:sp>
      <p:sp>
        <p:nvSpPr>
          <p:cNvPr id="21" name="CuadroTexto 20"/>
          <p:cNvSpPr txBox="1"/>
          <p:nvPr/>
        </p:nvSpPr>
        <p:spPr>
          <a:xfrm>
            <a:off x="10277377" y="12004372"/>
            <a:ext cx="328199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Empresa</a:t>
            </a:r>
            <a:endParaRPr kumimoji="0" lang="es-E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
        <p:nvSpPr>
          <p:cNvPr id="22" name="CuadroTexto 21"/>
          <p:cNvSpPr txBox="1"/>
          <p:nvPr/>
        </p:nvSpPr>
        <p:spPr>
          <a:xfrm>
            <a:off x="18097500" y="13927932"/>
            <a:ext cx="339090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Cliente</a:t>
            </a:r>
          </a:p>
        </p:txBody>
      </p:sp>
    </p:spTree>
    <p:extLst>
      <p:ext uri="{BB962C8B-B14F-4D97-AF65-F5344CB8AC3E}">
        <p14:creationId xmlns:p14="http://schemas.microsoft.com/office/powerpoint/2010/main" val="27818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panose="02020603050405020304" pitchFamily="18" charset="0"/>
                <a:cs typeface="Times New Roman" panose="02020603050405020304" pitchFamily="18" charset="0"/>
              </a:rPr>
              <a:t>Competencia</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2133600" y="5922522"/>
            <a:ext cx="10267950" cy="4524315"/>
          </a:xfrm>
          <a:prstGeom prst="rect">
            <a:avLst/>
          </a:prstGeom>
        </p:spPr>
        <p:txBody>
          <a:bodyPr wrap="square">
            <a:spAutoFit/>
          </a:bodyPr>
          <a:lstStyle/>
          <a:p>
            <a:pPr lvl="0" algn="just">
              <a:buClr>
                <a:schemeClr val="dk1"/>
              </a:buClr>
              <a:buSzPts val="3600"/>
            </a:pPr>
            <a:r>
              <a:rPr lang="es-ES" b="0" dirty="0">
                <a:solidFill>
                  <a:schemeClr val="dk1"/>
                </a:solidFill>
                <a:latin typeface="Times New Roman"/>
                <a:ea typeface="Times New Roman"/>
                <a:cs typeface="Times New Roman"/>
                <a:sym typeface="Times New Roman"/>
              </a:rPr>
              <a:t>Su principal origen es el análisis de algunas páginas web que dan cierto nivel de información de un artículo o producto pero que sin embargo no satisfacen la cantidad de  información requerida del usuario por ende se tomaron en cuenta la distintivas páginas web para unirlas en una sola, permitiendo resultados  que provoquen la ascendencia de la entidad financiera que está administrando la aplicación</a:t>
            </a:r>
            <a:endParaRPr lang="es-ES" dirty="0"/>
          </a:p>
        </p:txBody>
      </p:sp>
      <p:pic>
        <p:nvPicPr>
          <p:cNvPr id="7" name="Imagen 6"/>
          <p:cNvPicPr>
            <a:picLocks noChangeAspect="1"/>
          </p:cNvPicPr>
          <p:nvPr/>
        </p:nvPicPr>
        <p:blipFill>
          <a:blip r:embed="rId3"/>
          <a:stretch>
            <a:fillRect/>
          </a:stretch>
        </p:blipFill>
        <p:spPr>
          <a:xfrm>
            <a:off x="13525500" y="6390259"/>
            <a:ext cx="9010650" cy="7869301"/>
          </a:xfrm>
          <a:prstGeom prst="rect">
            <a:avLst/>
          </a:prstGeom>
        </p:spPr>
      </p:pic>
    </p:spTree>
    <p:extLst>
      <p:ext uri="{BB962C8B-B14F-4D97-AF65-F5344CB8AC3E}">
        <p14:creationId xmlns:p14="http://schemas.microsoft.com/office/powerpoint/2010/main" val="22245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a:ea typeface="Times New Roman"/>
                <a:cs typeface="Times New Roman"/>
                <a:sym typeface="Times New Roman"/>
              </a:rPr>
              <a:t>Componente innovador</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5705475" y="3761070"/>
            <a:ext cx="13144500" cy="11172289"/>
          </a:xfrm>
          <a:prstGeom prst="rect">
            <a:avLst/>
          </a:prstGeom>
        </p:spPr>
        <p:txBody>
          <a:bodyPr wrap="square">
            <a:spAutoFit/>
          </a:bodyPr>
          <a:lstStyle/>
          <a:p>
            <a:pPr lvl="0" algn="just">
              <a:buClr>
                <a:schemeClr val="dk1"/>
              </a:buClr>
              <a:buSzPts val="3600"/>
            </a:pPr>
            <a:r>
              <a:rPr lang="es-ES" b="0" dirty="0">
                <a:solidFill>
                  <a:schemeClr val="dk1"/>
                </a:solidFill>
                <a:latin typeface="Times New Roman"/>
                <a:ea typeface="Times New Roman"/>
                <a:cs typeface="Times New Roman"/>
                <a:sym typeface="Times New Roman"/>
              </a:rPr>
              <a:t>La innovación comienza desde el modelo de negocio, la manera en la que la empresa se da a conocer, crea, capta y ofrece valor a sus clientes mediante sus productos, y dentro de la innovación de esta están:</a:t>
            </a:r>
          </a:p>
          <a:p>
            <a:pPr lvl="0" algn="just">
              <a:buClr>
                <a:schemeClr val="dk1"/>
              </a:buClr>
              <a:buSzPts val="3600"/>
            </a:pPr>
            <a:endParaRPr lang="es-ES" dirty="0"/>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Cambios de diseño y envasado: Modificaciones en la forma y aspecto de la página web que no afecta las propiedades y funciones del producto, es decir, como una nueva botella con un recipiente más atractivo para el cliente.</a:t>
            </a:r>
            <a:endParaRPr lang="es-ES" dirty="0"/>
          </a:p>
          <a:p>
            <a:pPr lvl="0" algn="just">
              <a:buClr>
                <a:srgbClr val="FFFFFF"/>
              </a:buClr>
              <a:buSzPts val="3600"/>
            </a:pPr>
            <a:endParaRPr lang="es-ES" b="0" dirty="0">
              <a:solidFill>
                <a:schemeClr val="dk1"/>
              </a:solidFill>
              <a:latin typeface="Times New Roman"/>
              <a:ea typeface="Times New Roman"/>
              <a:cs typeface="Times New Roman"/>
              <a:sym typeface="Times New Roman"/>
            </a:endParaRPr>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Promoción y colocación de productos: generando nuevos canales de venta como método utilizados para vender bienes y servicio a los clientes, en este caso una página web que ofrece todo esto.</a:t>
            </a:r>
            <a:endParaRPr lang="es-ES" dirty="0"/>
          </a:p>
          <a:p>
            <a:pPr lvl="0" algn="just">
              <a:buClr>
                <a:srgbClr val="FFFFFF"/>
              </a:buClr>
              <a:buSzPts val="3600"/>
            </a:pPr>
            <a:endParaRPr lang="es-ES" b="0" dirty="0">
              <a:solidFill>
                <a:schemeClr val="dk1"/>
              </a:solidFill>
              <a:latin typeface="Times New Roman"/>
              <a:ea typeface="Times New Roman"/>
              <a:cs typeface="Times New Roman"/>
              <a:sym typeface="Times New Roman"/>
            </a:endParaRPr>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Tarifación de bienes: Introduciendo nuevas estrategias de precios para comercializar los bienes de la organización </a:t>
            </a:r>
          </a:p>
          <a:p>
            <a:pPr marL="571500" lvl="0" indent="-571500" algn="just">
              <a:buClr>
                <a:schemeClr val="dk1"/>
              </a:buClr>
              <a:buSzPts val="3600"/>
              <a:buFont typeface="Arial" panose="020B0604020202020204" pitchFamily="34" charset="0"/>
              <a:buChar char="•"/>
            </a:pPr>
            <a:endParaRPr lang="es-ES" b="0" dirty="0">
              <a:solidFill>
                <a:schemeClr val="dk1"/>
              </a:solidFill>
              <a:latin typeface="Times New Roman"/>
              <a:ea typeface="Times New Roman"/>
              <a:cs typeface="Times New Roman"/>
              <a:sym typeface="Times New Roman"/>
            </a:endParaRPr>
          </a:p>
          <a:p>
            <a:pPr marL="57150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Seguridad de compra: realizar el registro del cliente con el fin de hacer mas eficiente el método de pago.</a:t>
            </a:r>
          </a:p>
          <a:p>
            <a:pPr marL="571500" indent="-571500" algn="just">
              <a:buClr>
                <a:schemeClr val="dk1"/>
              </a:buClr>
              <a:buSzPts val="3600"/>
              <a:buFont typeface="Arial" panose="020B0604020202020204" pitchFamily="34" charset="0"/>
              <a:buChar char="•"/>
            </a:pPr>
            <a:endParaRPr lang="es-ES" b="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3">
            <a:biLevel thresh="50000"/>
            <a:extLst>
              <a:ext uri="{BEBA8EAE-BF5A-486C-A8C5-ECC9F3942E4B}">
                <a14:imgProps xmlns:a14="http://schemas.microsoft.com/office/drawing/2010/main">
                  <a14:imgLayer r:embed="rId4">
                    <a14:imgEffect>
                      <a14:backgroundRemoval t="1765" b="98824" l="0" r="99327">
                        <a14:foregroundMark x1="1684" y1="81765" x2="62626" y2="81765"/>
                        <a14:foregroundMark x1="81145" y1="81176" x2="98990" y2="81176"/>
                        <a14:foregroundMark x1="89899" y1="82941" x2="82492" y2="82941"/>
                        <a14:foregroundMark x1="81145" y1="82353" x2="81145" y2="82353"/>
                        <a14:foregroundMark x1="86532" y1="81765" x2="86532" y2="81765"/>
                        <a14:backgroundMark x1="6734" y1="86471" x2="55219" y2="85882"/>
                        <a14:backgroundMark x1="63300" y1="74706" x2="57576" y2="50000"/>
                        <a14:backgroundMark x1="68687" y1="77647" x2="68687" y2="77647"/>
                      </a14:backgroundRemoval>
                    </a14:imgEffect>
                  </a14:imgLayer>
                </a14:imgProps>
              </a:ext>
            </a:extLst>
          </a:blip>
          <a:stretch>
            <a:fillRect/>
          </a:stretch>
        </p:blipFill>
        <p:spPr>
          <a:xfrm rot="5400000">
            <a:off x="-4150359" y="6427946"/>
            <a:ext cx="12902360" cy="6218758"/>
          </a:xfrm>
          <a:prstGeom prst="rect">
            <a:avLst/>
          </a:prstGeom>
        </p:spPr>
      </p:pic>
      <p:pic>
        <p:nvPicPr>
          <p:cNvPr id="6" name="Imagen 5"/>
          <p:cNvPicPr>
            <a:picLocks noChangeAspect="1"/>
          </p:cNvPicPr>
          <p:nvPr/>
        </p:nvPicPr>
        <p:blipFill>
          <a:blip r:embed="rId5"/>
          <a:stretch>
            <a:fillRect/>
          </a:stretch>
        </p:blipFill>
        <p:spPr>
          <a:xfrm rot="10800000">
            <a:off x="19145250" y="2441594"/>
            <a:ext cx="6023372" cy="12906351"/>
          </a:xfrm>
          <a:prstGeom prst="rect">
            <a:avLst/>
          </a:prstGeom>
        </p:spPr>
      </p:pic>
    </p:spTree>
    <p:extLst>
      <p:ext uri="{BB962C8B-B14F-4D97-AF65-F5344CB8AC3E}">
        <p14:creationId xmlns:p14="http://schemas.microsoft.com/office/powerpoint/2010/main" val="264643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1E78235-3976-5EA3-ED92-D16777573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733" y="2604049"/>
            <a:ext cx="5778075" cy="10455965"/>
          </a:xfrm>
          <a:prstGeom prst="rect">
            <a:avLst/>
          </a:prstGeom>
        </p:spPr>
      </p:pic>
      <p:pic>
        <p:nvPicPr>
          <p:cNvPr id="9" name="Imagen 8">
            <a:extLst>
              <a:ext uri="{FF2B5EF4-FFF2-40B4-BE49-F238E27FC236}">
                <a16:creationId xmlns:a16="http://schemas.microsoft.com/office/drawing/2014/main" id="{A2394EC5-4716-AF08-7D54-E1792974C941}"/>
              </a:ext>
            </a:extLst>
          </p:cNvPr>
          <p:cNvPicPr>
            <a:picLocks noChangeAspect="1"/>
          </p:cNvPicPr>
          <p:nvPr/>
        </p:nvPicPr>
        <p:blipFill rotWithShape="1">
          <a:blip r:embed="rId4">
            <a:extLst>
              <a:ext uri="{28A0092B-C50C-407E-A947-70E740481C1C}">
                <a14:useLocalDpi xmlns:a14="http://schemas.microsoft.com/office/drawing/2010/main" val="0"/>
              </a:ext>
            </a:extLst>
          </a:blip>
          <a:srcRect l="9250" r="17277"/>
          <a:stretch/>
        </p:blipFill>
        <p:spPr>
          <a:xfrm>
            <a:off x="9573514" y="2604048"/>
            <a:ext cx="6361043" cy="10455965"/>
          </a:xfrm>
          <a:prstGeom prst="rect">
            <a:avLst/>
          </a:prstGeom>
        </p:spPr>
      </p:pic>
      <p:pic>
        <p:nvPicPr>
          <p:cNvPr id="11" name="Imagen 10">
            <a:extLst>
              <a:ext uri="{FF2B5EF4-FFF2-40B4-BE49-F238E27FC236}">
                <a16:creationId xmlns:a16="http://schemas.microsoft.com/office/drawing/2014/main" id="{3CCFC2DC-8BE7-3226-8543-2539665F2B4F}"/>
              </a:ext>
            </a:extLst>
          </p:cNvPr>
          <p:cNvPicPr>
            <a:picLocks noChangeAspect="1"/>
          </p:cNvPicPr>
          <p:nvPr/>
        </p:nvPicPr>
        <p:blipFill rotWithShape="1">
          <a:blip r:embed="rId5">
            <a:extLst>
              <a:ext uri="{28A0092B-C50C-407E-A947-70E740481C1C}">
                <a14:useLocalDpi xmlns:a14="http://schemas.microsoft.com/office/drawing/2010/main" val="0"/>
              </a:ext>
            </a:extLst>
          </a:blip>
          <a:srcRect l="15410" t="9402" r="11764"/>
          <a:stretch/>
        </p:blipFill>
        <p:spPr>
          <a:xfrm>
            <a:off x="2266122" y="2604050"/>
            <a:ext cx="6659217" cy="10455965"/>
          </a:xfrm>
          <a:prstGeom prst="rect">
            <a:avLst/>
          </a:prstGeom>
        </p:spPr>
      </p:pic>
      <p:sp>
        <p:nvSpPr>
          <p:cNvPr id="12" name="CuadroTexto 11">
            <a:extLst>
              <a:ext uri="{FF2B5EF4-FFF2-40B4-BE49-F238E27FC236}">
                <a16:creationId xmlns:a16="http://schemas.microsoft.com/office/drawing/2014/main" id="{FEC43AA4-0A17-E1B1-B9D2-2AF3A2A67C74}"/>
              </a:ext>
            </a:extLst>
          </p:cNvPr>
          <p:cNvSpPr txBox="1"/>
          <p:nvPr/>
        </p:nvSpPr>
        <p:spPr>
          <a:xfrm>
            <a:off x="6675782" y="1002651"/>
            <a:ext cx="11986591"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60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Neue"/>
              </a:rPr>
              <a:t>Integrantes</a:t>
            </a:r>
          </a:p>
        </p:txBody>
      </p:sp>
      <p:sp>
        <p:nvSpPr>
          <p:cNvPr id="2" name="CuadroTexto 1">
            <a:extLst>
              <a:ext uri="{FF2B5EF4-FFF2-40B4-BE49-F238E27FC236}">
                <a16:creationId xmlns:a16="http://schemas.microsoft.com/office/drawing/2014/main" id="{15A16469-ED98-C9D5-0D75-DC94ECEF3C50}"/>
              </a:ext>
            </a:extLst>
          </p:cNvPr>
          <p:cNvSpPr txBox="1"/>
          <p:nvPr/>
        </p:nvSpPr>
        <p:spPr>
          <a:xfrm>
            <a:off x="3561349" y="13146742"/>
            <a:ext cx="3786292"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Juan Pablo </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Rojas Arismendi</a:t>
            </a:r>
          </a:p>
        </p:txBody>
      </p:sp>
      <p:sp>
        <p:nvSpPr>
          <p:cNvPr id="3" name="CuadroTexto 2">
            <a:extLst>
              <a:ext uri="{FF2B5EF4-FFF2-40B4-BE49-F238E27FC236}">
                <a16:creationId xmlns:a16="http://schemas.microsoft.com/office/drawing/2014/main" id="{D81EED45-CB8E-1F9D-9770-4ED27E72237D}"/>
              </a:ext>
            </a:extLst>
          </p:cNvPr>
          <p:cNvSpPr txBox="1"/>
          <p:nvPr/>
        </p:nvSpPr>
        <p:spPr>
          <a:xfrm>
            <a:off x="10827227" y="13146742"/>
            <a:ext cx="3683700"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Miguel </a:t>
            </a:r>
            <a:r>
              <a:rPr kumimoji="0" lang="es-CO" sz="3600" b="1" i="0" u="none" strike="noStrike" cap="none" spc="0" normalizeH="0" baseline="0" dirty="0" err="1">
                <a:ln>
                  <a:noFill/>
                </a:ln>
                <a:solidFill>
                  <a:srgbClr val="FFFFFF"/>
                </a:solidFill>
                <a:effectLst/>
                <a:uFillTx/>
                <a:latin typeface="Helvetica Neue"/>
                <a:ea typeface="Helvetica Neue"/>
                <a:cs typeface="Helvetica Neue"/>
                <a:sym typeface="Helvetica Neue"/>
              </a:rPr>
              <a:t>Angel</a:t>
            </a: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Castilla Ballesta</a:t>
            </a:r>
          </a:p>
        </p:txBody>
      </p:sp>
      <p:sp>
        <p:nvSpPr>
          <p:cNvPr id="4" name="CuadroTexto 3">
            <a:extLst>
              <a:ext uri="{FF2B5EF4-FFF2-40B4-BE49-F238E27FC236}">
                <a16:creationId xmlns:a16="http://schemas.microsoft.com/office/drawing/2014/main" id="{98823978-6885-FDE6-92EC-93CD548D4E30}"/>
              </a:ext>
            </a:extLst>
          </p:cNvPr>
          <p:cNvSpPr txBox="1"/>
          <p:nvPr/>
        </p:nvSpPr>
        <p:spPr>
          <a:xfrm>
            <a:off x="17566452" y="13151163"/>
            <a:ext cx="424795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err="1">
                <a:ln>
                  <a:noFill/>
                </a:ln>
                <a:solidFill>
                  <a:srgbClr val="FFFFFF"/>
                </a:solidFill>
                <a:effectLst/>
                <a:uFillTx/>
                <a:latin typeface="Helvetica Neue"/>
                <a:ea typeface="Helvetica Neue"/>
                <a:cs typeface="Helvetica Neue"/>
                <a:sym typeface="Helvetica Neue"/>
              </a:rPr>
              <a:t>Meison</a:t>
            </a: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Ferney</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Albornoz Pulgarin</a:t>
            </a:r>
          </a:p>
        </p:txBody>
      </p:sp>
    </p:spTree>
    <p:extLst>
      <p:ext uri="{BB962C8B-B14F-4D97-AF65-F5344CB8AC3E}">
        <p14:creationId xmlns:p14="http://schemas.microsoft.com/office/powerpoint/2010/main" val="634435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50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Tema de Office">
  <a:themeElements>
    <a:clrScheme name="SENA">
      <a:dk1>
        <a:sysClr val="windowText" lastClr="000000"/>
      </a:dk1>
      <a:lt1>
        <a:sysClr val="window" lastClr="FFFFFF"/>
      </a:lt1>
      <a:dk2>
        <a:srgbClr val="1F497D"/>
      </a:dk2>
      <a:lt2>
        <a:srgbClr val="EEECE1"/>
      </a:lt2>
      <a:accent1>
        <a:srgbClr val="FF6C00"/>
      </a:accent1>
      <a:accent2>
        <a:srgbClr val="575757"/>
      </a:accent2>
      <a:accent3>
        <a:srgbClr val="FFFFFF"/>
      </a:accent3>
      <a:accent4>
        <a:srgbClr val="000000"/>
      </a:accent4>
      <a:accent5>
        <a:srgbClr val="0F243E"/>
      </a:accent5>
      <a:accent6>
        <a:srgbClr val="3A742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1250</TotalTime>
  <Words>609</Words>
  <Application>Microsoft Office PowerPoint</Application>
  <PresentationFormat>Personalizado</PresentationFormat>
  <Paragraphs>55</Paragraphs>
  <Slides>9</Slides>
  <Notes>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9</vt:i4>
      </vt:variant>
    </vt:vector>
  </HeadingPairs>
  <TitlesOfParts>
    <vt:vector size="18" baseType="lpstr">
      <vt:lpstr>Arial</vt:lpstr>
      <vt:lpstr>Calibri</vt:lpstr>
      <vt:lpstr>Helvetica Neue</vt:lpstr>
      <vt:lpstr>Helvetica Neue Light</vt:lpstr>
      <vt:lpstr>Helvetica Neue Medium</vt:lpstr>
      <vt:lpstr>Times New Roman</vt:lpstr>
      <vt:lpstr>Black</vt:lpstr>
      <vt:lpstr>Tema de Office</vt:lpstr>
      <vt:lpstr>1_Tema de Office</vt:lpstr>
      <vt:lpstr>Presentación de PowerPoint</vt:lpstr>
      <vt:lpstr>Presentación de PowerPoint</vt:lpstr>
      <vt:lpstr>Presentación de PowerPoint</vt:lpstr>
      <vt:lpstr>Solución de Problema</vt:lpstr>
      <vt:lpstr>Mercado objetivo</vt:lpstr>
      <vt:lpstr>Competencia</vt:lpstr>
      <vt:lpstr>Componente innovador</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Maria Henao Villegas</dc:creator>
  <cp:lastModifiedBy>Albornoz pulgarin</cp:lastModifiedBy>
  <cp:revision>111</cp:revision>
  <dcterms:created xsi:type="dcterms:W3CDTF">2021-02-25T00:58:11Z</dcterms:created>
  <dcterms:modified xsi:type="dcterms:W3CDTF">2022-07-20T21:42:05Z</dcterms:modified>
</cp:coreProperties>
</file>