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sldIdLst>
    <p:sldId id="278" r:id="rId4"/>
    <p:sldId id="259" r:id="rId5"/>
    <p:sldId id="264" r:id="rId6"/>
    <p:sldId id="293" r:id="rId7"/>
    <p:sldId id="290" r:id="rId8"/>
    <p:sldId id="291" r:id="rId9"/>
    <p:sldId id="267" r:id="rId10"/>
    <p:sldId id="270" r:id="rId11"/>
    <p:sldId id="292" r:id="rId12"/>
    <p:sldId id="272" r:id="rId13"/>
    <p:sldId id="295" r:id="rId14"/>
    <p:sldId id="296" r:id="rId15"/>
    <p:sldId id="297" r:id="rId16"/>
    <p:sldId id="298" r:id="rId17"/>
    <p:sldId id="294" r:id="rId18"/>
    <p:sldId id="276" r:id="rId19"/>
    <p:sldId id="274" r:id="rId20"/>
  </p:sldIdLst>
  <p:sldSz cx="12192000" cy="6858000"/>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26" autoAdjust="0"/>
  </p:normalViewPr>
  <p:slideViewPr>
    <p:cSldViewPr snapToGrid="0" showGuides="1">
      <p:cViewPr varScale="1">
        <p:scale>
          <a:sx n="76" d="100"/>
          <a:sy n="76" d="100"/>
        </p:scale>
        <p:origin x="917" y="43"/>
      </p:cViewPr>
      <p:guideLst>
        <p:guide orient="horz" pos="2160"/>
        <p:guide pos="384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954178-1CF2-4C78-8889-A54F02A6094F}" type="doc">
      <dgm:prSet loTypeId="urn:microsoft.com/office/officeart/2005/8/layout/vProcess5" loCatId="process" qsTypeId="urn:microsoft.com/office/officeart/2005/8/quickstyle/simple1" qsCatId="simple" csTypeId="urn:microsoft.com/office/officeart/2005/8/colors/accent3_1" csCatId="accent3" phldr="1"/>
      <dgm:spPr/>
      <dgm:t>
        <a:bodyPr/>
        <a:lstStyle/>
        <a:p>
          <a:endParaRPr lang="en-IN"/>
        </a:p>
      </dgm:t>
    </dgm:pt>
    <dgm:pt modelId="{3872F924-1E16-4CF6-AACD-261608A32CAD}">
      <dgm:prSet phldrT="[Text]" custT="1"/>
      <dgm:spPr>
        <a:ln w="28575">
          <a:solidFill>
            <a:srgbClr val="00B0F0"/>
          </a:solidFill>
        </a:ln>
      </dgm:spPr>
      <dgm:t>
        <a:bodyPr/>
        <a:lstStyle/>
        <a:p>
          <a:pPr algn="ctr"/>
          <a:r>
            <a:rPr lang="en-US" sz="1800" b="1" dirty="0">
              <a:latin typeface="Arial Black" panose="020B0A04020102020204" pitchFamily="34" charset="0"/>
            </a:rPr>
            <a:t>Login       Screen……</a:t>
          </a:r>
          <a:endParaRPr lang="en-IN" sz="1800" b="1" dirty="0">
            <a:latin typeface="Arial Black" panose="020B0A04020102020204" pitchFamily="34" charset="0"/>
          </a:endParaRPr>
        </a:p>
      </dgm:t>
    </dgm:pt>
    <dgm:pt modelId="{D9E5D299-BB26-4DC2-8526-9202DE1E20A1}" type="parTrans" cxnId="{E9101B08-613A-4A46-BB7F-37EF26628E53}">
      <dgm:prSet/>
      <dgm:spPr/>
      <dgm:t>
        <a:bodyPr/>
        <a:lstStyle/>
        <a:p>
          <a:endParaRPr lang="en-IN"/>
        </a:p>
      </dgm:t>
    </dgm:pt>
    <dgm:pt modelId="{AAC8CD36-19AA-4022-8B09-E649B05C39A8}" type="sibTrans" cxnId="{E9101B08-613A-4A46-BB7F-37EF26628E53}">
      <dgm:prSet/>
      <dgm:spPr/>
      <dgm:t>
        <a:bodyPr/>
        <a:lstStyle/>
        <a:p>
          <a:endParaRPr lang="en-IN"/>
        </a:p>
      </dgm:t>
    </dgm:pt>
    <dgm:pt modelId="{BADDB814-0131-42AD-BDAC-EE19D6F123CC}">
      <dgm:prSet phldrT="[Text]" custT="1"/>
      <dgm:spPr>
        <a:ln w="28575">
          <a:solidFill>
            <a:srgbClr val="00B0F0"/>
          </a:solidFill>
        </a:ln>
      </dgm:spPr>
      <dgm:t>
        <a:bodyPr/>
        <a:lstStyle/>
        <a:p>
          <a:pPr algn="ctr"/>
          <a:r>
            <a:rPr lang="en-US" sz="1600" dirty="0">
              <a:latin typeface="Arial Black" panose="020B0A04020102020204" pitchFamily="34" charset="0"/>
            </a:rPr>
            <a:t> Splash Screen......</a:t>
          </a:r>
          <a:endParaRPr lang="en-IN" sz="900" dirty="0"/>
        </a:p>
      </dgm:t>
    </dgm:pt>
    <dgm:pt modelId="{E0CB0483-B909-4C92-93FF-66806E77E916}" type="sibTrans" cxnId="{D026C811-1651-40FF-931F-07950CB335C2}">
      <dgm:prSet/>
      <dgm:spPr>
        <a:ln w="38100">
          <a:solidFill>
            <a:srgbClr val="FFC000">
              <a:alpha val="90000"/>
            </a:srgbClr>
          </a:solidFill>
        </a:ln>
      </dgm:spPr>
      <dgm:t>
        <a:bodyPr/>
        <a:lstStyle/>
        <a:p>
          <a:endParaRPr lang="en-IN"/>
        </a:p>
      </dgm:t>
    </dgm:pt>
    <dgm:pt modelId="{A629E034-115C-4B5E-ADBF-81F65039E29A}" type="parTrans" cxnId="{D026C811-1651-40FF-931F-07950CB335C2}">
      <dgm:prSet/>
      <dgm:spPr/>
      <dgm:t>
        <a:bodyPr/>
        <a:lstStyle/>
        <a:p>
          <a:endParaRPr lang="en-IN"/>
        </a:p>
      </dgm:t>
    </dgm:pt>
    <dgm:pt modelId="{ADA04BEE-D569-4BF1-B4C0-86FC5E04FAFC}">
      <dgm:prSet phldrT="[Text]" custT="1"/>
      <dgm:spPr>
        <a:ln w="28575">
          <a:solidFill>
            <a:srgbClr val="00B0F0"/>
          </a:solidFill>
        </a:ln>
      </dgm:spPr>
      <dgm:t>
        <a:bodyPr/>
        <a:lstStyle/>
        <a:p>
          <a:pPr algn="ctr"/>
          <a:r>
            <a:rPr lang="en-US" sz="1800" dirty="0">
              <a:latin typeface="Arial Black" panose="020B0A04020102020204" pitchFamily="34" charset="0"/>
            </a:rPr>
            <a:t>Signup Screen…..</a:t>
          </a:r>
          <a:endParaRPr lang="en-IN" sz="1800" b="0" dirty="0">
            <a:latin typeface="Arial Black" panose="020B0A04020102020204" pitchFamily="34" charset="0"/>
          </a:endParaRPr>
        </a:p>
      </dgm:t>
    </dgm:pt>
    <dgm:pt modelId="{3C461126-D5F6-4B72-A298-6624A0C06CBB}" type="sibTrans" cxnId="{1C411B4D-55C9-476C-BEC6-816E5EC7B600}">
      <dgm:prSet/>
      <dgm:spPr>
        <a:ln w="38100">
          <a:solidFill>
            <a:srgbClr val="FFC000">
              <a:alpha val="90000"/>
            </a:srgbClr>
          </a:solidFill>
        </a:ln>
      </dgm:spPr>
      <dgm:t>
        <a:bodyPr/>
        <a:lstStyle/>
        <a:p>
          <a:endParaRPr lang="en-IN"/>
        </a:p>
      </dgm:t>
    </dgm:pt>
    <dgm:pt modelId="{936291E0-9635-46A0-8429-535ECCC2E153}" type="parTrans" cxnId="{1C411B4D-55C9-476C-BEC6-816E5EC7B600}">
      <dgm:prSet/>
      <dgm:spPr/>
      <dgm:t>
        <a:bodyPr/>
        <a:lstStyle/>
        <a:p>
          <a:endParaRPr lang="en-IN"/>
        </a:p>
      </dgm:t>
    </dgm:pt>
    <dgm:pt modelId="{01F36535-1574-45B6-B5A2-2056915E7D12}" type="pres">
      <dgm:prSet presAssocID="{93954178-1CF2-4C78-8889-A54F02A6094F}" presName="outerComposite" presStyleCnt="0">
        <dgm:presLayoutVars>
          <dgm:chMax val="5"/>
          <dgm:dir/>
          <dgm:resizeHandles val="exact"/>
        </dgm:presLayoutVars>
      </dgm:prSet>
      <dgm:spPr/>
    </dgm:pt>
    <dgm:pt modelId="{B2456058-BE92-48B3-8851-22C8B86732C4}" type="pres">
      <dgm:prSet presAssocID="{93954178-1CF2-4C78-8889-A54F02A6094F}" presName="dummyMaxCanvas" presStyleCnt="0">
        <dgm:presLayoutVars/>
      </dgm:prSet>
      <dgm:spPr/>
    </dgm:pt>
    <dgm:pt modelId="{5D373106-0DB5-4670-AF3B-36B157B96955}" type="pres">
      <dgm:prSet presAssocID="{93954178-1CF2-4C78-8889-A54F02A6094F}" presName="ThreeNodes_1" presStyleLbl="node1" presStyleIdx="0" presStyleCnt="3" custScaleY="61856" custLinFactNeighborX="913" custLinFactNeighborY="-7707">
        <dgm:presLayoutVars>
          <dgm:bulletEnabled val="1"/>
        </dgm:presLayoutVars>
      </dgm:prSet>
      <dgm:spPr/>
    </dgm:pt>
    <dgm:pt modelId="{EB23A876-AC82-43B9-9A95-087EA92D188F}" type="pres">
      <dgm:prSet presAssocID="{93954178-1CF2-4C78-8889-A54F02A6094F}" presName="ThreeNodes_2" presStyleLbl="node1" presStyleIdx="1" presStyleCnt="3" custScaleX="97232" custScaleY="65411" custLinFactNeighborX="-1903" custLinFactNeighborY="-35772">
        <dgm:presLayoutVars>
          <dgm:bulletEnabled val="1"/>
        </dgm:presLayoutVars>
      </dgm:prSet>
      <dgm:spPr/>
    </dgm:pt>
    <dgm:pt modelId="{8E2BF0FF-660C-4089-84DB-F9EB1CEA89C1}" type="pres">
      <dgm:prSet presAssocID="{93954178-1CF2-4C78-8889-A54F02A6094F}" presName="ThreeNodes_3" presStyleLbl="node1" presStyleIdx="2" presStyleCnt="3" custScaleY="64171" custLinFactNeighborX="-1442" custLinFactNeighborY="-60311">
        <dgm:presLayoutVars>
          <dgm:bulletEnabled val="1"/>
        </dgm:presLayoutVars>
      </dgm:prSet>
      <dgm:spPr/>
    </dgm:pt>
    <dgm:pt modelId="{CAD4C29C-0311-4132-A0AF-524EBE200520}" type="pres">
      <dgm:prSet presAssocID="{93954178-1CF2-4C78-8889-A54F02A6094F}" presName="ThreeConn_1-2" presStyleLbl="fgAccFollowNode1" presStyleIdx="0" presStyleCnt="2" custLinFactNeighborX="-37110" custLinFactNeighborY="-31931">
        <dgm:presLayoutVars>
          <dgm:bulletEnabled val="1"/>
        </dgm:presLayoutVars>
      </dgm:prSet>
      <dgm:spPr/>
    </dgm:pt>
    <dgm:pt modelId="{F178395C-31EA-446F-82D6-DAC39CA71EA0}" type="pres">
      <dgm:prSet presAssocID="{93954178-1CF2-4C78-8889-A54F02A6094F}" presName="ThreeConn_2-3" presStyleLbl="fgAccFollowNode1" presStyleIdx="1" presStyleCnt="2" custLinFactNeighborX="-35397" custLinFactNeighborY="-57386">
        <dgm:presLayoutVars>
          <dgm:bulletEnabled val="1"/>
        </dgm:presLayoutVars>
      </dgm:prSet>
      <dgm:spPr/>
    </dgm:pt>
    <dgm:pt modelId="{9F34CE3E-84EC-462A-B407-97702395A86F}" type="pres">
      <dgm:prSet presAssocID="{93954178-1CF2-4C78-8889-A54F02A6094F}" presName="ThreeNodes_1_text" presStyleLbl="node1" presStyleIdx="2" presStyleCnt="3">
        <dgm:presLayoutVars>
          <dgm:bulletEnabled val="1"/>
        </dgm:presLayoutVars>
      </dgm:prSet>
      <dgm:spPr/>
    </dgm:pt>
    <dgm:pt modelId="{106703E0-9517-47E2-AFA0-218E817EA08D}" type="pres">
      <dgm:prSet presAssocID="{93954178-1CF2-4C78-8889-A54F02A6094F}" presName="ThreeNodes_2_text" presStyleLbl="node1" presStyleIdx="2" presStyleCnt="3">
        <dgm:presLayoutVars>
          <dgm:bulletEnabled val="1"/>
        </dgm:presLayoutVars>
      </dgm:prSet>
      <dgm:spPr/>
    </dgm:pt>
    <dgm:pt modelId="{2E5A8339-DF31-4A44-B85C-7693E4A83497}" type="pres">
      <dgm:prSet presAssocID="{93954178-1CF2-4C78-8889-A54F02A6094F}" presName="ThreeNodes_3_text" presStyleLbl="node1" presStyleIdx="2" presStyleCnt="3">
        <dgm:presLayoutVars>
          <dgm:bulletEnabled val="1"/>
        </dgm:presLayoutVars>
      </dgm:prSet>
      <dgm:spPr/>
    </dgm:pt>
  </dgm:ptLst>
  <dgm:cxnLst>
    <dgm:cxn modelId="{CDA1FE02-AE89-4E59-A474-965F51BDA72C}" type="presOf" srcId="{ADA04BEE-D569-4BF1-B4C0-86FC5E04FAFC}" destId="{EB23A876-AC82-43B9-9A95-087EA92D188F}" srcOrd="0" destOrd="0" presId="urn:microsoft.com/office/officeart/2005/8/layout/vProcess5"/>
    <dgm:cxn modelId="{E9101B08-613A-4A46-BB7F-37EF26628E53}" srcId="{93954178-1CF2-4C78-8889-A54F02A6094F}" destId="{3872F924-1E16-4CF6-AACD-261608A32CAD}" srcOrd="2" destOrd="0" parTransId="{D9E5D299-BB26-4DC2-8526-9202DE1E20A1}" sibTransId="{AAC8CD36-19AA-4022-8B09-E649B05C39A8}"/>
    <dgm:cxn modelId="{D026C811-1651-40FF-931F-07950CB335C2}" srcId="{93954178-1CF2-4C78-8889-A54F02A6094F}" destId="{BADDB814-0131-42AD-BDAC-EE19D6F123CC}" srcOrd="0" destOrd="0" parTransId="{A629E034-115C-4B5E-ADBF-81F65039E29A}" sibTransId="{E0CB0483-B909-4C92-93FF-66806E77E916}"/>
    <dgm:cxn modelId="{1C411B4D-55C9-476C-BEC6-816E5EC7B600}" srcId="{93954178-1CF2-4C78-8889-A54F02A6094F}" destId="{ADA04BEE-D569-4BF1-B4C0-86FC5E04FAFC}" srcOrd="1" destOrd="0" parTransId="{936291E0-9635-46A0-8429-535ECCC2E153}" sibTransId="{3C461126-D5F6-4B72-A298-6624A0C06CBB}"/>
    <dgm:cxn modelId="{0745646E-5961-438B-B694-1646085D9C82}" type="presOf" srcId="{3872F924-1E16-4CF6-AACD-261608A32CAD}" destId="{8E2BF0FF-660C-4089-84DB-F9EB1CEA89C1}" srcOrd="0" destOrd="0" presId="urn:microsoft.com/office/officeart/2005/8/layout/vProcess5"/>
    <dgm:cxn modelId="{BEE5B575-960A-4C89-95C8-425C3CCE523F}" type="presOf" srcId="{3872F924-1E16-4CF6-AACD-261608A32CAD}" destId="{2E5A8339-DF31-4A44-B85C-7693E4A83497}" srcOrd="1" destOrd="0" presId="urn:microsoft.com/office/officeart/2005/8/layout/vProcess5"/>
    <dgm:cxn modelId="{D747A476-67C7-4B54-A574-438592EC7601}" type="presOf" srcId="{3C461126-D5F6-4B72-A298-6624A0C06CBB}" destId="{F178395C-31EA-446F-82D6-DAC39CA71EA0}" srcOrd="0" destOrd="0" presId="urn:microsoft.com/office/officeart/2005/8/layout/vProcess5"/>
    <dgm:cxn modelId="{0F832380-8A41-464D-B631-11B39CF4DE5F}" type="presOf" srcId="{ADA04BEE-D569-4BF1-B4C0-86FC5E04FAFC}" destId="{106703E0-9517-47E2-AFA0-218E817EA08D}" srcOrd="1" destOrd="0" presId="urn:microsoft.com/office/officeart/2005/8/layout/vProcess5"/>
    <dgm:cxn modelId="{FBCD2B86-672D-4EFE-B27D-8F9F9F303E71}" type="presOf" srcId="{BADDB814-0131-42AD-BDAC-EE19D6F123CC}" destId="{5D373106-0DB5-4670-AF3B-36B157B96955}" srcOrd="0" destOrd="0" presId="urn:microsoft.com/office/officeart/2005/8/layout/vProcess5"/>
    <dgm:cxn modelId="{9D119F92-0E18-4F81-A2A9-3828BE68B8FF}" type="presOf" srcId="{93954178-1CF2-4C78-8889-A54F02A6094F}" destId="{01F36535-1574-45B6-B5A2-2056915E7D12}" srcOrd="0" destOrd="0" presId="urn:microsoft.com/office/officeart/2005/8/layout/vProcess5"/>
    <dgm:cxn modelId="{908F27D9-255E-441F-A57C-F72838B00B63}" type="presOf" srcId="{BADDB814-0131-42AD-BDAC-EE19D6F123CC}" destId="{9F34CE3E-84EC-462A-B407-97702395A86F}" srcOrd="1" destOrd="0" presId="urn:microsoft.com/office/officeart/2005/8/layout/vProcess5"/>
    <dgm:cxn modelId="{991B5DEB-79B5-4AB2-8EF6-375A41FE5402}" type="presOf" srcId="{E0CB0483-B909-4C92-93FF-66806E77E916}" destId="{CAD4C29C-0311-4132-A0AF-524EBE200520}" srcOrd="0" destOrd="0" presId="urn:microsoft.com/office/officeart/2005/8/layout/vProcess5"/>
    <dgm:cxn modelId="{1DF294FE-8010-47BA-BE2D-3AB91D6355B5}" type="presParOf" srcId="{01F36535-1574-45B6-B5A2-2056915E7D12}" destId="{B2456058-BE92-48B3-8851-22C8B86732C4}" srcOrd="0" destOrd="0" presId="urn:microsoft.com/office/officeart/2005/8/layout/vProcess5"/>
    <dgm:cxn modelId="{44E18578-6BA5-49CF-9BC8-EF6ED5E8710D}" type="presParOf" srcId="{01F36535-1574-45B6-B5A2-2056915E7D12}" destId="{5D373106-0DB5-4670-AF3B-36B157B96955}" srcOrd="1" destOrd="0" presId="urn:microsoft.com/office/officeart/2005/8/layout/vProcess5"/>
    <dgm:cxn modelId="{4E05936D-B669-437F-A61D-6623E0291F31}" type="presParOf" srcId="{01F36535-1574-45B6-B5A2-2056915E7D12}" destId="{EB23A876-AC82-43B9-9A95-087EA92D188F}" srcOrd="2" destOrd="0" presId="urn:microsoft.com/office/officeart/2005/8/layout/vProcess5"/>
    <dgm:cxn modelId="{0F5D71FB-3C57-4360-8F3C-4A347CDCFCFE}" type="presParOf" srcId="{01F36535-1574-45B6-B5A2-2056915E7D12}" destId="{8E2BF0FF-660C-4089-84DB-F9EB1CEA89C1}" srcOrd="3" destOrd="0" presId="urn:microsoft.com/office/officeart/2005/8/layout/vProcess5"/>
    <dgm:cxn modelId="{56C599D6-EEFE-4922-B380-A64C91FF3F17}" type="presParOf" srcId="{01F36535-1574-45B6-B5A2-2056915E7D12}" destId="{CAD4C29C-0311-4132-A0AF-524EBE200520}" srcOrd="4" destOrd="0" presId="urn:microsoft.com/office/officeart/2005/8/layout/vProcess5"/>
    <dgm:cxn modelId="{4646AC58-04E2-4786-AB11-E4CB93D5E3C2}" type="presParOf" srcId="{01F36535-1574-45B6-B5A2-2056915E7D12}" destId="{F178395C-31EA-446F-82D6-DAC39CA71EA0}" srcOrd="5" destOrd="0" presId="urn:microsoft.com/office/officeart/2005/8/layout/vProcess5"/>
    <dgm:cxn modelId="{E767A934-CE83-4527-B5B1-E370921B716D}" type="presParOf" srcId="{01F36535-1574-45B6-B5A2-2056915E7D12}" destId="{9F34CE3E-84EC-462A-B407-97702395A86F}" srcOrd="6" destOrd="0" presId="urn:microsoft.com/office/officeart/2005/8/layout/vProcess5"/>
    <dgm:cxn modelId="{A8BC2BEF-B8E3-4725-AED1-0DE0C23D64D8}" type="presParOf" srcId="{01F36535-1574-45B6-B5A2-2056915E7D12}" destId="{106703E0-9517-47E2-AFA0-218E817EA08D}" srcOrd="7" destOrd="0" presId="urn:microsoft.com/office/officeart/2005/8/layout/vProcess5"/>
    <dgm:cxn modelId="{4755AA1E-7E16-4C26-9FFD-BD773675C2CA}" type="presParOf" srcId="{01F36535-1574-45B6-B5A2-2056915E7D12}" destId="{2E5A8339-DF31-4A44-B85C-7693E4A83497}"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BF9E11-6B4A-4F75-876B-3BF252499487}" type="doc">
      <dgm:prSet loTypeId="urn:microsoft.com/office/officeart/2005/8/layout/process1" loCatId="process" qsTypeId="urn:microsoft.com/office/officeart/2005/8/quickstyle/simple1" qsCatId="simple" csTypeId="urn:microsoft.com/office/officeart/2005/8/colors/accent0_1" csCatId="mainScheme" phldr="1"/>
      <dgm:spPr/>
    </dgm:pt>
    <dgm:pt modelId="{E2709024-3C67-4986-B3BE-514AA96DE8EB}">
      <dgm:prSet phldrT="[Text]" custT="1"/>
      <dgm:spPr>
        <a:ln w="28575">
          <a:solidFill>
            <a:srgbClr val="0070C0"/>
          </a:solidFill>
        </a:ln>
        <a:effectLst>
          <a:innerShdw blurRad="114300">
            <a:prstClr val="black"/>
          </a:innerShdw>
        </a:effectLst>
      </dgm:spPr>
      <dgm:t>
        <a:bodyPr/>
        <a:lstStyle/>
        <a:p>
          <a:r>
            <a:rPr lang="en-US" sz="1400" dirty="0"/>
            <a:t>Navigation Screen</a:t>
          </a:r>
          <a:endParaRPr lang="en-IN" sz="1400" dirty="0"/>
        </a:p>
      </dgm:t>
    </dgm:pt>
    <dgm:pt modelId="{570760B1-D316-436E-B6F5-1D8E6E08970E}" type="parTrans" cxnId="{3155327C-B855-4CD5-AA96-362A62758F9A}">
      <dgm:prSet/>
      <dgm:spPr/>
      <dgm:t>
        <a:bodyPr/>
        <a:lstStyle/>
        <a:p>
          <a:endParaRPr lang="en-IN"/>
        </a:p>
      </dgm:t>
    </dgm:pt>
    <dgm:pt modelId="{0D679F5F-38F7-41DF-85BB-EDC76719C929}" type="sibTrans" cxnId="{3155327C-B855-4CD5-AA96-362A62758F9A}">
      <dgm:prSet custT="1"/>
      <dgm:spPr>
        <a:solidFill>
          <a:srgbClr val="FFFF00"/>
        </a:solidFill>
      </dgm:spPr>
      <dgm:t>
        <a:bodyPr/>
        <a:lstStyle/>
        <a:p>
          <a:endParaRPr lang="en-IN" sz="1400"/>
        </a:p>
      </dgm:t>
    </dgm:pt>
    <dgm:pt modelId="{5B5FED39-3B42-4B3B-9AC7-156EB178DB84}">
      <dgm:prSet phldrT="[Text]" custT="1"/>
      <dgm:spPr>
        <a:ln w="28575">
          <a:solidFill>
            <a:srgbClr val="0070C0"/>
          </a:solidFill>
        </a:ln>
        <a:effectLst>
          <a:innerShdw blurRad="114300">
            <a:prstClr val="black"/>
          </a:innerShdw>
        </a:effectLst>
      </dgm:spPr>
      <dgm:t>
        <a:bodyPr/>
        <a:lstStyle/>
        <a:p>
          <a:r>
            <a:rPr lang="en-US" sz="1400" dirty="0"/>
            <a:t>Search section</a:t>
          </a:r>
          <a:endParaRPr lang="en-IN" sz="1400" dirty="0"/>
        </a:p>
      </dgm:t>
    </dgm:pt>
    <dgm:pt modelId="{E8520355-F5E8-4891-B0EC-8686BD8EBE2F}" type="parTrans" cxnId="{86EAE4DA-4BBE-448B-ADAD-A8DE6E71FCC8}">
      <dgm:prSet/>
      <dgm:spPr/>
      <dgm:t>
        <a:bodyPr/>
        <a:lstStyle/>
        <a:p>
          <a:endParaRPr lang="en-IN"/>
        </a:p>
      </dgm:t>
    </dgm:pt>
    <dgm:pt modelId="{3B7E10A7-1DB7-4108-A43D-0A790E5310DA}" type="sibTrans" cxnId="{86EAE4DA-4BBE-448B-ADAD-A8DE6E71FCC8}">
      <dgm:prSet custT="1"/>
      <dgm:spPr>
        <a:solidFill>
          <a:srgbClr val="FFFF00"/>
        </a:solidFill>
      </dgm:spPr>
      <dgm:t>
        <a:bodyPr/>
        <a:lstStyle/>
        <a:p>
          <a:endParaRPr lang="en-IN" sz="1400"/>
        </a:p>
      </dgm:t>
    </dgm:pt>
    <dgm:pt modelId="{C023143C-2B16-4BE6-95B1-DC6CAE9BB709}">
      <dgm:prSet phldrT="[Text]" custT="1"/>
      <dgm:spPr>
        <a:ln w="28575">
          <a:solidFill>
            <a:srgbClr val="0070C0"/>
          </a:solidFill>
        </a:ln>
        <a:effectLst>
          <a:innerShdw blurRad="114300">
            <a:prstClr val="black"/>
          </a:innerShdw>
        </a:effectLst>
      </dgm:spPr>
      <dgm:t>
        <a:bodyPr/>
        <a:lstStyle/>
        <a:p>
          <a:r>
            <a:rPr lang="en-US" sz="1400" dirty="0"/>
            <a:t> Full Details</a:t>
          </a:r>
        </a:p>
        <a:p>
          <a:r>
            <a:rPr lang="en-US" sz="1400" dirty="0"/>
            <a:t>(Including Contact details)</a:t>
          </a:r>
          <a:endParaRPr lang="en-IN" sz="1400" dirty="0"/>
        </a:p>
      </dgm:t>
    </dgm:pt>
    <dgm:pt modelId="{C22763A1-8525-45DF-9CC5-51E4B279F99C}" type="sibTrans" cxnId="{C0CE5CA6-D872-4E37-B96B-9D55F274055C}">
      <dgm:prSet/>
      <dgm:spPr/>
      <dgm:t>
        <a:bodyPr/>
        <a:lstStyle/>
        <a:p>
          <a:endParaRPr lang="en-IN"/>
        </a:p>
      </dgm:t>
    </dgm:pt>
    <dgm:pt modelId="{7B937D79-3DB9-4E19-90B4-A937F2351217}" type="parTrans" cxnId="{C0CE5CA6-D872-4E37-B96B-9D55F274055C}">
      <dgm:prSet/>
      <dgm:spPr/>
      <dgm:t>
        <a:bodyPr/>
        <a:lstStyle/>
        <a:p>
          <a:endParaRPr lang="en-IN"/>
        </a:p>
      </dgm:t>
    </dgm:pt>
    <dgm:pt modelId="{38507F21-B30E-41D1-8FDE-E788E0D22035}" type="pres">
      <dgm:prSet presAssocID="{DCBF9E11-6B4A-4F75-876B-3BF252499487}" presName="Name0" presStyleCnt="0">
        <dgm:presLayoutVars>
          <dgm:dir/>
          <dgm:resizeHandles val="exact"/>
        </dgm:presLayoutVars>
      </dgm:prSet>
      <dgm:spPr/>
    </dgm:pt>
    <dgm:pt modelId="{1D796D2E-377A-43CC-8A52-AB94715A7062}" type="pres">
      <dgm:prSet presAssocID="{E2709024-3C67-4986-B3BE-514AA96DE8EB}" presName="node" presStyleLbl="node1" presStyleIdx="0" presStyleCnt="3">
        <dgm:presLayoutVars>
          <dgm:bulletEnabled val="1"/>
        </dgm:presLayoutVars>
      </dgm:prSet>
      <dgm:spPr/>
    </dgm:pt>
    <dgm:pt modelId="{CE9B58F2-FA31-42FC-9C01-E9D37C74E9BF}" type="pres">
      <dgm:prSet presAssocID="{0D679F5F-38F7-41DF-85BB-EDC76719C929}" presName="sibTrans" presStyleLbl="sibTrans2D1" presStyleIdx="0" presStyleCnt="2"/>
      <dgm:spPr/>
    </dgm:pt>
    <dgm:pt modelId="{4A99A194-8A5F-465C-AC9E-043386D2D784}" type="pres">
      <dgm:prSet presAssocID="{0D679F5F-38F7-41DF-85BB-EDC76719C929}" presName="connectorText" presStyleLbl="sibTrans2D1" presStyleIdx="0" presStyleCnt="2"/>
      <dgm:spPr/>
    </dgm:pt>
    <dgm:pt modelId="{7671088C-4CA6-4AFA-B778-7B729AFCF2CC}" type="pres">
      <dgm:prSet presAssocID="{5B5FED39-3B42-4B3B-9AC7-156EB178DB84}" presName="node" presStyleLbl="node1" presStyleIdx="1" presStyleCnt="3">
        <dgm:presLayoutVars>
          <dgm:bulletEnabled val="1"/>
        </dgm:presLayoutVars>
      </dgm:prSet>
      <dgm:spPr/>
    </dgm:pt>
    <dgm:pt modelId="{14AB56A0-509A-48ED-B94C-A58E08B47158}" type="pres">
      <dgm:prSet presAssocID="{3B7E10A7-1DB7-4108-A43D-0A790E5310DA}" presName="sibTrans" presStyleLbl="sibTrans2D1" presStyleIdx="1" presStyleCnt="2"/>
      <dgm:spPr/>
    </dgm:pt>
    <dgm:pt modelId="{69FA7EF5-AC21-421B-9036-7D2E38FA7447}" type="pres">
      <dgm:prSet presAssocID="{3B7E10A7-1DB7-4108-A43D-0A790E5310DA}" presName="connectorText" presStyleLbl="sibTrans2D1" presStyleIdx="1" presStyleCnt="2"/>
      <dgm:spPr/>
    </dgm:pt>
    <dgm:pt modelId="{A1EA9D82-514B-472E-A94B-679556A556FD}" type="pres">
      <dgm:prSet presAssocID="{C023143C-2B16-4BE6-95B1-DC6CAE9BB709}" presName="node" presStyleLbl="node1" presStyleIdx="2" presStyleCnt="3">
        <dgm:presLayoutVars>
          <dgm:bulletEnabled val="1"/>
        </dgm:presLayoutVars>
      </dgm:prSet>
      <dgm:spPr/>
    </dgm:pt>
  </dgm:ptLst>
  <dgm:cxnLst>
    <dgm:cxn modelId="{D40B2A19-D588-42CD-BD32-7CF82A5A5047}" type="presOf" srcId="{5B5FED39-3B42-4B3B-9AC7-156EB178DB84}" destId="{7671088C-4CA6-4AFA-B778-7B729AFCF2CC}" srcOrd="0" destOrd="0" presId="urn:microsoft.com/office/officeart/2005/8/layout/process1"/>
    <dgm:cxn modelId="{75095842-4F1F-4B35-B716-452E1280DD17}" type="presOf" srcId="{DCBF9E11-6B4A-4F75-876B-3BF252499487}" destId="{38507F21-B30E-41D1-8FDE-E788E0D22035}" srcOrd="0" destOrd="0" presId="urn:microsoft.com/office/officeart/2005/8/layout/process1"/>
    <dgm:cxn modelId="{50996D64-08F4-43DE-8C68-09C45CB88DD8}" type="presOf" srcId="{0D679F5F-38F7-41DF-85BB-EDC76719C929}" destId="{4A99A194-8A5F-465C-AC9E-043386D2D784}" srcOrd="1" destOrd="0" presId="urn:microsoft.com/office/officeart/2005/8/layout/process1"/>
    <dgm:cxn modelId="{1A342256-3442-4718-B3EF-6D883D745E47}" type="presOf" srcId="{C023143C-2B16-4BE6-95B1-DC6CAE9BB709}" destId="{A1EA9D82-514B-472E-A94B-679556A556FD}" srcOrd="0" destOrd="0" presId="urn:microsoft.com/office/officeart/2005/8/layout/process1"/>
    <dgm:cxn modelId="{AD2A5859-C1FA-49CD-95F0-F2D2F058CE9C}" type="presOf" srcId="{E2709024-3C67-4986-B3BE-514AA96DE8EB}" destId="{1D796D2E-377A-43CC-8A52-AB94715A7062}" srcOrd="0" destOrd="0" presId="urn:microsoft.com/office/officeart/2005/8/layout/process1"/>
    <dgm:cxn modelId="{3155327C-B855-4CD5-AA96-362A62758F9A}" srcId="{DCBF9E11-6B4A-4F75-876B-3BF252499487}" destId="{E2709024-3C67-4986-B3BE-514AA96DE8EB}" srcOrd="0" destOrd="0" parTransId="{570760B1-D316-436E-B6F5-1D8E6E08970E}" sibTransId="{0D679F5F-38F7-41DF-85BB-EDC76719C929}"/>
    <dgm:cxn modelId="{D62A5E8A-69E1-4566-8164-9991B3707646}" type="presOf" srcId="{0D679F5F-38F7-41DF-85BB-EDC76719C929}" destId="{CE9B58F2-FA31-42FC-9C01-E9D37C74E9BF}" srcOrd="0" destOrd="0" presId="urn:microsoft.com/office/officeart/2005/8/layout/process1"/>
    <dgm:cxn modelId="{D296B18A-9128-4562-8F9F-F60FAC480404}" type="presOf" srcId="{3B7E10A7-1DB7-4108-A43D-0A790E5310DA}" destId="{69FA7EF5-AC21-421B-9036-7D2E38FA7447}" srcOrd="1" destOrd="0" presId="urn:microsoft.com/office/officeart/2005/8/layout/process1"/>
    <dgm:cxn modelId="{C0CE5CA6-D872-4E37-B96B-9D55F274055C}" srcId="{DCBF9E11-6B4A-4F75-876B-3BF252499487}" destId="{C023143C-2B16-4BE6-95B1-DC6CAE9BB709}" srcOrd="2" destOrd="0" parTransId="{7B937D79-3DB9-4E19-90B4-A937F2351217}" sibTransId="{C22763A1-8525-45DF-9CC5-51E4B279F99C}"/>
    <dgm:cxn modelId="{910800C9-BE88-480B-A92D-D7F79254D098}" type="presOf" srcId="{3B7E10A7-1DB7-4108-A43D-0A790E5310DA}" destId="{14AB56A0-509A-48ED-B94C-A58E08B47158}" srcOrd="0" destOrd="0" presId="urn:microsoft.com/office/officeart/2005/8/layout/process1"/>
    <dgm:cxn modelId="{86EAE4DA-4BBE-448B-ADAD-A8DE6E71FCC8}" srcId="{DCBF9E11-6B4A-4F75-876B-3BF252499487}" destId="{5B5FED39-3B42-4B3B-9AC7-156EB178DB84}" srcOrd="1" destOrd="0" parTransId="{E8520355-F5E8-4891-B0EC-8686BD8EBE2F}" sibTransId="{3B7E10A7-1DB7-4108-A43D-0A790E5310DA}"/>
    <dgm:cxn modelId="{F4630503-1C77-4A8B-826C-14C16D93DECE}" type="presParOf" srcId="{38507F21-B30E-41D1-8FDE-E788E0D22035}" destId="{1D796D2E-377A-43CC-8A52-AB94715A7062}" srcOrd="0" destOrd="0" presId="urn:microsoft.com/office/officeart/2005/8/layout/process1"/>
    <dgm:cxn modelId="{F5C0481F-4B93-4D45-97C9-8CD08700DD83}" type="presParOf" srcId="{38507F21-B30E-41D1-8FDE-E788E0D22035}" destId="{CE9B58F2-FA31-42FC-9C01-E9D37C74E9BF}" srcOrd="1" destOrd="0" presId="urn:microsoft.com/office/officeart/2005/8/layout/process1"/>
    <dgm:cxn modelId="{83B3A333-F3F4-487F-ADD5-E7669EE3FCB2}" type="presParOf" srcId="{CE9B58F2-FA31-42FC-9C01-E9D37C74E9BF}" destId="{4A99A194-8A5F-465C-AC9E-043386D2D784}" srcOrd="0" destOrd="0" presId="urn:microsoft.com/office/officeart/2005/8/layout/process1"/>
    <dgm:cxn modelId="{96F6EDCA-B484-4950-85CD-6C500743026F}" type="presParOf" srcId="{38507F21-B30E-41D1-8FDE-E788E0D22035}" destId="{7671088C-4CA6-4AFA-B778-7B729AFCF2CC}" srcOrd="2" destOrd="0" presId="urn:microsoft.com/office/officeart/2005/8/layout/process1"/>
    <dgm:cxn modelId="{D9F6F1A8-B170-4F9D-848A-5BD295CC5F47}" type="presParOf" srcId="{38507F21-B30E-41D1-8FDE-E788E0D22035}" destId="{14AB56A0-509A-48ED-B94C-A58E08B47158}" srcOrd="3" destOrd="0" presId="urn:microsoft.com/office/officeart/2005/8/layout/process1"/>
    <dgm:cxn modelId="{65C39B91-1BE4-4DE4-98CD-561520A381CA}" type="presParOf" srcId="{14AB56A0-509A-48ED-B94C-A58E08B47158}" destId="{69FA7EF5-AC21-421B-9036-7D2E38FA7447}" srcOrd="0" destOrd="0" presId="urn:microsoft.com/office/officeart/2005/8/layout/process1"/>
    <dgm:cxn modelId="{4F3172D8-7434-47FE-92AF-18CE19B076D4}" type="presParOf" srcId="{38507F21-B30E-41D1-8FDE-E788E0D22035}" destId="{A1EA9D82-514B-472E-A94B-679556A556FD}" srcOrd="4" destOrd="0" presId="urn:microsoft.com/office/officeart/2005/8/layout/process1"/>
  </dgm:cxnLst>
  <dgm:bg/>
  <dgm:whole>
    <a:ln w="19050">
      <a:solidFill>
        <a:srgbClr val="FF0000"/>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BF9E11-6B4A-4F75-876B-3BF252499487}" type="doc">
      <dgm:prSet loTypeId="urn:microsoft.com/office/officeart/2005/8/layout/process1" loCatId="process" qsTypeId="urn:microsoft.com/office/officeart/2005/8/quickstyle/simple1" qsCatId="simple" csTypeId="urn:microsoft.com/office/officeart/2005/8/colors/accent0_1" csCatId="mainScheme" phldr="1"/>
      <dgm:spPr/>
    </dgm:pt>
    <dgm:pt modelId="{E2709024-3C67-4986-B3BE-514AA96DE8EB}">
      <dgm:prSet phldrT="[Text]" custT="1"/>
      <dgm:spPr>
        <a:ln w="38100">
          <a:solidFill>
            <a:srgbClr val="002060"/>
          </a:solidFill>
        </a:ln>
        <a:effectLst>
          <a:innerShdw blurRad="63500" dist="50800">
            <a:prstClr val="black">
              <a:alpha val="50000"/>
            </a:prstClr>
          </a:innerShdw>
        </a:effectLst>
      </dgm:spPr>
      <dgm:t>
        <a:bodyPr/>
        <a:lstStyle/>
        <a:p>
          <a:r>
            <a:rPr lang="en-US" sz="1400" dirty="0"/>
            <a:t>Navigation Screen</a:t>
          </a:r>
          <a:endParaRPr lang="en-IN" sz="1400" dirty="0"/>
        </a:p>
      </dgm:t>
    </dgm:pt>
    <dgm:pt modelId="{570760B1-D316-436E-B6F5-1D8E6E08970E}" type="parTrans" cxnId="{3155327C-B855-4CD5-AA96-362A62758F9A}">
      <dgm:prSet/>
      <dgm:spPr/>
      <dgm:t>
        <a:bodyPr/>
        <a:lstStyle/>
        <a:p>
          <a:endParaRPr lang="en-IN"/>
        </a:p>
      </dgm:t>
    </dgm:pt>
    <dgm:pt modelId="{0D679F5F-38F7-41DF-85BB-EDC76719C929}" type="sibTrans" cxnId="{3155327C-B855-4CD5-AA96-362A62758F9A}">
      <dgm:prSet custT="1"/>
      <dgm:spPr>
        <a:solidFill>
          <a:srgbClr val="FFFF00"/>
        </a:solidFill>
        <a:ln>
          <a:solidFill>
            <a:srgbClr val="FFFF00"/>
          </a:solidFill>
        </a:ln>
      </dgm:spPr>
      <dgm:t>
        <a:bodyPr/>
        <a:lstStyle/>
        <a:p>
          <a:endParaRPr lang="en-IN" sz="1400"/>
        </a:p>
      </dgm:t>
    </dgm:pt>
    <dgm:pt modelId="{5B5FED39-3B42-4B3B-9AC7-156EB178DB84}">
      <dgm:prSet phldrT="[Text]" custT="1"/>
      <dgm:spPr>
        <a:ln w="38100">
          <a:solidFill>
            <a:srgbClr val="002060"/>
          </a:solidFill>
        </a:ln>
        <a:effectLst>
          <a:innerShdw blurRad="63500" dist="50800">
            <a:prstClr val="black">
              <a:alpha val="50000"/>
            </a:prstClr>
          </a:innerShdw>
        </a:effectLst>
      </dgm:spPr>
      <dgm:t>
        <a:bodyPr/>
        <a:lstStyle/>
        <a:p>
          <a:r>
            <a:rPr lang="en-US" sz="1400" dirty="0"/>
            <a:t>Search section</a:t>
          </a:r>
          <a:endParaRPr lang="en-IN" sz="1400" dirty="0"/>
        </a:p>
      </dgm:t>
    </dgm:pt>
    <dgm:pt modelId="{E8520355-F5E8-4891-B0EC-8686BD8EBE2F}" type="parTrans" cxnId="{86EAE4DA-4BBE-448B-ADAD-A8DE6E71FCC8}">
      <dgm:prSet/>
      <dgm:spPr/>
      <dgm:t>
        <a:bodyPr/>
        <a:lstStyle/>
        <a:p>
          <a:endParaRPr lang="en-IN"/>
        </a:p>
      </dgm:t>
    </dgm:pt>
    <dgm:pt modelId="{3B7E10A7-1DB7-4108-A43D-0A790E5310DA}" type="sibTrans" cxnId="{86EAE4DA-4BBE-448B-ADAD-A8DE6E71FCC8}">
      <dgm:prSet custT="1"/>
      <dgm:spPr>
        <a:solidFill>
          <a:srgbClr val="FFFF00"/>
        </a:solidFill>
        <a:ln>
          <a:solidFill>
            <a:srgbClr val="FFFF00"/>
          </a:solidFill>
        </a:ln>
      </dgm:spPr>
      <dgm:t>
        <a:bodyPr/>
        <a:lstStyle/>
        <a:p>
          <a:endParaRPr lang="en-IN" sz="1400"/>
        </a:p>
      </dgm:t>
    </dgm:pt>
    <dgm:pt modelId="{C023143C-2B16-4BE6-95B1-DC6CAE9BB709}">
      <dgm:prSet phldrT="[Text]" custT="1"/>
      <dgm:spPr>
        <a:ln w="38100">
          <a:solidFill>
            <a:srgbClr val="002060"/>
          </a:solidFill>
        </a:ln>
        <a:effectLst>
          <a:innerShdw blurRad="63500" dist="50800">
            <a:prstClr val="black">
              <a:alpha val="50000"/>
            </a:prstClr>
          </a:innerShdw>
        </a:effectLst>
      </dgm:spPr>
      <dgm:t>
        <a:bodyPr/>
        <a:lstStyle/>
        <a:p>
          <a:r>
            <a:rPr lang="en-US" sz="1400" dirty="0"/>
            <a:t> Full Details</a:t>
          </a:r>
        </a:p>
        <a:p>
          <a:r>
            <a:rPr lang="en-US" sz="1400" dirty="0"/>
            <a:t>(without Contact details)</a:t>
          </a:r>
          <a:endParaRPr lang="en-IN" sz="1400" dirty="0"/>
        </a:p>
      </dgm:t>
    </dgm:pt>
    <dgm:pt modelId="{C22763A1-8525-45DF-9CC5-51E4B279F99C}" type="sibTrans" cxnId="{C0CE5CA6-D872-4E37-B96B-9D55F274055C}">
      <dgm:prSet/>
      <dgm:spPr/>
      <dgm:t>
        <a:bodyPr/>
        <a:lstStyle/>
        <a:p>
          <a:endParaRPr lang="en-IN"/>
        </a:p>
      </dgm:t>
    </dgm:pt>
    <dgm:pt modelId="{7B937D79-3DB9-4E19-90B4-A937F2351217}" type="parTrans" cxnId="{C0CE5CA6-D872-4E37-B96B-9D55F274055C}">
      <dgm:prSet/>
      <dgm:spPr/>
      <dgm:t>
        <a:bodyPr/>
        <a:lstStyle/>
        <a:p>
          <a:endParaRPr lang="en-IN"/>
        </a:p>
      </dgm:t>
    </dgm:pt>
    <dgm:pt modelId="{38507F21-B30E-41D1-8FDE-E788E0D22035}" type="pres">
      <dgm:prSet presAssocID="{DCBF9E11-6B4A-4F75-876B-3BF252499487}" presName="Name0" presStyleCnt="0">
        <dgm:presLayoutVars>
          <dgm:dir/>
          <dgm:resizeHandles val="exact"/>
        </dgm:presLayoutVars>
      </dgm:prSet>
      <dgm:spPr/>
    </dgm:pt>
    <dgm:pt modelId="{1D796D2E-377A-43CC-8A52-AB94715A7062}" type="pres">
      <dgm:prSet presAssocID="{E2709024-3C67-4986-B3BE-514AA96DE8EB}" presName="node" presStyleLbl="node1" presStyleIdx="0" presStyleCnt="3">
        <dgm:presLayoutVars>
          <dgm:bulletEnabled val="1"/>
        </dgm:presLayoutVars>
      </dgm:prSet>
      <dgm:spPr/>
    </dgm:pt>
    <dgm:pt modelId="{CE9B58F2-FA31-42FC-9C01-E9D37C74E9BF}" type="pres">
      <dgm:prSet presAssocID="{0D679F5F-38F7-41DF-85BB-EDC76719C929}" presName="sibTrans" presStyleLbl="sibTrans2D1" presStyleIdx="0" presStyleCnt="2"/>
      <dgm:spPr/>
    </dgm:pt>
    <dgm:pt modelId="{4A99A194-8A5F-465C-AC9E-043386D2D784}" type="pres">
      <dgm:prSet presAssocID="{0D679F5F-38F7-41DF-85BB-EDC76719C929}" presName="connectorText" presStyleLbl="sibTrans2D1" presStyleIdx="0" presStyleCnt="2"/>
      <dgm:spPr/>
    </dgm:pt>
    <dgm:pt modelId="{7671088C-4CA6-4AFA-B778-7B729AFCF2CC}" type="pres">
      <dgm:prSet presAssocID="{5B5FED39-3B42-4B3B-9AC7-156EB178DB84}" presName="node" presStyleLbl="node1" presStyleIdx="1" presStyleCnt="3">
        <dgm:presLayoutVars>
          <dgm:bulletEnabled val="1"/>
        </dgm:presLayoutVars>
      </dgm:prSet>
      <dgm:spPr/>
    </dgm:pt>
    <dgm:pt modelId="{14AB56A0-509A-48ED-B94C-A58E08B47158}" type="pres">
      <dgm:prSet presAssocID="{3B7E10A7-1DB7-4108-A43D-0A790E5310DA}" presName="sibTrans" presStyleLbl="sibTrans2D1" presStyleIdx="1" presStyleCnt="2"/>
      <dgm:spPr/>
    </dgm:pt>
    <dgm:pt modelId="{69FA7EF5-AC21-421B-9036-7D2E38FA7447}" type="pres">
      <dgm:prSet presAssocID="{3B7E10A7-1DB7-4108-A43D-0A790E5310DA}" presName="connectorText" presStyleLbl="sibTrans2D1" presStyleIdx="1" presStyleCnt="2"/>
      <dgm:spPr/>
    </dgm:pt>
    <dgm:pt modelId="{A1EA9D82-514B-472E-A94B-679556A556FD}" type="pres">
      <dgm:prSet presAssocID="{C023143C-2B16-4BE6-95B1-DC6CAE9BB709}" presName="node" presStyleLbl="node1" presStyleIdx="2" presStyleCnt="3">
        <dgm:presLayoutVars>
          <dgm:bulletEnabled val="1"/>
        </dgm:presLayoutVars>
      </dgm:prSet>
      <dgm:spPr/>
    </dgm:pt>
  </dgm:ptLst>
  <dgm:cxnLst>
    <dgm:cxn modelId="{D40B2A19-D588-42CD-BD32-7CF82A5A5047}" type="presOf" srcId="{5B5FED39-3B42-4B3B-9AC7-156EB178DB84}" destId="{7671088C-4CA6-4AFA-B778-7B729AFCF2CC}" srcOrd="0" destOrd="0" presId="urn:microsoft.com/office/officeart/2005/8/layout/process1"/>
    <dgm:cxn modelId="{75095842-4F1F-4B35-B716-452E1280DD17}" type="presOf" srcId="{DCBF9E11-6B4A-4F75-876B-3BF252499487}" destId="{38507F21-B30E-41D1-8FDE-E788E0D22035}" srcOrd="0" destOrd="0" presId="urn:microsoft.com/office/officeart/2005/8/layout/process1"/>
    <dgm:cxn modelId="{50996D64-08F4-43DE-8C68-09C45CB88DD8}" type="presOf" srcId="{0D679F5F-38F7-41DF-85BB-EDC76719C929}" destId="{4A99A194-8A5F-465C-AC9E-043386D2D784}" srcOrd="1" destOrd="0" presId="urn:microsoft.com/office/officeart/2005/8/layout/process1"/>
    <dgm:cxn modelId="{1A342256-3442-4718-B3EF-6D883D745E47}" type="presOf" srcId="{C023143C-2B16-4BE6-95B1-DC6CAE9BB709}" destId="{A1EA9D82-514B-472E-A94B-679556A556FD}" srcOrd="0" destOrd="0" presId="urn:microsoft.com/office/officeart/2005/8/layout/process1"/>
    <dgm:cxn modelId="{AD2A5859-C1FA-49CD-95F0-F2D2F058CE9C}" type="presOf" srcId="{E2709024-3C67-4986-B3BE-514AA96DE8EB}" destId="{1D796D2E-377A-43CC-8A52-AB94715A7062}" srcOrd="0" destOrd="0" presId="urn:microsoft.com/office/officeart/2005/8/layout/process1"/>
    <dgm:cxn modelId="{3155327C-B855-4CD5-AA96-362A62758F9A}" srcId="{DCBF9E11-6B4A-4F75-876B-3BF252499487}" destId="{E2709024-3C67-4986-B3BE-514AA96DE8EB}" srcOrd="0" destOrd="0" parTransId="{570760B1-D316-436E-B6F5-1D8E6E08970E}" sibTransId="{0D679F5F-38F7-41DF-85BB-EDC76719C929}"/>
    <dgm:cxn modelId="{D62A5E8A-69E1-4566-8164-9991B3707646}" type="presOf" srcId="{0D679F5F-38F7-41DF-85BB-EDC76719C929}" destId="{CE9B58F2-FA31-42FC-9C01-E9D37C74E9BF}" srcOrd="0" destOrd="0" presId="urn:microsoft.com/office/officeart/2005/8/layout/process1"/>
    <dgm:cxn modelId="{D296B18A-9128-4562-8F9F-F60FAC480404}" type="presOf" srcId="{3B7E10A7-1DB7-4108-A43D-0A790E5310DA}" destId="{69FA7EF5-AC21-421B-9036-7D2E38FA7447}" srcOrd="1" destOrd="0" presId="urn:microsoft.com/office/officeart/2005/8/layout/process1"/>
    <dgm:cxn modelId="{C0CE5CA6-D872-4E37-B96B-9D55F274055C}" srcId="{DCBF9E11-6B4A-4F75-876B-3BF252499487}" destId="{C023143C-2B16-4BE6-95B1-DC6CAE9BB709}" srcOrd="2" destOrd="0" parTransId="{7B937D79-3DB9-4E19-90B4-A937F2351217}" sibTransId="{C22763A1-8525-45DF-9CC5-51E4B279F99C}"/>
    <dgm:cxn modelId="{910800C9-BE88-480B-A92D-D7F79254D098}" type="presOf" srcId="{3B7E10A7-1DB7-4108-A43D-0A790E5310DA}" destId="{14AB56A0-509A-48ED-B94C-A58E08B47158}" srcOrd="0" destOrd="0" presId="urn:microsoft.com/office/officeart/2005/8/layout/process1"/>
    <dgm:cxn modelId="{86EAE4DA-4BBE-448B-ADAD-A8DE6E71FCC8}" srcId="{DCBF9E11-6B4A-4F75-876B-3BF252499487}" destId="{5B5FED39-3B42-4B3B-9AC7-156EB178DB84}" srcOrd="1" destOrd="0" parTransId="{E8520355-F5E8-4891-B0EC-8686BD8EBE2F}" sibTransId="{3B7E10A7-1DB7-4108-A43D-0A790E5310DA}"/>
    <dgm:cxn modelId="{F4630503-1C77-4A8B-826C-14C16D93DECE}" type="presParOf" srcId="{38507F21-B30E-41D1-8FDE-E788E0D22035}" destId="{1D796D2E-377A-43CC-8A52-AB94715A7062}" srcOrd="0" destOrd="0" presId="urn:microsoft.com/office/officeart/2005/8/layout/process1"/>
    <dgm:cxn modelId="{F5C0481F-4B93-4D45-97C9-8CD08700DD83}" type="presParOf" srcId="{38507F21-B30E-41D1-8FDE-E788E0D22035}" destId="{CE9B58F2-FA31-42FC-9C01-E9D37C74E9BF}" srcOrd="1" destOrd="0" presId="urn:microsoft.com/office/officeart/2005/8/layout/process1"/>
    <dgm:cxn modelId="{83B3A333-F3F4-487F-ADD5-E7669EE3FCB2}" type="presParOf" srcId="{CE9B58F2-FA31-42FC-9C01-E9D37C74E9BF}" destId="{4A99A194-8A5F-465C-AC9E-043386D2D784}" srcOrd="0" destOrd="0" presId="urn:microsoft.com/office/officeart/2005/8/layout/process1"/>
    <dgm:cxn modelId="{96F6EDCA-B484-4950-85CD-6C500743026F}" type="presParOf" srcId="{38507F21-B30E-41D1-8FDE-E788E0D22035}" destId="{7671088C-4CA6-4AFA-B778-7B729AFCF2CC}" srcOrd="2" destOrd="0" presId="urn:microsoft.com/office/officeart/2005/8/layout/process1"/>
    <dgm:cxn modelId="{D9F6F1A8-B170-4F9D-848A-5BD295CC5F47}" type="presParOf" srcId="{38507F21-B30E-41D1-8FDE-E788E0D22035}" destId="{14AB56A0-509A-48ED-B94C-A58E08B47158}" srcOrd="3" destOrd="0" presId="urn:microsoft.com/office/officeart/2005/8/layout/process1"/>
    <dgm:cxn modelId="{65C39B91-1BE4-4DE4-98CD-561520A381CA}" type="presParOf" srcId="{14AB56A0-509A-48ED-B94C-A58E08B47158}" destId="{69FA7EF5-AC21-421B-9036-7D2E38FA7447}" srcOrd="0" destOrd="0" presId="urn:microsoft.com/office/officeart/2005/8/layout/process1"/>
    <dgm:cxn modelId="{4F3172D8-7434-47FE-92AF-18CE19B076D4}" type="presParOf" srcId="{38507F21-B30E-41D1-8FDE-E788E0D22035}" destId="{A1EA9D82-514B-472E-A94B-679556A556FD}" srcOrd="4" destOrd="0" presId="urn:microsoft.com/office/officeart/2005/8/layout/process1"/>
  </dgm:cxnLst>
  <dgm:bg/>
  <dgm:whole>
    <a:ln w="19050">
      <a:solidFill>
        <a:srgbClr val="FF0000"/>
      </a:solidFill>
    </a:ln>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373106-0DB5-4670-AF3B-36B157B96955}">
      <dsp:nvSpPr>
        <dsp:cNvPr id="0" name=""/>
        <dsp:cNvSpPr/>
      </dsp:nvSpPr>
      <dsp:spPr>
        <a:xfrm>
          <a:off x="27838" y="167573"/>
          <a:ext cx="3049172" cy="912048"/>
        </a:xfrm>
        <a:prstGeom prst="roundRect">
          <a:avLst>
            <a:gd name="adj" fmla="val 10000"/>
          </a:avLst>
        </a:prstGeom>
        <a:solidFill>
          <a:schemeClr val="lt1">
            <a:hueOff val="0"/>
            <a:satOff val="0"/>
            <a:lumOff val="0"/>
            <a:alphaOff val="0"/>
          </a:schemeClr>
        </a:solidFill>
        <a:ln w="28575" cap="flat" cmpd="sng" algn="ctr">
          <a:solidFill>
            <a:srgbClr val="00B0F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Black" panose="020B0A04020102020204" pitchFamily="34" charset="0"/>
            </a:rPr>
            <a:t> Splash Screen......</a:t>
          </a:r>
          <a:endParaRPr lang="en-IN" sz="900" kern="1200" dirty="0"/>
        </a:p>
      </dsp:txBody>
      <dsp:txXfrm>
        <a:off x="54551" y="194286"/>
        <a:ext cx="1491050" cy="858622"/>
      </dsp:txXfrm>
    </dsp:sp>
    <dsp:sp modelId="{EB23A876-AC82-43B9-9A95-087EA92D188F}">
      <dsp:nvSpPr>
        <dsp:cNvPr id="0" name=""/>
        <dsp:cNvSpPr/>
      </dsp:nvSpPr>
      <dsp:spPr>
        <a:xfrm>
          <a:off x="253219" y="1447769"/>
          <a:ext cx="2964771" cy="964465"/>
        </a:xfrm>
        <a:prstGeom prst="roundRect">
          <a:avLst>
            <a:gd name="adj" fmla="val 10000"/>
          </a:avLst>
        </a:prstGeom>
        <a:solidFill>
          <a:schemeClr val="lt1">
            <a:hueOff val="0"/>
            <a:satOff val="0"/>
            <a:lumOff val="0"/>
            <a:alphaOff val="0"/>
          </a:schemeClr>
        </a:solidFill>
        <a:ln w="28575" cap="flat" cmpd="sng" algn="ctr">
          <a:solidFill>
            <a:srgbClr val="00B0F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Black" panose="020B0A04020102020204" pitchFamily="34" charset="0"/>
            </a:rPr>
            <a:t>Signup Screen…..</a:t>
          </a:r>
          <a:endParaRPr lang="en-IN" sz="1800" b="0" kern="1200" dirty="0">
            <a:latin typeface="Arial Black" panose="020B0A04020102020204" pitchFamily="34" charset="0"/>
          </a:endParaRPr>
        </a:p>
      </dsp:txBody>
      <dsp:txXfrm>
        <a:off x="281467" y="1476017"/>
        <a:ext cx="1714801" cy="907969"/>
      </dsp:txXfrm>
    </dsp:sp>
    <dsp:sp modelId="{8E2BF0FF-660C-4089-84DB-F9EB1CEA89C1}">
      <dsp:nvSpPr>
        <dsp:cNvPr id="0" name=""/>
        <dsp:cNvSpPr/>
      </dsp:nvSpPr>
      <dsp:spPr>
        <a:xfrm>
          <a:off x="494120" y="2815306"/>
          <a:ext cx="3049172" cy="946182"/>
        </a:xfrm>
        <a:prstGeom prst="roundRect">
          <a:avLst>
            <a:gd name="adj" fmla="val 10000"/>
          </a:avLst>
        </a:prstGeom>
        <a:solidFill>
          <a:schemeClr val="lt1">
            <a:hueOff val="0"/>
            <a:satOff val="0"/>
            <a:lumOff val="0"/>
            <a:alphaOff val="0"/>
          </a:schemeClr>
        </a:solidFill>
        <a:ln w="28575" cap="flat" cmpd="sng" algn="ctr">
          <a:solidFill>
            <a:srgbClr val="00B0F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Black" panose="020B0A04020102020204" pitchFamily="34" charset="0"/>
            </a:rPr>
            <a:t>Login       Screen……</a:t>
          </a:r>
          <a:endParaRPr lang="en-IN" sz="1800" b="1" kern="1200" dirty="0">
            <a:latin typeface="Arial Black" panose="020B0A04020102020204" pitchFamily="34" charset="0"/>
          </a:endParaRPr>
        </a:p>
      </dsp:txBody>
      <dsp:txXfrm>
        <a:off x="521833" y="2843019"/>
        <a:ext cx="1766296" cy="890756"/>
      </dsp:txXfrm>
    </dsp:sp>
    <dsp:sp modelId="{CAD4C29C-0311-4132-A0AF-524EBE200520}">
      <dsp:nvSpPr>
        <dsp:cNvPr id="0" name=""/>
        <dsp:cNvSpPr/>
      </dsp:nvSpPr>
      <dsp:spPr>
        <a:xfrm>
          <a:off x="1735102" y="812111"/>
          <a:ext cx="958405" cy="958405"/>
        </a:xfrm>
        <a:prstGeom prst="downArrow">
          <a:avLst>
            <a:gd name="adj1" fmla="val 55000"/>
            <a:gd name="adj2" fmla="val 45000"/>
          </a:avLst>
        </a:prstGeom>
        <a:solidFill>
          <a:schemeClr val="lt1">
            <a:alpha val="90000"/>
            <a:tint val="40000"/>
            <a:hueOff val="0"/>
            <a:satOff val="0"/>
            <a:lumOff val="0"/>
            <a:alphaOff val="0"/>
          </a:schemeClr>
        </a:solidFill>
        <a:ln w="38100" cap="flat" cmpd="sng" algn="ctr">
          <a:solidFill>
            <a:srgbClr val="FFC00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1950743" y="812111"/>
        <a:ext cx="527123" cy="721200"/>
      </dsp:txXfrm>
    </dsp:sp>
    <dsp:sp modelId="{F178395C-31EA-446F-82D6-DAC39CA71EA0}">
      <dsp:nvSpPr>
        <dsp:cNvPr id="0" name=""/>
        <dsp:cNvSpPr/>
      </dsp:nvSpPr>
      <dsp:spPr>
        <a:xfrm>
          <a:off x="2020565" y="2278534"/>
          <a:ext cx="958405" cy="958405"/>
        </a:xfrm>
        <a:prstGeom prst="downArrow">
          <a:avLst>
            <a:gd name="adj1" fmla="val 55000"/>
            <a:gd name="adj2" fmla="val 45000"/>
          </a:avLst>
        </a:prstGeom>
        <a:solidFill>
          <a:schemeClr val="lt1">
            <a:alpha val="90000"/>
            <a:tint val="40000"/>
            <a:hueOff val="0"/>
            <a:satOff val="0"/>
            <a:lumOff val="0"/>
            <a:alphaOff val="0"/>
          </a:schemeClr>
        </a:solidFill>
        <a:ln w="38100" cap="flat" cmpd="sng" algn="ctr">
          <a:solidFill>
            <a:srgbClr val="FFC00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2236206" y="2278534"/>
        <a:ext cx="527123" cy="721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796D2E-377A-43CC-8A52-AB94715A7062}">
      <dsp:nvSpPr>
        <dsp:cNvPr id="0" name=""/>
        <dsp:cNvSpPr/>
      </dsp:nvSpPr>
      <dsp:spPr>
        <a:xfrm>
          <a:off x="5857" y="699008"/>
          <a:ext cx="1750751" cy="1050450"/>
        </a:xfrm>
        <a:prstGeom prst="roundRect">
          <a:avLst>
            <a:gd name="adj" fmla="val 10000"/>
          </a:avLst>
        </a:prstGeom>
        <a:solidFill>
          <a:schemeClr val="lt1">
            <a:hueOff val="0"/>
            <a:satOff val="0"/>
            <a:lumOff val="0"/>
            <a:alphaOff val="0"/>
          </a:schemeClr>
        </a:solidFill>
        <a:ln w="28575" cap="flat" cmpd="sng" algn="ctr">
          <a:solidFill>
            <a:srgbClr val="0070C0"/>
          </a:solidFill>
          <a:prstDash val="solid"/>
          <a:miter lim="800000"/>
        </a:ln>
        <a:effectLst>
          <a:innerShdw blurRad="114300">
            <a:prstClr val="black"/>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Navigation Screen</a:t>
          </a:r>
          <a:endParaRPr lang="en-IN" sz="1400" kern="1200" dirty="0"/>
        </a:p>
      </dsp:txBody>
      <dsp:txXfrm>
        <a:off x="36624" y="729775"/>
        <a:ext cx="1689217" cy="988916"/>
      </dsp:txXfrm>
    </dsp:sp>
    <dsp:sp modelId="{CE9B58F2-FA31-42FC-9C01-E9D37C74E9BF}">
      <dsp:nvSpPr>
        <dsp:cNvPr id="0" name=""/>
        <dsp:cNvSpPr/>
      </dsp:nvSpPr>
      <dsp:spPr>
        <a:xfrm>
          <a:off x="1931683" y="1007140"/>
          <a:ext cx="371159" cy="434186"/>
        </a:xfrm>
        <a:prstGeom prst="rightArrow">
          <a:avLst>
            <a:gd name="adj1" fmla="val 60000"/>
            <a:gd name="adj2" fmla="val 50000"/>
          </a:avLst>
        </a:prstGeom>
        <a:solidFill>
          <a:srgbClr val="FFFF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931683" y="1093977"/>
        <a:ext cx="259811" cy="260512"/>
      </dsp:txXfrm>
    </dsp:sp>
    <dsp:sp modelId="{7671088C-4CA6-4AFA-B778-7B729AFCF2CC}">
      <dsp:nvSpPr>
        <dsp:cNvPr id="0" name=""/>
        <dsp:cNvSpPr/>
      </dsp:nvSpPr>
      <dsp:spPr>
        <a:xfrm>
          <a:off x="2456909" y="699008"/>
          <a:ext cx="1750751" cy="1050450"/>
        </a:xfrm>
        <a:prstGeom prst="roundRect">
          <a:avLst>
            <a:gd name="adj" fmla="val 10000"/>
          </a:avLst>
        </a:prstGeom>
        <a:solidFill>
          <a:schemeClr val="lt1">
            <a:hueOff val="0"/>
            <a:satOff val="0"/>
            <a:lumOff val="0"/>
            <a:alphaOff val="0"/>
          </a:schemeClr>
        </a:solidFill>
        <a:ln w="28575" cap="flat" cmpd="sng" algn="ctr">
          <a:solidFill>
            <a:srgbClr val="0070C0"/>
          </a:solidFill>
          <a:prstDash val="solid"/>
          <a:miter lim="800000"/>
        </a:ln>
        <a:effectLst>
          <a:innerShdw blurRad="114300">
            <a:prstClr val="black"/>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Search section</a:t>
          </a:r>
          <a:endParaRPr lang="en-IN" sz="1400" kern="1200" dirty="0"/>
        </a:p>
      </dsp:txBody>
      <dsp:txXfrm>
        <a:off x="2487676" y="729775"/>
        <a:ext cx="1689217" cy="988916"/>
      </dsp:txXfrm>
    </dsp:sp>
    <dsp:sp modelId="{14AB56A0-509A-48ED-B94C-A58E08B47158}">
      <dsp:nvSpPr>
        <dsp:cNvPr id="0" name=""/>
        <dsp:cNvSpPr/>
      </dsp:nvSpPr>
      <dsp:spPr>
        <a:xfrm>
          <a:off x="4382735" y="1007140"/>
          <a:ext cx="371159" cy="434186"/>
        </a:xfrm>
        <a:prstGeom prst="rightArrow">
          <a:avLst>
            <a:gd name="adj1" fmla="val 60000"/>
            <a:gd name="adj2" fmla="val 50000"/>
          </a:avLst>
        </a:prstGeom>
        <a:solidFill>
          <a:srgbClr val="FFFF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382735" y="1093977"/>
        <a:ext cx="259811" cy="260512"/>
      </dsp:txXfrm>
    </dsp:sp>
    <dsp:sp modelId="{A1EA9D82-514B-472E-A94B-679556A556FD}">
      <dsp:nvSpPr>
        <dsp:cNvPr id="0" name=""/>
        <dsp:cNvSpPr/>
      </dsp:nvSpPr>
      <dsp:spPr>
        <a:xfrm>
          <a:off x="4907961" y="699008"/>
          <a:ext cx="1750751" cy="1050450"/>
        </a:xfrm>
        <a:prstGeom prst="roundRect">
          <a:avLst>
            <a:gd name="adj" fmla="val 10000"/>
          </a:avLst>
        </a:prstGeom>
        <a:solidFill>
          <a:schemeClr val="lt1">
            <a:hueOff val="0"/>
            <a:satOff val="0"/>
            <a:lumOff val="0"/>
            <a:alphaOff val="0"/>
          </a:schemeClr>
        </a:solidFill>
        <a:ln w="28575" cap="flat" cmpd="sng" algn="ctr">
          <a:solidFill>
            <a:srgbClr val="0070C0"/>
          </a:solidFill>
          <a:prstDash val="solid"/>
          <a:miter lim="800000"/>
        </a:ln>
        <a:effectLst>
          <a:innerShdw blurRad="114300">
            <a:prstClr val="black"/>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 Full Details</a:t>
          </a:r>
        </a:p>
        <a:p>
          <a:pPr marL="0" lvl="0" indent="0" algn="ctr" defTabSz="622300">
            <a:lnSpc>
              <a:spcPct val="90000"/>
            </a:lnSpc>
            <a:spcBef>
              <a:spcPct val="0"/>
            </a:spcBef>
            <a:spcAft>
              <a:spcPct val="35000"/>
            </a:spcAft>
            <a:buNone/>
          </a:pPr>
          <a:r>
            <a:rPr lang="en-US" sz="1400" kern="1200" dirty="0"/>
            <a:t>(Including Contact details)</a:t>
          </a:r>
          <a:endParaRPr lang="en-IN" sz="1400" kern="1200" dirty="0"/>
        </a:p>
      </dsp:txBody>
      <dsp:txXfrm>
        <a:off x="4938728" y="729775"/>
        <a:ext cx="1689217" cy="9889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796D2E-377A-43CC-8A52-AB94715A7062}">
      <dsp:nvSpPr>
        <dsp:cNvPr id="0" name=""/>
        <dsp:cNvSpPr/>
      </dsp:nvSpPr>
      <dsp:spPr>
        <a:xfrm>
          <a:off x="5857" y="660321"/>
          <a:ext cx="1750751" cy="1050450"/>
        </a:xfrm>
        <a:prstGeom prst="roundRect">
          <a:avLst>
            <a:gd name="adj" fmla="val 10000"/>
          </a:avLst>
        </a:prstGeom>
        <a:solidFill>
          <a:schemeClr val="lt1">
            <a:hueOff val="0"/>
            <a:satOff val="0"/>
            <a:lumOff val="0"/>
            <a:alphaOff val="0"/>
          </a:schemeClr>
        </a:solidFill>
        <a:ln w="38100" cap="flat" cmpd="sng" algn="ctr">
          <a:solidFill>
            <a:srgbClr val="002060"/>
          </a:solidFill>
          <a:prstDash val="solid"/>
          <a:miter lim="800000"/>
        </a:ln>
        <a:effectLst>
          <a:innerShdw blurRad="63500" dist="508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Navigation Screen</a:t>
          </a:r>
          <a:endParaRPr lang="en-IN" sz="1400" kern="1200" dirty="0"/>
        </a:p>
      </dsp:txBody>
      <dsp:txXfrm>
        <a:off x="36624" y="691088"/>
        <a:ext cx="1689217" cy="988916"/>
      </dsp:txXfrm>
    </dsp:sp>
    <dsp:sp modelId="{CE9B58F2-FA31-42FC-9C01-E9D37C74E9BF}">
      <dsp:nvSpPr>
        <dsp:cNvPr id="0" name=""/>
        <dsp:cNvSpPr/>
      </dsp:nvSpPr>
      <dsp:spPr>
        <a:xfrm>
          <a:off x="1931683" y="968453"/>
          <a:ext cx="371159" cy="434186"/>
        </a:xfrm>
        <a:prstGeom prst="rightArrow">
          <a:avLst>
            <a:gd name="adj1" fmla="val 60000"/>
            <a:gd name="adj2" fmla="val 50000"/>
          </a:avLst>
        </a:prstGeom>
        <a:solidFill>
          <a:srgbClr val="FFFF00"/>
        </a:solidFill>
        <a:ln>
          <a:solidFill>
            <a:srgbClr val="FFFF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931683" y="1055290"/>
        <a:ext cx="259811" cy="260512"/>
      </dsp:txXfrm>
    </dsp:sp>
    <dsp:sp modelId="{7671088C-4CA6-4AFA-B778-7B729AFCF2CC}">
      <dsp:nvSpPr>
        <dsp:cNvPr id="0" name=""/>
        <dsp:cNvSpPr/>
      </dsp:nvSpPr>
      <dsp:spPr>
        <a:xfrm>
          <a:off x="2456909" y="660321"/>
          <a:ext cx="1750751" cy="1050450"/>
        </a:xfrm>
        <a:prstGeom prst="roundRect">
          <a:avLst>
            <a:gd name="adj" fmla="val 10000"/>
          </a:avLst>
        </a:prstGeom>
        <a:solidFill>
          <a:schemeClr val="lt1">
            <a:hueOff val="0"/>
            <a:satOff val="0"/>
            <a:lumOff val="0"/>
            <a:alphaOff val="0"/>
          </a:schemeClr>
        </a:solidFill>
        <a:ln w="38100" cap="flat" cmpd="sng" algn="ctr">
          <a:solidFill>
            <a:srgbClr val="002060"/>
          </a:solidFill>
          <a:prstDash val="solid"/>
          <a:miter lim="800000"/>
        </a:ln>
        <a:effectLst>
          <a:innerShdw blurRad="63500" dist="508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Search section</a:t>
          </a:r>
          <a:endParaRPr lang="en-IN" sz="1400" kern="1200" dirty="0"/>
        </a:p>
      </dsp:txBody>
      <dsp:txXfrm>
        <a:off x="2487676" y="691088"/>
        <a:ext cx="1689217" cy="988916"/>
      </dsp:txXfrm>
    </dsp:sp>
    <dsp:sp modelId="{14AB56A0-509A-48ED-B94C-A58E08B47158}">
      <dsp:nvSpPr>
        <dsp:cNvPr id="0" name=""/>
        <dsp:cNvSpPr/>
      </dsp:nvSpPr>
      <dsp:spPr>
        <a:xfrm>
          <a:off x="4382735" y="968453"/>
          <a:ext cx="371159" cy="434186"/>
        </a:xfrm>
        <a:prstGeom prst="rightArrow">
          <a:avLst>
            <a:gd name="adj1" fmla="val 60000"/>
            <a:gd name="adj2" fmla="val 50000"/>
          </a:avLst>
        </a:prstGeom>
        <a:solidFill>
          <a:srgbClr val="FFFF00"/>
        </a:solidFill>
        <a:ln>
          <a:solidFill>
            <a:srgbClr val="FFFF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382735" y="1055290"/>
        <a:ext cx="259811" cy="260512"/>
      </dsp:txXfrm>
    </dsp:sp>
    <dsp:sp modelId="{A1EA9D82-514B-472E-A94B-679556A556FD}">
      <dsp:nvSpPr>
        <dsp:cNvPr id="0" name=""/>
        <dsp:cNvSpPr/>
      </dsp:nvSpPr>
      <dsp:spPr>
        <a:xfrm>
          <a:off x="4907961" y="660321"/>
          <a:ext cx="1750751" cy="1050450"/>
        </a:xfrm>
        <a:prstGeom prst="roundRect">
          <a:avLst>
            <a:gd name="adj" fmla="val 10000"/>
          </a:avLst>
        </a:prstGeom>
        <a:solidFill>
          <a:schemeClr val="lt1">
            <a:hueOff val="0"/>
            <a:satOff val="0"/>
            <a:lumOff val="0"/>
            <a:alphaOff val="0"/>
          </a:schemeClr>
        </a:solidFill>
        <a:ln w="38100" cap="flat" cmpd="sng" algn="ctr">
          <a:solidFill>
            <a:srgbClr val="002060"/>
          </a:solidFill>
          <a:prstDash val="solid"/>
          <a:miter lim="800000"/>
        </a:ln>
        <a:effectLst>
          <a:innerShdw blurRad="63500" dist="508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 Full Details</a:t>
          </a:r>
        </a:p>
        <a:p>
          <a:pPr marL="0" lvl="0" indent="0" algn="ctr" defTabSz="622300">
            <a:lnSpc>
              <a:spcPct val="90000"/>
            </a:lnSpc>
            <a:spcBef>
              <a:spcPct val="0"/>
            </a:spcBef>
            <a:spcAft>
              <a:spcPct val="35000"/>
            </a:spcAft>
            <a:buNone/>
          </a:pPr>
          <a:r>
            <a:rPr lang="en-US" sz="1400" kern="1200" dirty="0"/>
            <a:t>(without Contact details)</a:t>
          </a:r>
          <a:endParaRPr lang="en-IN" sz="1400" kern="1200" dirty="0"/>
        </a:p>
      </dsp:txBody>
      <dsp:txXfrm>
        <a:off x="4938728" y="691088"/>
        <a:ext cx="1689217" cy="98891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a:t>Click to edit Master title style</a:t>
            </a:r>
            <a:endParaRPr lang="en-IN"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a:t>Click to edit Master subtitle style</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a:t>Click to edit Master title style</a:t>
            </a:r>
            <a:endParaRPr lang="en-IN"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a:t>Click to edit Master subtitle style</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en-US" strike="noStrike" noProof="1"/>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sz="half" idx="1"/>
          </p:nvPr>
        </p:nvSpPr>
        <p:spPr>
          <a:xfrm>
            <a:off x="838200" y="1825625"/>
            <a:ext cx="5181600" cy="435133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Content Placeholder 3"/>
          <p:cNvSpPr>
            <a:spLocks noGrp="1"/>
          </p:cNvSpPr>
          <p:nvPr>
            <p:ph sz="half" idx="2"/>
          </p:nvPr>
        </p:nvSpPr>
        <p:spPr>
          <a:xfrm>
            <a:off x="6172200" y="1825625"/>
            <a:ext cx="5181600" cy="435133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a:t>Click to edit Master title style</a:t>
            </a:r>
            <a:endParaRPr lang="en-IN" strike="noStrike" noProof="1"/>
          </a:p>
        </p:txBody>
      </p:sp>
      <p:sp>
        <p:nvSpPr>
          <p:cNvPr id="3"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a:t>Click to edit Master title style</a:t>
            </a:r>
            <a:endParaRPr lang="en-IN"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a:t>Click to edit Master subtitle style</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en-US" strike="noStrike" noProof="1"/>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sz="half" idx="1"/>
          </p:nvPr>
        </p:nvSpPr>
        <p:spPr>
          <a:xfrm>
            <a:off x="838200" y="1825625"/>
            <a:ext cx="5181600" cy="435133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Content Placeholder 3"/>
          <p:cNvSpPr>
            <a:spLocks noGrp="1"/>
          </p:cNvSpPr>
          <p:nvPr>
            <p:ph sz="half" idx="2"/>
          </p:nvPr>
        </p:nvSpPr>
        <p:spPr>
          <a:xfrm>
            <a:off x="6172200" y="1825625"/>
            <a:ext cx="5181600" cy="435133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en-US" strike="noStrike" noProof="1"/>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a:t>Click to edit Master title style</a:t>
            </a:r>
            <a:endParaRPr lang="en-IN" strike="noStrike" noProof="1"/>
          </a:p>
        </p:txBody>
      </p:sp>
      <p:sp>
        <p:nvSpPr>
          <p:cNvPr id="3"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sz="half" idx="1"/>
          </p:nvPr>
        </p:nvSpPr>
        <p:spPr>
          <a:xfrm>
            <a:off x="838200" y="1825625"/>
            <a:ext cx="5181600" cy="435133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Content Placeholder 3"/>
          <p:cNvSpPr>
            <a:spLocks noGrp="1"/>
          </p:cNvSpPr>
          <p:nvPr>
            <p:ph sz="half" idx="2"/>
          </p:nvPr>
        </p:nvSpPr>
        <p:spPr>
          <a:xfrm>
            <a:off x="6172200" y="1825625"/>
            <a:ext cx="5181600" cy="435133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a:t>Click to edit Master title style</a:t>
            </a:r>
            <a:endParaRPr lang="en-IN" strike="noStrike" noProof="1"/>
          </a:p>
        </p:txBody>
      </p:sp>
      <p:sp>
        <p:nvSpPr>
          <p:cNvPr id="3"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anchor="t" anchorCtr="0"/>
          <a:lstStyle/>
          <a:p>
            <a:pPr lvl="0"/>
            <a:r>
              <a:rPr lang="en-US" altLang="en-US" dirty="0"/>
              <a:t>Click to edit Master text styles</a:t>
            </a:r>
          </a:p>
          <a:p>
            <a:pPr lvl="1" indent="-228600"/>
            <a:r>
              <a:rPr lang="en-US" altLang="en-US" dirty="0"/>
              <a:t>Second level</a:t>
            </a:r>
          </a:p>
          <a:p>
            <a:pPr lvl="2" indent="-228600"/>
            <a:r>
              <a:rPr lang="en-US" altLang="en-US" dirty="0"/>
              <a:t>Third level</a:t>
            </a:r>
          </a:p>
          <a:p>
            <a:pPr lvl="3" indent="-228600"/>
            <a:r>
              <a:rPr lang="en-US" altLang="en-US" dirty="0"/>
              <a:t>Fourth level</a:t>
            </a:r>
          </a:p>
          <a:p>
            <a:pPr lvl="4" indent="-228600"/>
            <a:r>
              <a:rPr lang="en-US" altLang="en-US" dirty="0"/>
              <a:t>Fifth level</a:t>
            </a:r>
            <a:endParaRPr lang="en-I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2051" name="Text Placeholder 2"/>
          <p:cNvSpPr>
            <a:spLocks noGrp="1"/>
          </p:cNvSpPr>
          <p:nvPr>
            <p:ph type="body"/>
          </p:nvPr>
        </p:nvSpPr>
        <p:spPr>
          <a:xfrm>
            <a:off x="838200" y="1825625"/>
            <a:ext cx="10515600" cy="4351338"/>
          </a:xfrm>
          <a:prstGeom prst="rect">
            <a:avLst/>
          </a:prstGeom>
          <a:noFill/>
          <a:ln w="9525">
            <a:noFill/>
          </a:ln>
        </p:spPr>
        <p:txBody>
          <a:bodyPr anchor="t" anchorCtr="0"/>
          <a:lstStyle/>
          <a:p>
            <a:pPr lvl="0"/>
            <a:r>
              <a:rPr lang="en-US" altLang="en-US" dirty="0"/>
              <a:t>Click to edit Master text styles</a:t>
            </a:r>
          </a:p>
          <a:p>
            <a:pPr lvl="1" indent="-228600"/>
            <a:r>
              <a:rPr lang="en-US" altLang="en-US" dirty="0"/>
              <a:t>Second level</a:t>
            </a:r>
          </a:p>
          <a:p>
            <a:pPr lvl="2" indent="-228600"/>
            <a:r>
              <a:rPr lang="en-US" altLang="en-US" dirty="0"/>
              <a:t>Third level</a:t>
            </a:r>
          </a:p>
          <a:p>
            <a:pPr lvl="3" indent="-228600"/>
            <a:r>
              <a:rPr lang="en-US" altLang="en-US" dirty="0"/>
              <a:t>Fourth level</a:t>
            </a:r>
          </a:p>
          <a:p>
            <a:pPr lvl="4" indent="-228600"/>
            <a:r>
              <a:rPr lang="en-US" altLang="en-US" dirty="0"/>
              <a:t>Fifth level</a:t>
            </a:r>
            <a:endParaRPr lang="en-I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anchor="t" anchorCtr="0"/>
          <a:lstStyle/>
          <a:p>
            <a:pPr lvl="0"/>
            <a:r>
              <a:rPr lang="en-US" altLang="en-US" dirty="0"/>
              <a:t>Click to edit Master text styles</a:t>
            </a:r>
          </a:p>
          <a:p>
            <a:pPr lvl="1" indent="-228600"/>
            <a:r>
              <a:rPr lang="en-US" altLang="en-US" dirty="0"/>
              <a:t>Second level</a:t>
            </a:r>
          </a:p>
          <a:p>
            <a:pPr lvl="2" indent="-228600"/>
            <a:r>
              <a:rPr lang="en-US" altLang="en-US" dirty="0"/>
              <a:t>Third level</a:t>
            </a:r>
          </a:p>
          <a:p>
            <a:pPr lvl="3" indent="-228600"/>
            <a:r>
              <a:rPr lang="en-US" altLang="en-US" dirty="0"/>
              <a:t>Fourth level</a:t>
            </a:r>
          </a:p>
          <a:p>
            <a:pPr lvl="4" indent="-228600"/>
            <a:r>
              <a:rPr lang="en-US" altLang="en-US" dirty="0"/>
              <a:t>Fifth level</a:t>
            </a:r>
            <a:endParaRPr lang="en-I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28-04-2022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ieeexplore.ieee.org/document/9485017" TargetMode="External"/><Relationship Id="rId7" Type="http://schemas.openxmlformats.org/officeDocument/2006/relationships/hyperlink" Target="https://www.technodg.com/alumni-management-system.html" TargetMode="External"/><Relationship Id="rId2" Type="http://schemas.openxmlformats.org/officeDocument/2006/relationships/hyperlink" Target="https://ieeexplore.ieee.org/xpl/conhome/9484856/proceeding" TargetMode="External"/><Relationship Id="rId1" Type="http://schemas.openxmlformats.org/officeDocument/2006/relationships/slideLayout" Target="../slideLayouts/slideLayout23.xml"/><Relationship Id="rId6" Type="http://schemas.openxmlformats.org/officeDocument/2006/relationships/hyperlink" Target="https://projectsgeek.com/2015/11/alumni-management-system-java-project.html" TargetMode="External"/><Relationship Id="rId5" Type="http://schemas.openxmlformats.org/officeDocument/2006/relationships/hyperlink" Target="https://www.intelschool.in/alumni-management-system/" TargetMode="External"/><Relationship Id="rId4" Type="http://schemas.openxmlformats.org/officeDocument/2006/relationships/hyperlink" Target="https://www.iitms.co.in/blog/features-of-alumni-management-software.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image" Target="../media/image2.png"/><Relationship Id="rId16" Type="http://schemas.openxmlformats.org/officeDocument/2006/relationships/diagramColors" Target="../diagrams/colors3.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2"/>
          <p:cNvPicPr>
            <a:picLocks noChangeAspect="1"/>
          </p:cNvPicPr>
          <p:nvPr/>
        </p:nvPicPr>
        <p:blipFill>
          <a:blip r:embed="rId2"/>
          <a:srcRect l="9709"/>
          <a:stretch>
            <a:fillRect/>
          </a:stretch>
        </p:blipFill>
        <p:spPr>
          <a:xfrm>
            <a:off x="10629900" y="381000"/>
            <a:ext cx="1382713" cy="1177925"/>
          </a:xfrm>
          <a:prstGeom prst="rect">
            <a:avLst/>
          </a:prstGeom>
          <a:noFill/>
          <a:ln w="9525">
            <a:noFill/>
          </a:ln>
        </p:spPr>
      </p:pic>
      <p:pic>
        <p:nvPicPr>
          <p:cNvPr id="3074" name="Picture 7"/>
          <p:cNvPicPr>
            <a:picLocks noChangeAspect="1"/>
          </p:cNvPicPr>
          <p:nvPr/>
        </p:nvPicPr>
        <p:blipFill>
          <a:blip r:embed="rId3"/>
          <a:stretch>
            <a:fillRect/>
          </a:stretch>
        </p:blipFill>
        <p:spPr>
          <a:xfrm>
            <a:off x="0" y="5564188"/>
            <a:ext cx="12192000" cy="1371735"/>
          </a:xfrm>
          <a:prstGeom prst="rect">
            <a:avLst/>
          </a:prstGeom>
          <a:noFill/>
          <a:ln w="9525">
            <a:noFill/>
          </a:ln>
        </p:spPr>
      </p:pic>
      <p:sp>
        <p:nvSpPr>
          <p:cNvPr id="3075"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8" name="Subtitle 2"/>
          <p:cNvSpPr txBox="1"/>
          <p:nvPr/>
        </p:nvSpPr>
        <p:spPr>
          <a:xfrm>
            <a:off x="867508" y="3026544"/>
            <a:ext cx="10333893" cy="3394894"/>
          </a:xfrm>
          <a:prstGeom prst="rect">
            <a:avLst/>
          </a:prstGeom>
        </p:spPr>
        <p:txBody>
          <a:bodyPr numCol="1">
            <a:normAutofit fontScale="47500" lnSpcReduction="20000"/>
          </a:bodyPr>
          <a:lstStyle/>
          <a:p>
            <a:pPr marR="0" algn="ctr" defTabSz="914400" fontAlgn="auto">
              <a:spcBef>
                <a:spcPct val="20000"/>
              </a:spcBef>
              <a:spcAft>
                <a:spcPts val="0"/>
              </a:spcAft>
              <a:buClr>
                <a:schemeClr val="accent3"/>
              </a:buClr>
              <a:buSzPct val="95000"/>
              <a:buFontTx/>
              <a:buNone/>
              <a:defRPr/>
            </a:pPr>
            <a:endParaRPr kumimoji="0" lang="en-US" sz="4500" b="1" u="sng" kern="1200" cap="none" spc="0" normalizeH="0" baseline="0" noProof="0" dirty="0">
              <a:latin typeface="Times New Roman" panose="02020603050405020304" pitchFamily="18" charset="0"/>
              <a:ea typeface="+mn-ea"/>
              <a:cs typeface="Times New Roman" panose="02020603050405020304" pitchFamily="18" charset="0"/>
            </a:endParaRPr>
          </a:p>
          <a:p>
            <a:pPr marR="0" defTabSz="914400" fontAlgn="auto">
              <a:lnSpc>
                <a:spcPct val="170000"/>
              </a:lnSpc>
              <a:spcBef>
                <a:spcPct val="20000"/>
              </a:spcBef>
              <a:spcAft>
                <a:spcPts val="0"/>
              </a:spcAft>
              <a:buClr>
                <a:schemeClr val="accent3"/>
              </a:buClr>
              <a:buSzPct val="95000"/>
              <a:buFontTx/>
              <a:buNone/>
              <a:defRPr/>
            </a:pPr>
            <a:r>
              <a:rPr kumimoji="0" lang="en-US" sz="4500" b="1" kern="1200" cap="none" spc="0" normalizeH="0" baseline="0" noProof="0" dirty="0">
                <a:latin typeface="Times New Roman" panose="02020603050405020304" pitchFamily="18" charset="0"/>
                <a:ea typeface="+mn-ea"/>
                <a:cs typeface="Times New Roman" panose="02020603050405020304" pitchFamily="18" charset="0"/>
              </a:rPr>
              <a:t> </a:t>
            </a:r>
            <a:r>
              <a:rPr kumimoji="0" lang="en-US" sz="5900" b="1" u="sng" kern="1200" cap="none" spc="0" normalizeH="0" baseline="0" noProof="0" dirty="0">
                <a:latin typeface="Times New Roman" panose="02020603050405020304" pitchFamily="18" charset="0"/>
                <a:ea typeface="+mn-ea"/>
                <a:cs typeface="Times New Roman" panose="02020603050405020304" pitchFamily="18" charset="0"/>
              </a:rPr>
              <a:t>Name of Projectees :-</a:t>
            </a:r>
          </a:p>
          <a:p>
            <a:pPr marL="571500" marR="0" indent="-571500" defTabSz="914400" fontAlgn="auto">
              <a:spcBef>
                <a:spcPct val="20000"/>
              </a:spcBef>
              <a:spcAft>
                <a:spcPts val="0"/>
              </a:spcAft>
              <a:buClr>
                <a:schemeClr val="accent3"/>
              </a:buClr>
              <a:buSzPct val="95000"/>
              <a:buFont typeface="Wingdings" panose="05000000000000000000" pitchFamily="2" charset="2"/>
              <a:buChar char="q"/>
              <a:defRPr/>
            </a:pPr>
            <a:r>
              <a:rPr kumimoji="0" lang="en-US" sz="4000" b="1" i="1" kern="1200" cap="none" spc="0" normalizeH="0" baseline="0" noProof="0" dirty="0">
                <a:solidFill>
                  <a:schemeClr val="tx1">
                    <a:lumMod val="85000"/>
                    <a:lumOff val="15000"/>
                  </a:schemeClr>
                </a:solidFill>
                <a:latin typeface="Times New Roman" panose="02020603050405020304" pitchFamily="18" charset="0"/>
                <a:ea typeface="+mn-ea"/>
                <a:cs typeface="Times New Roman" panose="02020603050405020304" pitchFamily="18" charset="0"/>
              </a:rPr>
              <a:t>Shreya Jethekar</a:t>
            </a:r>
          </a:p>
          <a:p>
            <a:pPr marL="571500" indent="-571500" fontAlgn="auto">
              <a:spcBef>
                <a:spcPct val="20000"/>
              </a:spcBef>
              <a:spcAft>
                <a:spcPts val="0"/>
              </a:spcAft>
              <a:buClr>
                <a:schemeClr val="accent3"/>
              </a:buClr>
              <a:buSzPct val="95000"/>
              <a:buFont typeface="Wingdings" panose="05000000000000000000" pitchFamily="2" charset="2"/>
              <a:buChar char="q"/>
              <a:defRPr/>
            </a:pPr>
            <a:r>
              <a:rPr kumimoji="0" lang="en-US" sz="4000" b="1" i="1" kern="1200" cap="none" spc="0" normalizeH="0" baseline="0" noProof="0" dirty="0">
                <a:solidFill>
                  <a:schemeClr val="tx1">
                    <a:lumMod val="85000"/>
                    <a:lumOff val="15000"/>
                  </a:schemeClr>
                </a:solidFill>
                <a:latin typeface="Times New Roman" panose="02020603050405020304" pitchFamily="18" charset="0"/>
                <a:ea typeface="+mn-ea"/>
                <a:cs typeface="Times New Roman" panose="02020603050405020304" pitchFamily="18" charset="0"/>
              </a:rPr>
              <a:t>Ishika Chakraborty</a:t>
            </a:r>
          </a:p>
          <a:p>
            <a:pPr marL="571500" indent="-571500" fontAlgn="auto">
              <a:spcBef>
                <a:spcPct val="20000"/>
              </a:spcBef>
              <a:spcAft>
                <a:spcPts val="0"/>
              </a:spcAft>
              <a:buClr>
                <a:schemeClr val="accent3"/>
              </a:buClr>
              <a:buSzPct val="95000"/>
              <a:buFont typeface="Wingdings" panose="05000000000000000000" pitchFamily="2" charset="2"/>
              <a:buChar char="q"/>
              <a:defRPr/>
            </a:pPr>
            <a:r>
              <a:rPr kumimoji="0" lang="en-US" sz="4000" b="1" i="1" kern="1200" cap="none" spc="0" normalizeH="0" baseline="0" noProof="0" dirty="0">
                <a:solidFill>
                  <a:schemeClr val="tx1">
                    <a:lumMod val="85000"/>
                    <a:lumOff val="15000"/>
                  </a:schemeClr>
                </a:solidFill>
                <a:latin typeface="Times New Roman" panose="02020603050405020304" pitchFamily="18" charset="0"/>
                <a:ea typeface="+mn-ea"/>
                <a:cs typeface="Times New Roman" panose="02020603050405020304" pitchFamily="18" charset="0"/>
              </a:rPr>
              <a:t>Karan Kurani</a:t>
            </a:r>
            <a:endParaRPr lang="en-US" sz="4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571500" indent="-571500" fontAlgn="auto">
              <a:spcBef>
                <a:spcPct val="20000"/>
              </a:spcBef>
              <a:spcAft>
                <a:spcPts val="0"/>
              </a:spcAft>
              <a:buClr>
                <a:schemeClr val="accent3"/>
              </a:buClr>
              <a:buSzPct val="95000"/>
              <a:buFont typeface="Wingdings" panose="05000000000000000000" pitchFamily="2" charset="2"/>
              <a:buChar char="q"/>
              <a:defRPr/>
            </a:pPr>
            <a:r>
              <a:rPr lang="en-US" sz="4000" b="1" i="1" dirty="0">
                <a:solidFill>
                  <a:schemeClr val="tx1">
                    <a:lumMod val="85000"/>
                    <a:lumOff val="15000"/>
                  </a:schemeClr>
                </a:solidFill>
                <a:latin typeface="Times New Roman" panose="02020603050405020304" pitchFamily="18" charset="0"/>
                <a:cs typeface="Times New Roman" panose="02020603050405020304" pitchFamily="18" charset="0"/>
              </a:rPr>
              <a:t>Paras Shrawney</a:t>
            </a:r>
          </a:p>
          <a:p>
            <a:pPr marL="571500" indent="-571500" fontAlgn="auto">
              <a:spcBef>
                <a:spcPct val="20000"/>
              </a:spcBef>
              <a:spcAft>
                <a:spcPts val="0"/>
              </a:spcAft>
              <a:buClr>
                <a:schemeClr val="accent3"/>
              </a:buClr>
              <a:buSzPct val="95000"/>
              <a:buFont typeface="Wingdings" panose="05000000000000000000" pitchFamily="2" charset="2"/>
              <a:buChar char="q"/>
              <a:defRPr/>
            </a:pPr>
            <a:r>
              <a:rPr kumimoji="0" lang="en-US" sz="4000" b="1" i="1" kern="1200" cap="none" spc="0" normalizeH="0" baseline="0" noProof="0" dirty="0">
                <a:solidFill>
                  <a:schemeClr val="tx1">
                    <a:lumMod val="85000"/>
                    <a:lumOff val="15000"/>
                  </a:schemeClr>
                </a:solidFill>
                <a:latin typeface="Times New Roman" panose="02020603050405020304" pitchFamily="18" charset="0"/>
                <a:ea typeface="+mn-ea"/>
                <a:cs typeface="Times New Roman" panose="02020603050405020304" pitchFamily="18" charset="0"/>
              </a:rPr>
              <a:t>Chaitanya Thakur</a:t>
            </a:r>
            <a:endParaRPr kumimoji="0" lang="en-US" sz="4000" b="1" u="sng" kern="1200" cap="none" spc="0" normalizeH="0" baseline="0" noProof="0" dirty="0">
              <a:solidFill>
                <a:schemeClr val="tx1">
                  <a:lumMod val="85000"/>
                  <a:lumOff val="15000"/>
                </a:schemeClr>
              </a:solidFill>
              <a:latin typeface="Times New Roman" panose="02020603050405020304" pitchFamily="18" charset="0"/>
              <a:ea typeface="+mn-ea"/>
              <a:cs typeface="Times New Roman" panose="02020603050405020304" pitchFamily="18" charset="0"/>
            </a:endParaRPr>
          </a:p>
          <a:p>
            <a:pPr fontAlgn="auto">
              <a:spcBef>
                <a:spcPct val="20000"/>
              </a:spcBef>
              <a:spcAft>
                <a:spcPts val="0"/>
              </a:spcAft>
              <a:buClr>
                <a:schemeClr val="accent3"/>
              </a:buClr>
              <a:buSzPct val="95000"/>
              <a:defRPr/>
            </a:pPr>
            <a:endParaRPr kumimoji="0" lang="en-US" sz="4500" b="1" kern="1200" cap="none" spc="0" normalizeH="0" baseline="0" noProof="0" dirty="0">
              <a:latin typeface="Times New Roman" panose="02020603050405020304" pitchFamily="18" charset="0"/>
              <a:ea typeface="+mn-ea"/>
              <a:cs typeface="Times New Roman" panose="02020603050405020304" pitchFamily="18" charset="0"/>
            </a:endParaRPr>
          </a:p>
          <a:p>
            <a:pPr fontAlgn="auto">
              <a:spcBef>
                <a:spcPct val="20000"/>
              </a:spcBef>
              <a:spcAft>
                <a:spcPts val="0"/>
              </a:spcAft>
              <a:buClr>
                <a:schemeClr val="accent3"/>
              </a:buClr>
              <a:buSzPct val="95000"/>
              <a:defRPr/>
            </a:pPr>
            <a:r>
              <a:rPr kumimoji="0" lang="en-US" sz="4500" b="1" kern="1200" cap="none" spc="0" normalizeH="0" baseline="0" noProof="0" dirty="0">
                <a:latin typeface="Times New Roman" panose="02020603050405020304" pitchFamily="18" charset="0"/>
                <a:ea typeface="+mn-ea"/>
                <a:cs typeface="Times New Roman" panose="02020603050405020304" pitchFamily="18" charset="0"/>
              </a:rPr>
              <a:t>                                                           </a:t>
            </a:r>
            <a:r>
              <a:rPr kumimoji="0" lang="en-US" sz="7600" b="1" kern="1200" cap="none" spc="0" normalizeH="0" baseline="0" noProof="0" dirty="0">
                <a:latin typeface="Times New Roman" panose="02020603050405020304" pitchFamily="18" charset="0"/>
                <a:ea typeface="SimSun-ExtB" panose="02010609060101010101" pitchFamily="49" charset="-122"/>
                <a:cs typeface="Times New Roman" panose="02020603050405020304" pitchFamily="18" charset="0"/>
              </a:rPr>
              <a:t>Session 2021-22</a:t>
            </a:r>
            <a:endParaRPr kumimoji="0" lang="en-US" sz="7600" kern="1200" cap="none" spc="0" normalizeH="0" baseline="0" noProof="0" dirty="0">
              <a:latin typeface="Times New Roman" panose="02020603050405020304" pitchFamily="18" charset="0"/>
              <a:ea typeface="SimSun-ExtB" panose="02010609060101010101" pitchFamily="49" charset="-122"/>
              <a:cs typeface="Times New Roman" panose="02020603050405020304" pitchFamily="18" charset="0"/>
            </a:endParaRPr>
          </a:p>
        </p:txBody>
      </p:sp>
      <p:sp>
        <p:nvSpPr>
          <p:cNvPr id="3077" name="Rectangle 5"/>
          <p:cNvSpPr txBox="1"/>
          <p:nvPr/>
        </p:nvSpPr>
        <p:spPr>
          <a:xfrm>
            <a:off x="1627736" y="2585244"/>
            <a:ext cx="8325155" cy="887615"/>
          </a:xfrm>
          <a:prstGeom prst="rect">
            <a:avLst/>
          </a:prstGeom>
          <a:noFill/>
          <a:ln w="9525">
            <a:noFill/>
          </a:ln>
        </p:spPr>
        <p:txBody>
          <a:bodyPr wrap="square" anchor="t" anchorCtr="0">
            <a:spAutoFit/>
          </a:bodyPr>
          <a:lstStyle/>
          <a:p>
            <a:pPr algn="ctr">
              <a:lnSpc>
                <a:spcPct val="90000"/>
              </a:lnSpc>
              <a:spcBef>
                <a:spcPts val="1000"/>
              </a:spcBef>
            </a:pPr>
            <a:r>
              <a:rPr lang="en-US" altLang="en-US" sz="2400" b="1" i="1" u="sng" dirty="0">
                <a:solidFill>
                  <a:schemeClr val="accent1">
                    <a:lumMod val="75000"/>
                  </a:schemeClr>
                </a:solidFill>
                <a:latin typeface="Arial Black" panose="020B0A04020102020204" pitchFamily="34" charset="0"/>
                <a:ea typeface="Aharoni" pitchFamily="2" charset="-79"/>
              </a:rPr>
              <a:t>ALUMNI  MANAGEMENT &amp; INTERACTION</a:t>
            </a:r>
          </a:p>
          <a:p>
            <a:pPr algn="ctr">
              <a:lnSpc>
                <a:spcPct val="90000"/>
              </a:lnSpc>
              <a:spcBef>
                <a:spcPts val="1000"/>
              </a:spcBef>
            </a:pPr>
            <a:r>
              <a:rPr lang="en-US" altLang="en-US" sz="2400" b="1" i="1" u="sng" dirty="0">
                <a:solidFill>
                  <a:schemeClr val="accent1">
                    <a:lumMod val="75000"/>
                  </a:schemeClr>
                </a:solidFill>
                <a:latin typeface="Arial Black" panose="020B0A04020102020204" pitchFamily="34" charset="0"/>
                <a:ea typeface="Arial" panose="020B0604020202020204" pitchFamily="34" charset="0"/>
              </a:rPr>
              <a:t>(ALUMNUS)</a:t>
            </a:r>
            <a:endParaRPr lang="en-US" altLang="en-US" sz="2400" b="1" i="1" u="sng" dirty="0">
              <a:solidFill>
                <a:schemeClr val="accent1">
                  <a:lumMod val="75000"/>
                </a:schemeClr>
              </a:solidFill>
              <a:latin typeface="Castellar" panose="020A0402060406010301" pitchFamily="18" charset="0"/>
              <a:ea typeface="Arial" panose="020B0604020202020204" pitchFamily="34" charset="0"/>
            </a:endParaRPr>
          </a:p>
        </p:txBody>
      </p:sp>
      <p:sp>
        <p:nvSpPr>
          <p:cNvPr id="3078" name="Rectangle 5"/>
          <p:cNvSpPr txBox="1"/>
          <p:nvPr/>
        </p:nvSpPr>
        <p:spPr>
          <a:xfrm>
            <a:off x="1981200" y="1676400"/>
            <a:ext cx="8229600" cy="425450"/>
          </a:xfrm>
          <a:prstGeom prst="rect">
            <a:avLst/>
          </a:prstGeom>
          <a:noFill/>
          <a:ln w="9525">
            <a:noFill/>
          </a:ln>
        </p:spPr>
        <p:txBody>
          <a:bodyPr anchor="t" anchorCtr="0">
            <a:spAutoFit/>
          </a:bodyPr>
          <a:lstStyle/>
          <a:p>
            <a:pPr algn="ctr">
              <a:lnSpc>
                <a:spcPct val="90000"/>
              </a:lnSpc>
              <a:spcBef>
                <a:spcPts val="1000"/>
              </a:spcBef>
            </a:pPr>
            <a:r>
              <a:rPr lang="en-US" altLang="en-US" sz="2400" b="1" i="1" dirty="0">
                <a:latin typeface="Times New Roman" panose="02020603050405020304" pitchFamily="18" charset="0"/>
              </a:rPr>
              <a:t>Introductory Seminar </a:t>
            </a:r>
            <a:endParaRPr lang="en-US" altLang="en-US" sz="2400" b="1" i="1" u="sng" dirty="0">
              <a:latin typeface="Times New Roman" panose="02020603050405020304" pitchFamily="18" charset="0"/>
              <a:ea typeface="Times New Roman" panose="02020603050405020304" pitchFamily="18" charset="0"/>
            </a:endParaRPr>
          </a:p>
        </p:txBody>
      </p:sp>
      <p:sp>
        <p:nvSpPr>
          <p:cNvPr id="3079" name="Rectangle 5"/>
          <p:cNvSpPr txBox="1"/>
          <p:nvPr/>
        </p:nvSpPr>
        <p:spPr>
          <a:xfrm>
            <a:off x="1981200" y="2086610"/>
            <a:ext cx="8229600" cy="425450"/>
          </a:xfrm>
          <a:prstGeom prst="rect">
            <a:avLst/>
          </a:prstGeom>
          <a:noFill/>
          <a:ln w="9525">
            <a:noFill/>
          </a:ln>
        </p:spPr>
        <p:txBody>
          <a:bodyPr anchor="t" anchorCtr="0">
            <a:spAutoFit/>
          </a:bodyPr>
          <a:lstStyle/>
          <a:p>
            <a:pPr algn="ctr">
              <a:lnSpc>
                <a:spcPct val="90000"/>
              </a:lnSpc>
              <a:spcBef>
                <a:spcPts val="1000"/>
              </a:spcBef>
            </a:pPr>
            <a:r>
              <a:rPr lang="en-US" altLang="en-US" sz="2400" b="1" i="1" dirty="0">
                <a:latin typeface="Times New Roman" panose="02020603050405020304" pitchFamily="18" charset="0"/>
              </a:rPr>
              <a:t>On</a:t>
            </a:r>
            <a:endParaRPr lang="en-US" altLang="en-US" sz="2400" b="1" i="1" u="sng" dirty="0">
              <a:latin typeface="Times New Roman" panose="02020603050405020304" pitchFamily="18" charset="0"/>
              <a:ea typeface="Times New Roman" panose="02020603050405020304" pitchFamily="18" charset="0"/>
            </a:endParaRPr>
          </a:p>
        </p:txBody>
      </p:sp>
      <p:pic>
        <p:nvPicPr>
          <p:cNvPr id="3080" name="Picture 2" descr="logo"/>
          <p:cNvPicPr>
            <a:picLocks noChangeAspect="1"/>
          </p:cNvPicPr>
          <p:nvPr/>
        </p:nvPicPr>
        <p:blipFill>
          <a:blip r:embed="rId4"/>
          <a:stretch>
            <a:fillRect/>
          </a:stretch>
        </p:blipFill>
        <p:spPr>
          <a:xfrm>
            <a:off x="214313" y="461963"/>
            <a:ext cx="1144587" cy="1101725"/>
          </a:xfrm>
          <a:prstGeom prst="rect">
            <a:avLst/>
          </a:prstGeom>
          <a:noFill/>
          <a:ln w="9525">
            <a:noFill/>
          </a:ln>
        </p:spPr>
      </p:pic>
      <p:sp>
        <p:nvSpPr>
          <p:cNvPr id="3081" name="Rectangle 8"/>
          <p:cNvSpPr/>
          <p:nvPr/>
        </p:nvSpPr>
        <p:spPr>
          <a:xfrm>
            <a:off x="0" y="166576"/>
            <a:ext cx="12012613" cy="1537970"/>
          </a:xfrm>
          <a:prstGeom prst="rect">
            <a:avLst/>
          </a:prstGeom>
          <a:noFill/>
          <a:ln w="9525">
            <a:noFill/>
          </a:ln>
        </p:spPr>
        <p:txBody>
          <a:bodyPr wrap="square" anchor="ctr" anchorCtr="0">
            <a:spAutoFit/>
          </a:bodyPr>
          <a:lstStyle/>
          <a:p>
            <a:pPr marL="742950" lvl="1" indent="-285750" defTabSz="914400" eaLnBrk="1" hangingPunct="1">
              <a:spcBef>
                <a:spcPts val="500"/>
              </a:spcBef>
              <a:buFont typeface="Arial" panose="020B0604020202020204" pitchFamily="34" charset="0"/>
              <a:tabLst>
                <a:tab pos="1303655" algn="r"/>
                <a:tab pos="2865755" algn="ctr"/>
                <a:tab pos="5730875" algn="r"/>
              </a:tabLst>
            </a:pPr>
            <a:r>
              <a:rPr lang="en-US" altLang="en-US" sz="2300" b="1" dirty="0">
                <a:solidFill>
                  <a:srgbClr val="AB0000"/>
                </a:solidFill>
                <a:latin typeface="Times New Roman" panose="02020603050405020304" pitchFamily="18" charset="0"/>
              </a:rPr>
              <a:t>      G H RAISONI INSTITUTE OF ENGINEERING AND TECHNOLOGY, NAGPUR </a:t>
            </a:r>
            <a:r>
              <a:rPr lang="en-US" altLang="en-US" sz="2000" b="1" dirty="0">
                <a:solidFill>
                  <a:srgbClr val="AB0000"/>
                </a:solidFill>
                <a:latin typeface="Times New Roman" panose="02020603050405020304" pitchFamily="18" charset="0"/>
              </a:rPr>
              <a:t>     </a:t>
            </a:r>
            <a:r>
              <a:rPr lang="en-US" altLang="en-US" sz="2400" b="1" dirty="0">
                <a:solidFill>
                  <a:srgbClr val="AB0000"/>
                </a:solidFill>
                <a:latin typeface="Times New Roman" panose="02020603050405020304" pitchFamily="18" charset="0"/>
              </a:rPr>
              <a:t> </a:t>
            </a:r>
            <a:r>
              <a:rPr lang="en-US" altLang="en-US" sz="1600" b="1" dirty="0">
                <a:solidFill>
                  <a:srgbClr val="AB0000"/>
                </a:solidFill>
                <a:latin typeface="Times New Roman" panose="02020603050405020304" pitchFamily="18" charset="0"/>
              </a:rPr>
              <a:t>                                                                                       </a:t>
            </a:r>
          </a:p>
          <a:p>
            <a:pPr algn="ctr" defTabSz="914400" eaLnBrk="0" hangingPunct="0">
              <a:buFont typeface="Arial" panose="020B0604020202020204" pitchFamily="34" charset="0"/>
              <a:tabLst>
                <a:tab pos="1303655" algn="r"/>
                <a:tab pos="2865755" algn="ctr"/>
                <a:tab pos="5730875" algn="r"/>
              </a:tabLst>
            </a:pPr>
            <a:r>
              <a:rPr lang="en-US" sz="1400" dirty="0">
                <a:latin typeface="Calibri" panose="020F0502020204030204" pitchFamily="34" charset="0"/>
              </a:rPr>
              <a:t>(Approved by AICTE, New Delhi and Recognized by DTE, Maharashtra) </a:t>
            </a:r>
            <a:endParaRPr lang="en-US" sz="1100" dirty="0">
              <a:latin typeface="Calibri" panose="020F0502020204030204" pitchFamily="34" charset="0"/>
            </a:endParaRPr>
          </a:p>
          <a:p>
            <a:pPr algn="ctr" defTabSz="914400" eaLnBrk="0" hangingPunct="0">
              <a:buFont typeface="Arial" panose="020B0604020202020204" pitchFamily="34" charset="0"/>
              <a:tabLst>
                <a:tab pos="1303655" algn="r"/>
                <a:tab pos="2865755" algn="ctr"/>
                <a:tab pos="5730875" algn="r"/>
              </a:tabLst>
            </a:pPr>
            <a:r>
              <a:rPr lang="en-US" b="1" dirty="0">
                <a:solidFill>
                  <a:srgbClr val="C00000"/>
                </a:solidFill>
                <a:latin typeface="Calibri" panose="020F0502020204030204" pitchFamily="34" charset="0"/>
              </a:rPr>
              <a:t>An Autonomous Institute </a:t>
            </a:r>
            <a:r>
              <a:rPr lang="en-US" sz="1400" dirty="0">
                <a:latin typeface="Calibri" panose="020F0502020204030204" pitchFamily="34" charset="0"/>
              </a:rPr>
              <a:t>Affiliated to Rashtrasant Tukadoji Maharaj Nagpur University, Nagpur</a:t>
            </a:r>
            <a:endParaRPr lang="en-US" sz="1100" dirty="0">
              <a:latin typeface="Calibri" panose="020F0502020204030204" pitchFamily="34" charset="0"/>
            </a:endParaRPr>
          </a:p>
          <a:p>
            <a:pPr algn="ctr" defTabSz="914400" eaLnBrk="0" hangingPunct="0">
              <a:buFont typeface="Arial" panose="020B0604020202020204" pitchFamily="34" charset="0"/>
              <a:tabLst>
                <a:tab pos="1303655" algn="r"/>
                <a:tab pos="2865755" algn="ctr"/>
                <a:tab pos="5730875" algn="r"/>
              </a:tabLst>
            </a:pPr>
            <a:r>
              <a:rPr lang="en-US" b="1" dirty="0">
                <a:solidFill>
                  <a:srgbClr val="C00000"/>
                </a:solidFill>
                <a:latin typeface="Calibri" panose="020F0502020204030204" pitchFamily="34" charset="0"/>
              </a:rPr>
              <a:t>Accredited by NAAC with A+ Grade</a:t>
            </a:r>
          </a:p>
          <a:p>
            <a:pPr algn="ctr" eaLnBrk="0" hangingPunct="0">
              <a:buFont typeface="Arial" panose="020B0604020202020204" pitchFamily="34" charset="0"/>
              <a:tabLst>
                <a:tab pos="1303655" algn="r"/>
                <a:tab pos="2865755" algn="ctr"/>
                <a:tab pos="5730875" algn="r"/>
              </a:tabLst>
            </a:pPr>
            <a:r>
              <a:rPr lang="en-US" sz="2000" b="1" dirty="0">
                <a:latin typeface="Times New Roman" panose="02020603050405020304" pitchFamily="18" charset="0"/>
              </a:rPr>
              <a:t>Department of Computer Science &amp; Engineering</a:t>
            </a:r>
            <a:endParaRPr lang="en-US" altLang="en-US" sz="2000" dirty="0">
              <a:solidFill>
                <a:srgbClr val="C00000"/>
              </a:solidFill>
              <a:latin typeface="Arial Black" panose="020B0A04020102020204" pitchFamily="34" charset="0"/>
              <a:ea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Tm="9000"/>
    </mc:Choice>
    <mc:Fallback xmlns="">
      <p:transition advTm="9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0242" name="Title 1"/>
          <p:cNvSpPr txBox="1"/>
          <p:nvPr/>
        </p:nvSpPr>
        <p:spPr>
          <a:xfrm>
            <a:off x="2476500" y="4098925"/>
            <a:ext cx="7239000" cy="908050"/>
          </a:xfrm>
          <a:prstGeom prst="rect">
            <a:avLst/>
          </a:prstGeom>
          <a:noFill/>
          <a:ln w="9525">
            <a:noFill/>
          </a:ln>
        </p:spPr>
        <p:txBody>
          <a:bodyPr anchor="b" anchorCtr="0"/>
          <a:lstStyle/>
          <a:p>
            <a:pPr algn="ctr">
              <a:lnSpc>
                <a:spcPct val="90000"/>
              </a:lnSpc>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sp>
        <p:nvSpPr>
          <p:cNvPr id="10243" name="TextBox 7"/>
          <p:cNvSpPr txBox="1"/>
          <p:nvPr/>
        </p:nvSpPr>
        <p:spPr>
          <a:xfrm>
            <a:off x="1633896" y="961042"/>
            <a:ext cx="7159625" cy="5201424"/>
          </a:xfrm>
          <a:prstGeom prst="rect">
            <a:avLst/>
          </a:prstGeom>
          <a:noFill/>
          <a:ln w="9525">
            <a:noFill/>
          </a:ln>
        </p:spPr>
        <p:txBody>
          <a:bodyPr anchor="t" anchorCtr="0">
            <a:spAutoFit/>
          </a:bodyPr>
          <a:lstStyle/>
          <a:p>
            <a:pPr marL="285750" indent="-285750" eaLnBrk="0" hangingPunct="0">
              <a:buFont typeface="Wingdings" panose="05000000000000000000" pitchFamily="2" charset="2"/>
              <a:buChar char="ü"/>
            </a:pPr>
            <a:r>
              <a:rPr lang="en-US" sz="2000" b="1" i="0" dirty="0">
                <a:effectLst/>
                <a:latin typeface="Times New Roman" panose="02020603050405020304" pitchFamily="18" charset="0"/>
                <a:cs typeface="Times New Roman" panose="02020603050405020304" pitchFamily="18" charset="0"/>
              </a:rPr>
              <a:t>Creation of google form for final year students</a:t>
            </a:r>
          </a:p>
          <a:p>
            <a:pPr marL="285750" indent="-285750" eaLnBrk="0" hangingPunct="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Ui/Ux Prototype is Ready</a:t>
            </a:r>
          </a:p>
          <a:p>
            <a:pPr marL="285750" indent="-285750" eaLnBrk="0" hangingPunct="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App Module Level 1 is Ready</a:t>
            </a:r>
          </a:p>
          <a:p>
            <a:pPr marL="285750" indent="-285750" eaLnBrk="0" hangingPunct="0">
              <a:buFont typeface="Wingdings" panose="05000000000000000000" pitchFamily="2" charset="2"/>
              <a:buChar char="ü"/>
            </a:pPr>
            <a:endParaRPr lang="en-US" sz="2000" b="1" dirty="0">
              <a:latin typeface="Times New Roman" panose="02020603050405020304" pitchFamily="18" charset="0"/>
              <a:cs typeface="Times New Roman" panose="02020603050405020304" pitchFamily="18" charset="0"/>
            </a:endParaRPr>
          </a:p>
          <a:p>
            <a:pPr marL="285750" indent="-285750" eaLnBrk="0" hangingPunct="0">
              <a:buFont typeface="Wingdings" panose="05000000000000000000" pitchFamily="2" charset="2"/>
              <a:buChar char="ü"/>
            </a:pPr>
            <a:endParaRPr lang="en-US" b="1" dirty="0">
              <a:latin typeface="Times New Roman" panose="02020603050405020304" pitchFamily="18" charset="0"/>
              <a:cs typeface="Times New Roman" panose="02020603050405020304" pitchFamily="18" charset="0"/>
            </a:endParaRPr>
          </a:p>
          <a:p>
            <a:pPr marL="285750" indent="-285750" eaLnBrk="0" hangingPunct="0">
              <a:buFont typeface="Wingdings" panose="05000000000000000000" pitchFamily="2" charset="2"/>
              <a:buChar char="ü"/>
            </a:pPr>
            <a:endParaRPr lang="en-US" b="1" dirty="0">
              <a:latin typeface="Times New Roman" panose="02020603050405020304" pitchFamily="18" charset="0"/>
              <a:cs typeface="Times New Roman" panose="02020603050405020304" pitchFamily="18" charset="0"/>
            </a:endParaRPr>
          </a:p>
          <a:p>
            <a:pPr marL="285750" indent="-285750" eaLnBrk="0" hangingPunct="0">
              <a:buFont typeface="Wingdings" panose="05000000000000000000" pitchFamily="2" charset="2"/>
              <a:buChar char="ü"/>
            </a:pPr>
            <a:endParaRPr lang="en-US" b="1" dirty="0">
              <a:latin typeface="Times New Roman" panose="02020603050405020304" pitchFamily="18" charset="0"/>
              <a:cs typeface="Times New Roman" panose="02020603050405020304" pitchFamily="18" charset="0"/>
            </a:endParaRPr>
          </a:p>
          <a:p>
            <a:pPr marL="285750" indent="-285750" eaLnBrk="0" hangingPunct="0">
              <a:buFont typeface="Wingdings" panose="05000000000000000000" pitchFamily="2" charset="2"/>
              <a:buChar char="ü"/>
            </a:pPr>
            <a:endParaRPr lang="en-US" b="1" i="0" dirty="0">
              <a:effectLst/>
              <a:latin typeface="Times New Roman" panose="02020603050405020304" pitchFamily="18" charset="0"/>
              <a:cs typeface="Times New Roman" panose="02020603050405020304" pitchFamily="18" charset="0"/>
            </a:endParaRPr>
          </a:p>
          <a:p>
            <a:pPr marL="285750" indent="-285750" eaLnBrk="0" hangingPunct="0">
              <a:buFont typeface="Wingdings" panose="05000000000000000000" pitchFamily="2" charset="2"/>
              <a:buChar char="ü"/>
            </a:pPr>
            <a:endParaRPr lang="en-US" b="1" i="0" dirty="0">
              <a:effectLst/>
              <a:latin typeface="Times New Roman" panose="02020603050405020304" pitchFamily="18" charset="0"/>
              <a:cs typeface="Times New Roman" panose="02020603050405020304" pitchFamily="18" charset="0"/>
            </a:endParaRPr>
          </a:p>
          <a:p>
            <a:pPr marL="285750" indent="-285750" eaLnBrk="0" hangingPunct="0">
              <a:buFont typeface="Wingdings" panose="05000000000000000000" pitchFamily="2" charset="2"/>
              <a:buChar char="q"/>
            </a:pPr>
            <a:r>
              <a:rPr lang="en-US" b="1" i="0" dirty="0">
                <a:effectLst/>
                <a:latin typeface="Open Sans" panose="020B0606030504020204" pitchFamily="34" charset="0"/>
              </a:rPr>
              <a:t>Ongoing work</a:t>
            </a:r>
          </a:p>
          <a:p>
            <a:pPr eaLnBrk="0" hangingPunct="0"/>
            <a:r>
              <a:rPr lang="en-US" b="1" dirty="0">
                <a:latin typeface="Open Sans" panose="020B0606030504020204" pitchFamily="34" charset="0"/>
              </a:rPr>
              <a:t>Implementation of Design into Application.</a:t>
            </a:r>
          </a:p>
          <a:p>
            <a:pPr eaLnBrk="0" hangingPunct="0"/>
            <a:r>
              <a:rPr lang="en-US" b="1" dirty="0">
                <a:latin typeface="Open Sans" panose="020B0606030504020204" pitchFamily="34" charset="0"/>
              </a:rPr>
              <a:t>Implementation of Collected Data to database (Firebase).</a:t>
            </a:r>
          </a:p>
          <a:p>
            <a:pPr eaLnBrk="0" hangingPunct="0"/>
            <a:r>
              <a:rPr lang="en-US" b="1" dirty="0">
                <a:latin typeface="Open Sans" panose="020B0606030504020204" pitchFamily="34" charset="0"/>
              </a:rPr>
              <a:t>Working on app module level 2.</a:t>
            </a:r>
          </a:p>
          <a:p>
            <a:pPr eaLnBrk="0" hangingPunct="0"/>
            <a:r>
              <a:rPr lang="en-US" b="1" i="0" dirty="0">
                <a:effectLst/>
                <a:latin typeface="Open Sans" panose="020B0606030504020204" pitchFamily="34" charset="0"/>
              </a:rPr>
              <a:t>Working on Application Promo .</a:t>
            </a:r>
          </a:p>
          <a:p>
            <a:pPr eaLnBrk="0" hangingPunct="0"/>
            <a:endParaRPr lang="en-US" b="1" i="0" dirty="0">
              <a:effectLst/>
              <a:latin typeface="Open Sans" panose="020B0606030504020204" pitchFamily="34" charset="0"/>
            </a:endParaRPr>
          </a:p>
          <a:p>
            <a:pPr marL="285750" indent="-285750" eaLnBrk="0" hangingPunct="0">
              <a:buFont typeface="Wingdings" panose="05000000000000000000" pitchFamily="2" charset="2"/>
              <a:buChar char="q"/>
            </a:pPr>
            <a:endParaRPr lang="en-US" b="1" dirty="0">
              <a:solidFill>
                <a:srgbClr val="333333"/>
              </a:solidFill>
              <a:effectLst/>
              <a:latin typeface="Scada"/>
            </a:endParaRPr>
          </a:p>
          <a:p>
            <a:pPr marL="285750" indent="-285750" eaLnBrk="0" hangingPunct="0">
              <a:buFont typeface="Wingdings" panose="05000000000000000000" pitchFamily="2" charset="2"/>
              <a:buChar char="q"/>
            </a:pPr>
            <a:endParaRPr lang="en-US" b="0" dirty="0">
              <a:solidFill>
                <a:srgbClr val="333333"/>
              </a:solidFill>
              <a:effectLst/>
              <a:latin typeface="Scada"/>
            </a:endParaRPr>
          </a:p>
          <a:p>
            <a:pPr marL="285750" indent="-285750" eaLnBrk="0" hangingPunct="0">
              <a:buFont typeface="Wingdings" panose="05000000000000000000" pitchFamily="2" charset="2"/>
              <a:buChar char="q"/>
            </a:pPr>
            <a:endParaRPr lang="en-US" altLang="en-US" dirty="0">
              <a:latin typeface="Times New Roman" panose="02020603050405020304" pitchFamily="18" charset="0"/>
            </a:endParaRPr>
          </a:p>
        </p:txBody>
      </p:sp>
      <p:pic>
        <p:nvPicPr>
          <p:cNvPr id="10244"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lang="en-US" sz="3200" b="1" dirty="0">
                <a:latin typeface="Times New Roman" panose="02020603050405020304" pitchFamily="18" charset="0"/>
                <a:cs typeface="Times New Roman" panose="02020603050405020304" pitchFamily="18" charset="0"/>
              </a:rPr>
              <a:t>Work done till date</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id="{3A9B428D-1241-48AD-B3EF-4B7155816587}"/>
              </a:ext>
            </a:extLst>
          </p:cNvPr>
          <p:cNvSpPr>
            <a:spLocks noChangeArrowheads="1"/>
          </p:cNvSpPr>
          <p:nvPr/>
        </p:nvSpPr>
        <p:spPr bwMode="auto">
          <a:xfrm>
            <a:off x="747252" y="5837964"/>
            <a:ext cx="184731"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9357254E-21D9-4228-9B58-78D6A90FBD54}"/>
              </a:ext>
            </a:extLst>
          </p:cNvPr>
          <p:cNvSpPr>
            <a:spLocks noChangeArrowheads="1"/>
          </p:cNvSpPr>
          <p:nvPr/>
        </p:nvSpPr>
        <p:spPr bwMode="auto">
          <a:xfrm>
            <a:off x="4517923" y="5432749"/>
            <a:ext cx="184731" cy="464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0242" name="Title 1"/>
          <p:cNvSpPr txBox="1"/>
          <p:nvPr/>
        </p:nvSpPr>
        <p:spPr>
          <a:xfrm>
            <a:off x="2476500" y="4098925"/>
            <a:ext cx="7239000" cy="908050"/>
          </a:xfrm>
          <a:prstGeom prst="rect">
            <a:avLst/>
          </a:prstGeom>
          <a:noFill/>
          <a:ln w="9525">
            <a:noFill/>
          </a:ln>
        </p:spPr>
        <p:txBody>
          <a:bodyPr anchor="b" anchorCtr="0"/>
          <a:lstStyle/>
          <a:p>
            <a:pPr algn="ctr">
              <a:lnSpc>
                <a:spcPct val="90000"/>
              </a:lnSpc>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pic>
        <p:nvPicPr>
          <p:cNvPr id="10244"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lang="en-US" sz="3200" b="1" dirty="0">
                <a:latin typeface="Times New Roman" panose="02020603050405020304" pitchFamily="18" charset="0"/>
                <a:cs typeface="Times New Roman" panose="02020603050405020304" pitchFamily="18" charset="0"/>
              </a:rPr>
              <a:t>Work done till date</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id="{3A9B428D-1241-48AD-B3EF-4B7155816587}"/>
              </a:ext>
            </a:extLst>
          </p:cNvPr>
          <p:cNvSpPr>
            <a:spLocks noChangeArrowheads="1"/>
          </p:cNvSpPr>
          <p:nvPr/>
        </p:nvSpPr>
        <p:spPr bwMode="auto">
          <a:xfrm>
            <a:off x="747252" y="5837964"/>
            <a:ext cx="184731"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9357254E-21D9-4228-9B58-78D6A90FBD54}"/>
              </a:ext>
            </a:extLst>
          </p:cNvPr>
          <p:cNvSpPr>
            <a:spLocks noChangeArrowheads="1"/>
          </p:cNvSpPr>
          <p:nvPr/>
        </p:nvSpPr>
        <p:spPr bwMode="auto">
          <a:xfrm>
            <a:off x="4517923" y="5432749"/>
            <a:ext cx="184731" cy="464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29EF7D5D-7504-420B-ADDF-B600010152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2717" y="773429"/>
            <a:ext cx="7159625" cy="5440495"/>
          </a:xfrm>
          <a:prstGeom prst="rect">
            <a:avLst/>
          </a:prstGeom>
        </p:spPr>
      </p:pic>
    </p:spTree>
    <p:extLst>
      <p:ext uri="{BB962C8B-B14F-4D97-AF65-F5344CB8AC3E}">
        <p14:creationId xmlns:p14="http://schemas.microsoft.com/office/powerpoint/2010/main" val="370958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0242" name="Title 1"/>
          <p:cNvSpPr txBox="1"/>
          <p:nvPr/>
        </p:nvSpPr>
        <p:spPr>
          <a:xfrm>
            <a:off x="2476500" y="4098925"/>
            <a:ext cx="7239000" cy="908050"/>
          </a:xfrm>
          <a:prstGeom prst="rect">
            <a:avLst/>
          </a:prstGeom>
          <a:noFill/>
          <a:ln w="9525">
            <a:noFill/>
          </a:ln>
        </p:spPr>
        <p:txBody>
          <a:bodyPr anchor="b" anchorCtr="0"/>
          <a:lstStyle/>
          <a:p>
            <a:pPr algn="ctr">
              <a:lnSpc>
                <a:spcPct val="90000"/>
              </a:lnSpc>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pic>
        <p:nvPicPr>
          <p:cNvPr id="10244"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lang="en-US" sz="3200" b="1" dirty="0">
                <a:latin typeface="Times New Roman" panose="02020603050405020304" pitchFamily="18" charset="0"/>
                <a:cs typeface="Times New Roman" panose="02020603050405020304" pitchFamily="18" charset="0"/>
              </a:rPr>
              <a:t>Work done till date</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id="{3A9B428D-1241-48AD-B3EF-4B7155816587}"/>
              </a:ext>
            </a:extLst>
          </p:cNvPr>
          <p:cNvSpPr>
            <a:spLocks noChangeArrowheads="1"/>
          </p:cNvSpPr>
          <p:nvPr/>
        </p:nvSpPr>
        <p:spPr bwMode="auto">
          <a:xfrm>
            <a:off x="747252" y="5837964"/>
            <a:ext cx="184731"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9357254E-21D9-4228-9B58-78D6A90FBD54}"/>
              </a:ext>
            </a:extLst>
          </p:cNvPr>
          <p:cNvSpPr>
            <a:spLocks noChangeArrowheads="1"/>
          </p:cNvSpPr>
          <p:nvPr/>
        </p:nvSpPr>
        <p:spPr bwMode="auto">
          <a:xfrm>
            <a:off x="4517923" y="5432749"/>
            <a:ext cx="184731" cy="464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1" name="Picture 20">
            <a:extLst>
              <a:ext uri="{FF2B5EF4-FFF2-40B4-BE49-F238E27FC236}">
                <a16:creationId xmlns:a16="http://schemas.microsoft.com/office/drawing/2014/main" id="{C66996EF-1854-4EFA-9B1E-5EF569FC7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866" y="1128993"/>
            <a:ext cx="2368091" cy="5127706"/>
          </a:xfrm>
          <a:prstGeom prst="rect">
            <a:avLst/>
          </a:prstGeom>
        </p:spPr>
      </p:pic>
      <p:pic>
        <p:nvPicPr>
          <p:cNvPr id="27" name="Picture 26">
            <a:extLst>
              <a:ext uri="{FF2B5EF4-FFF2-40B4-BE49-F238E27FC236}">
                <a16:creationId xmlns:a16="http://schemas.microsoft.com/office/drawing/2014/main" id="{D056D236-F353-44B3-9857-54C88CF795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2902" y="1646642"/>
            <a:ext cx="6186196" cy="3638939"/>
          </a:xfrm>
          <a:prstGeom prst="rect">
            <a:avLst/>
          </a:prstGeom>
        </p:spPr>
      </p:pic>
      <p:pic>
        <p:nvPicPr>
          <p:cNvPr id="29" name="Picture 28">
            <a:extLst>
              <a:ext uri="{FF2B5EF4-FFF2-40B4-BE49-F238E27FC236}">
                <a16:creationId xmlns:a16="http://schemas.microsoft.com/office/drawing/2014/main" id="{C4495A54-DBF5-4F63-93FC-9A3A3F10E5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61848" y="1137056"/>
            <a:ext cx="2413308" cy="5225615"/>
          </a:xfrm>
          <a:prstGeom prst="rect">
            <a:avLst/>
          </a:prstGeom>
        </p:spPr>
      </p:pic>
    </p:spTree>
    <p:extLst>
      <p:ext uri="{BB962C8B-B14F-4D97-AF65-F5344CB8AC3E}">
        <p14:creationId xmlns:p14="http://schemas.microsoft.com/office/powerpoint/2010/main" val="3633886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0242" name="Title 1"/>
          <p:cNvSpPr txBox="1"/>
          <p:nvPr/>
        </p:nvSpPr>
        <p:spPr>
          <a:xfrm>
            <a:off x="2476500" y="4098925"/>
            <a:ext cx="7239000" cy="908050"/>
          </a:xfrm>
          <a:prstGeom prst="rect">
            <a:avLst/>
          </a:prstGeom>
          <a:noFill/>
          <a:ln w="9525">
            <a:noFill/>
          </a:ln>
        </p:spPr>
        <p:txBody>
          <a:bodyPr anchor="b" anchorCtr="0"/>
          <a:lstStyle/>
          <a:p>
            <a:pPr algn="ctr">
              <a:lnSpc>
                <a:spcPct val="90000"/>
              </a:lnSpc>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pic>
        <p:nvPicPr>
          <p:cNvPr id="10244"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lang="en-US" sz="3200" b="1" dirty="0">
                <a:latin typeface="Times New Roman" panose="02020603050405020304" pitchFamily="18" charset="0"/>
                <a:cs typeface="Times New Roman" panose="02020603050405020304" pitchFamily="18" charset="0"/>
              </a:rPr>
              <a:t>Work done till date</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id="{3A9B428D-1241-48AD-B3EF-4B7155816587}"/>
              </a:ext>
            </a:extLst>
          </p:cNvPr>
          <p:cNvSpPr>
            <a:spLocks noChangeArrowheads="1"/>
          </p:cNvSpPr>
          <p:nvPr/>
        </p:nvSpPr>
        <p:spPr bwMode="auto">
          <a:xfrm>
            <a:off x="747252" y="5837964"/>
            <a:ext cx="184731"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9357254E-21D9-4228-9B58-78D6A90FBD54}"/>
              </a:ext>
            </a:extLst>
          </p:cNvPr>
          <p:cNvSpPr>
            <a:spLocks noChangeArrowheads="1"/>
          </p:cNvSpPr>
          <p:nvPr/>
        </p:nvSpPr>
        <p:spPr bwMode="auto">
          <a:xfrm>
            <a:off x="4517923" y="5432749"/>
            <a:ext cx="184731" cy="464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501B9D13-38E5-455A-A8FC-8C3063EF7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430" y="991243"/>
            <a:ext cx="2395853" cy="5187820"/>
          </a:xfrm>
          <a:prstGeom prst="rect">
            <a:avLst/>
          </a:prstGeom>
        </p:spPr>
      </p:pic>
      <p:pic>
        <p:nvPicPr>
          <p:cNvPr id="7" name="Picture 6">
            <a:extLst>
              <a:ext uri="{FF2B5EF4-FFF2-40B4-BE49-F238E27FC236}">
                <a16:creationId xmlns:a16="http://schemas.microsoft.com/office/drawing/2014/main" id="{8AFA812B-8F10-462E-9DD8-36CA3A76E0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1217" y="1014413"/>
            <a:ext cx="2262271" cy="4898571"/>
          </a:xfrm>
          <a:prstGeom prst="rect">
            <a:avLst/>
          </a:prstGeom>
        </p:spPr>
      </p:pic>
      <p:pic>
        <p:nvPicPr>
          <p:cNvPr id="9" name="Picture 8">
            <a:extLst>
              <a:ext uri="{FF2B5EF4-FFF2-40B4-BE49-F238E27FC236}">
                <a16:creationId xmlns:a16="http://schemas.microsoft.com/office/drawing/2014/main" id="{FAAC2165-90CF-4757-97E6-8C1C7E05FD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252" y="800910"/>
            <a:ext cx="2327389" cy="5037054"/>
          </a:xfrm>
          <a:prstGeom prst="rect">
            <a:avLst/>
          </a:prstGeom>
        </p:spPr>
      </p:pic>
      <p:pic>
        <p:nvPicPr>
          <p:cNvPr id="11" name="Picture 10">
            <a:extLst>
              <a:ext uri="{FF2B5EF4-FFF2-40B4-BE49-F238E27FC236}">
                <a16:creationId xmlns:a16="http://schemas.microsoft.com/office/drawing/2014/main" id="{1BC8B22B-E14B-4748-BF0A-40E9E58011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3032" y="869787"/>
            <a:ext cx="2397051" cy="5187821"/>
          </a:xfrm>
          <a:prstGeom prst="rect">
            <a:avLst/>
          </a:prstGeom>
        </p:spPr>
      </p:pic>
    </p:spTree>
    <p:extLst>
      <p:ext uri="{BB962C8B-B14F-4D97-AF65-F5344CB8AC3E}">
        <p14:creationId xmlns:p14="http://schemas.microsoft.com/office/powerpoint/2010/main" val="3218550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0242" name="Title 1"/>
          <p:cNvSpPr txBox="1"/>
          <p:nvPr/>
        </p:nvSpPr>
        <p:spPr>
          <a:xfrm>
            <a:off x="2476500" y="4098925"/>
            <a:ext cx="7239000" cy="908050"/>
          </a:xfrm>
          <a:prstGeom prst="rect">
            <a:avLst/>
          </a:prstGeom>
          <a:noFill/>
          <a:ln w="9525">
            <a:noFill/>
          </a:ln>
        </p:spPr>
        <p:txBody>
          <a:bodyPr anchor="b" anchorCtr="0"/>
          <a:lstStyle/>
          <a:p>
            <a:pPr algn="ctr">
              <a:lnSpc>
                <a:spcPct val="90000"/>
              </a:lnSpc>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pic>
        <p:nvPicPr>
          <p:cNvPr id="10244"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lang="en-US" sz="3200" b="1" dirty="0">
                <a:latin typeface="Times New Roman" panose="02020603050405020304" pitchFamily="18" charset="0"/>
                <a:cs typeface="Times New Roman" panose="02020603050405020304" pitchFamily="18" charset="0"/>
              </a:rPr>
              <a:t>Work done till date</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id="{3A9B428D-1241-48AD-B3EF-4B7155816587}"/>
              </a:ext>
            </a:extLst>
          </p:cNvPr>
          <p:cNvSpPr>
            <a:spLocks noChangeArrowheads="1"/>
          </p:cNvSpPr>
          <p:nvPr/>
        </p:nvSpPr>
        <p:spPr bwMode="auto">
          <a:xfrm>
            <a:off x="747252" y="5837964"/>
            <a:ext cx="184731"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9357254E-21D9-4228-9B58-78D6A90FBD54}"/>
              </a:ext>
            </a:extLst>
          </p:cNvPr>
          <p:cNvSpPr>
            <a:spLocks noChangeArrowheads="1"/>
          </p:cNvSpPr>
          <p:nvPr/>
        </p:nvSpPr>
        <p:spPr bwMode="auto">
          <a:xfrm>
            <a:off x="4517923" y="5432749"/>
            <a:ext cx="184731" cy="464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8" name="Picture 37">
            <a:extLst>
              <a:ext uri="{FF2B5EF4-FFF2-40B4-BE49-F238E27FC236}">
                <a16:creationId xmlns:a16="http://schemas.microsoft.com/office/drawing/2014/main" id="{A3BFEA4C-3A4B-4F5C-9D59-BBDDBA6ACF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8131" y="771202"/>
            <a:ext cx="2821671" cy="5546866"/>
          </a:xfrm>
          <a:prstGeom prst="rect">
            <a:avLst/>
          </a:prstGeom>
        </p:spPr>
      </p:pic>
      <p:pic>
        <p:nvPicPr>
          <p:cNvPr id="40" name="Picture 39">
            <a:extLst>
              <a:ext uri="{FF2B5EF4-FFF2-40B4-BE49-F238E27FC236}">
                <a16:creationId xmlns:a16="http://schemas.microsoft.com/office/drawing/2014/main" id="{821D0CAA-320F-400C-8F9D-56FF7286186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185" y="771202"/>
            <a:ext cx="2633761" cy="5668773"/>
          </a:xfrm>
          <a:prstGeom prst="rect">
            <a:avLst/>
          </a:prstGeom>
        </p:spPr>
      </p:pic>
      <p:pic>
        <p:nvPicPr>
          <p:cNvPr id="48" name="Picture 47">
            <a:extLst>
              <a:ext uri="{FF2B5EF4-FFF2-40B4-BE49-F238E27FC236}">
                <a16:creationId xmlns:a16="http://schemas.microsoft.com/office/drawing/2014/main" id="{6C95875A-A8D1-43C3-B79D-A444729CB6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3265" y="771202"/>
            <a:ext cx="3086100" cy="5546866"/>
          </a:xfrm>
          <a:prstGeom prst="rect">
            <a:avLst/>
          </a:prstGeom>
        </p:spPr>
      </p:pic>
      <p:pic>
        <p:nvPicPr>
          <p:cNvPr id="50" name="Picture 49">
            <a:extLst>
              <a:ext uri="{FF2B5EF4-FFF2-40B4-BE49-F238E27FC236}">
                <a16:creationId xmlns:a16="http://schemas.microsoft.com/office/drawing/2014/main" id="{51D89B9F-D808-4A63-A72E-7D018FEA97A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54817" y="771202"/>
            <a:ext cx="2661730" cy="4687556"/>
          </a:xfrm>
          <a:prstGeom prst="rect">
            <a:avLst/>
          </a:prstGeom>
        </p:spPr>
      </p:pic>
    </p:spTree>
    <p:extLst>
      <p:ext uri="{BB962C8B-B14F-4D97-AF65-F5344CB8AC3E}">
        <p14:creationId xmlns:p14="http://schemas.microsoft.com/office/powerpoint/2010/main" val="2607551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0242" name="Title 1"/>
          <p:cNvSpPr txBox="1"/>
          <p:nvPr/>
        </p:nvSpPr>
        <p:spPr>
          <a:xfrm>
            <a:off x="2476500" y="4098925"/>
            <a:ext cx="7239000" cy="908050"/>
          </a:xfrm>
          <a:prstGeom prst="rect">
            <a:avLst/>
          </a:prstGeom>
          <a:noFill/>
          <a:ln w="9525">
            <a:noFill/>
          </a:ln>
        </p:spPr>
        <p:txBody>
          <a:bodyPr anchor="b" anchorCtr="0"/>
          <a:lstStyle/>
          <a:p>
            <a:pPr algn="ctr">
              <a:lnSpc>
                <a:spcPct val="90000"/>
              </a:lnSpc>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sp>
        <p:nvSpPr>
          <p:cNvPr id="10243" name="TextBox 7"/>
          <p:cNvSpPr txBox="1"/>
          <p:nvPr/>
        </p:nvSpPr>
        <p:spPr>
          <a:xfrm>
            <a:off x="747252" y="1071192"/>
            <a:ext cx="10558104" cy="5078313"/>
          </a:xfrm>
          <a:prstGeom prst="rect">
            <a:avLst/>
          </a:prstGeom>
          <a:noFill/>
          <a:ln w="9525">
            <a:noFill/>
          </a:ln>
        </p:spPr>
        <p:txBody>
          <a:bodyPr wrap="square" anchor="t" anchorCtr="0">
            <a:spAutoFit/>
          </a:bodyPr>
          <a:lstStyle/>
          <a:p>
            <a:pPr eaLnBrk="0" hangingPunct="0"/>
            <a:r>
              <a:rPr lang="en-US" altLang="en-US" sz="3600" dirty="0">
                <a:latin typeface="Times New Roman" panose="02020603050405020304" pitchFamily="18" charset="0"/>
              </a:rPr>
              <a:t>Expected output of the project</a:t>
            </a:r>
          </a:p>
          <a:p>
            <a:pPr marL="285750" indent="-285750" eaLnBrk="0" hangingPunct="0">
              <a:buFont typeface="Wingdings" panose="05000000000000000000" pitchFamily="2" charset="2"/>
              <a:buChar char="q"/>
            </a:pPr>
            <a:endParaRPr lang="en-US" altLang="en-US" sz="3600" dirty="0">
              <a:latin typeface="Times New Roman" panose="02020603050405020304" pitchFamily="18" charset="0"/>
            </a:endParaRPr>
          </a:p>
          <a:p>
            <a:pPr marL="285750" indent="-285750" eaLnBrk="0" hangingPunct="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Simple registration process for the Alumni.</a:t>
            </a:r>
          </a:p>
          <a:p>
            <a:pPr marL="285750" indent="-285750" eaLnBrk="0" hangingPunct="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a:t>
            </a:r>
            <a:r>
              <a:rPr lang="en-US" i="0" dirty="0">
                <a:effectLst/>
                <a:latin typeface="Times New Roman" panose="02020603050405020304" pitchFamily="18" charset="0"/>
                <a:cs typeface="Times New Roman" panose="02020603050405020304" pitchFamily="18" charset="0"/>
              </a:rPr>
              <a:t>nteraction of Teachers with Ex-Students will automatically increase the awareness of the teacher’s awareness about the Industry.</a:t>
            </a:r>
          </a:p>
          <a:p>
            <a:pPr marL="285750" indent="-285750" eaLnBrk="0" hangingPunct="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a:t>
            </a:r>
            <a:r>
              <a:rPr lang="en-US" i="0" dirty="0">
                <a:effectLst/>
                <a:latin typeface="Times New Roman" panose="02020603050405020304" pitchFamily="18" charset="0"/>
                <a:cs typeface="Times New Roman" panose="02020603050405020304" pitchFamily="18" charset="0"/>
              </a:rPr>
              <a:t> tool to automate an Alumni Culture or Alumni Policy</a:t>
            </a:r>
            <a:r>
              <a:rPr lang="en-US" i="0" dirty="0">
                <a:effectLst/>
                <a:latin typeface="Lato" panose="020F0502020204030203" pitchFamily="34" charset="0"/>
              </a:rPr>
              <a:t>.</a:t>
            </a:r>
            <a:endParaRPr lang="en-US" i="0" dirty="0">
              <a:effectLst/>
              <a:latin typeface="Times New Roman" panose="02020603050405020304" pitchFamily="18" charset="0"/>
              <a:cs typeface="Times New Roman" panose="02020603050405020304" pitchFamily="18" charset="0"/>
            </a:endParaRPr>
          </a:p>
          <a:p>
            <a:pPr marL="285750" indent="-285750" eaLnBrk="0" hangingPunct="0">
              <a:buFont typeface="Wingdings" panose="05000000000000000000" pitchFamily="2" charset="2"/>
              <a:buChar char="q"/>
            </a:pPr>
            <a:r>
              <a:rPr lang="en-US" i="0" dirty="0">
                <a:effectLst/>
                <a:latin typeface="Times New Roman" panose="02020603050405020304" pitchFamily="18" charset="0"/>
                <a:cs typeface="Times New Roman" panose="02020603050405020304" pitchFamily="18" charset="0"/>
              </a:rPr>
              <a:t>system achieves the effective collection of mass alumni data, the optimization of alumni management process and the extension of alumni information collection channels.</a:t>
            </a:r>
          </a:p>
          <a:p>
            <a:pPr marL="285750" indent="-285750" eaLnBrk="0" hangingPunct="0">
              <a:buFont typeface="Wingdings" panose="05000000000000000000" pitchFamily="2" charset="2"/>
              <a:buChar char="q"/>
            </a:pPr>
            <a:r>
              <a:rPr lang="en-US" i="0" dirty="0">
                <a:effectLst/>
                <a:latin typeface="Times New Roman" panose="02020603050405020304" pitchFamily="18" charset="0"/>
                <a:cs typeface="Times New Roman" panose="02020603050405020304" pitchFamily="18" charset="0"/>
              </a:rPr>
              <a:t>The biggest problem of Education in India is that it is far from what Industry demands. A vibrant Alumni System helps reduce that Gap.</a:t>
            </a:r>
          </a:p>
          <a:p>
            <a:pPr marL="285750" indent="-285750" eaLnBrk="0" hangingPunct="0">
              <a:buFont typeface="Wingdings" panose="05000000000000000000" pitchFamily="2" charset="2"/>
              <a:buChar char="q"/>
            </a:pPr>
            <a:endParaRPr lang="en-US" i="0" dirty="0">
              <a:effectLst/>
              <a:latin typeface="Open Sans" panose="020B0606030504020204" pitchFamily="34" charset="0"/>
            </a:endParaRPr>
          </a:p>
          <a:p>
            <a:pPr marL="285750" indent="-285750" eaLnBrk="0" hangingPunct="0">
              <a:buFont typeface="Wingdings" panose="05000000000000000000" pitchFamily="2" charset="2"/>
              <a:buChar char="q"/>
            </a:pPr>
            <a:endParaRPr lang="en-US" dirty="0">
              <a:solidFill>
                <a:srgbClr val="333333"/>
              </a:solidFill>
              <a:effectLst/>
              <a:latin typeface="Scada"/>
            </a:endParaRPr>
          </a:p>
          <a:p>
            <a:pPr marL="285750" indent="-285750" eaLnBrk="0" hangingPunct="0">
              <a:buFont typeface="Wingdings" panose="05000000000000000000" pitchFamily="2" charset="2"/>
              <a:buChar char="q"/>
            </a:pPr>
            <a:endParaRPr lang="en-US" sz="3600" dirty="0">
              <a:solidFill>
                <a:srgbClr val="333333"/>
              </a:solidFill>
              <a:effectLst/>
              <a:latin typeface="Scada"/>
            </a:endParaRPr>
          </a:p>
          <a:p>
            <a:pPr marL="285750" indent="-285750" eaLnBrk="0" hangingPunct="0">
              <a:buFont typeface="Wingdings" panose="05000000000000000000" pitchFamily="2" charset="2"/>
              <a:buChar char="q"/>
            </a:pPr>
            <a:endParaRPr lang="en-US" altLang="en-US" sz="3600" dirty="0">
              <a:latin typeface="Times New Roman" panose="02020603050405020304" pitchFamily="18" charset="0"/>
            </a:endParaRPr>
          </a:p>
        </p:txBody>
      </p:sp>
      <p:pic>
        <p:nvPicPr>
          <p:cNvPr id="10244"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Expected Result </a:t>
            </a:r>
          </a:p>
        </p:txBody>
      </p:sp>
      <p:sp>
        <p:nvSpPr>
          <p:cNvPr id="2" name="Rectangle 1">
            <a:extLst>
              <a:ext uri="{FF2B5EF4-FFF2-40B4-BE49-F238E27FC236}">
                <a16:creationId xmlns:a16="http://schemas.microsoft.com/office/drawing/2014/main" id="{3A9B428D-1241-48AD-B3EF-4B7155816587}"/>
              </a:ext>
            </a:extLst>
          </p:cNvPr>
          <p:cNvSpPr>
            <a:spLocks noChangeArrowheads="1"/>
          </p:cNvSpPr>
          <p:nvPr/>
        </p:nvSpPr>
        <p:spPr bwMode="auto">
          <a:xfrm>
            <a:off x="747252" y="5837964"/>
            <a:ext cx="184731"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9357254E-21D9-4228-9B58-78D6A90FBD54}"/>
              </a:ext>
            </a:extLst>
          </p:cNvPr>
          <p:cNvSpPr>
            <a:spLocks noChangeArrowheads="1"/>
          </p:cNvSpPr>
          <p:nvPr/>
        </p:nvSpPr>
        <p:spPr bwMode="auto">
          <a:xfrm>
            <a:off x="4517923" y="5432749"/>
            <a:ext cx="184731" cy="464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3707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2290" name="TextBox 7"/>
          <p:cNvSpPr txBox="1"/>
          <p:nvPr/>
        </p:nvSpPr>
        <p:spPr>
          <a:xfrm>
            <a:off x="1673225" y="2690813"/>
            <a:ext cx="7159625" cy="2862322"/>
          </a:xfrm>
          <a:prstGeom prst="rect">
            <a:avLst/>
          </a:prstGeom>
          <a:noFill/>
          <a:ln w="9525">
            <a:noFill/>
          </a:ln>
        </p:spPr>
        <p:txBody>
          <a:bodyPr anchor="t" anchorCtr="0">
            <a:spAutoFit/>
          </a:bodyPr>
          <a:lstStyle/>
          <a:p>
            <a:pPr eaLnBrk="0" hangingPunct="0"/>
            <a:r>
              <a:rPr lang="en-US" altLang="en-US" dirty="0">
                <a:latin typeface="Times New Roman" panose="02020603050405020304" pitchFamily="18" charset="0"/>
              </a:rPr>
              <a:t>List of papers/books/websites </a:t>
            </a:r>
            <a:r>
              <a:rPr lang="en-US" altLang="en-US" dirty="0" err="1">
                <a:latin typeface="Times New Roman" panose="02020603050405020304" pitchFamily="18" charset="0"/>
              </a:rPr>
              <a:t>etc</a:t>
            </a:r>
            <a:r>
              <a:rPr lang="en-US" altLang="en-US" dirty="0">
                <a:latin typeface="Times New Roman" panose="02020603050405020304" pitchFamily="18" charset="0"/>
              </a:rPr>
              <a:t> </a:t>
            </a:r>
            <a:r>
              <a:rPr lang="en-US" altLang="en-US" dirty="0" err="1">
                <a:latin typeface="Times New Roman" panose="02020603050405020304" pitchFamily="18" charset="0"/>
              </a:rPr>
              <a:t>refered</a:t>
            </a:r>
            <a:r>
              <a:rPr lang="en-US" altLang="en-US" dirty="0">
                <a:latin typeface="Times New Roman" panose="02020603050405020304" pitchFamily="18" charset="0"/>
              </a:rPr>
              <a:t> for project</a:t>
            </a:r>
          </a:p>
          <a:p>
            <a:pPr marL="0" marR="0" lvl="0" indent="0" defTabSz="914400" rtl="0" eaLnBrk="1" fontAlgn="auto" latinLnBrk="0" hangingPunct="1">
              <a:lnSpc>
                <a:spcPct val="100000"/>
              </a:lnSpc>
              <a:spcBef>
                <a:spcPts val="0"/>
              </a:spcBef>
              <a:spcAft>
                <a:spcPts val="0"/>
              </a:spcAft>
              <a:buClrTx/>
              <a:buSzTx/>
              <a:buFontTx/>
              <a:buNone/>
              <a:tabLst/>
              <a:defRPr/>
            </a:pPr>
            <a:r>
              <a:rPr lang="en-US" sz="1800" i="0" kern="1200" dirty="0">
                <a:solidFill>
                  <a:schemeClr val="dk1"/>
                </a:solidFill>
                <a:effectLst/>
                <a:latin typeface="+mn-lt"/>
                <a:ea typeface="+mn-ea"/>
                <a:cs typeface="+mn-cs"/>
              </a:rPr>
              <a:t>CAs Based Student-Alumni Management System</a:t>
            </a:r>
          </a:p>
          <a:p>
            <a:r>
              <a:rPr lang="en-US" sz="1800" dirty="0">
                <a:solidFill>
                  <a:schemeClr val="tx1"/>
                </a:solidFill>
                <a:latin typeface="Times New Roman" panose="02020603050405020304" pitchFamily="18" charset="0"/>
                <a:cs typeface="Times New Roman" panose="02020603050405020304" pitchFamily="18" charset="0"/>
              </a:rPr>
              <a:t>-IEEE</a:t>
            </a:r>
          </a:p>
          <a:p>
            <a:r>
              <a:rPr lang="en-US" dirty="0">
                <a:latin typeface="Times New Roman" panose="02020603050405020304" pitchFamily="18" charset="0"/>
                <a:cs typeface="Times New Roman" panose="02020603050405020304" pitchFamily="18" charset="0"/>
              </a:rPr>
              <a:t>Papers name.</a:t>
            </a:r>
          </a:p>
          <a:p>
            <a:pPr marL="0" rtl="0" eaLnBrk="1" fontAlgn="ctr" latinLnBrk="0" hangingPunct="1">
              <a:spcBef>
                <a:spcPts val="0"/>
              </a:spcBef>
              <a:spcAft>
                <a:spcPts val="0"/>
              </a:spcAft>
            </a:pPr>
            <a:r>
              <a:rPr lang="en-US" sz="1800" i="0" u="none" strike="noStrike" kern="1200" dirty="0">
                <a:solidFill>
                  <a:srgbClr val="000000"/>
                </a:solidFill>
                <a:effectLst/>
                <a:latin typeface="Times New Roman" panose="02020603050405020304" pitchFamily="18" charset="0"/>
                <a:cs typeface="Times New Roman" panose="02020603050405020304" pitchFamily="18" charset="0"/>
              </a:rPr>
              <a:t>Features of Alumni Management System</a:t>
            </a:r>
            <a:endParaRPr lang="en-IN" sz="1800" i="0" u="none" strike="noStrike" dirty="0">
              <a:effectLst/>
              <a:latin typeface="Arial" panose="020B0604020202020204" pitchFamily="34" charset="0"/>
            </a:endParaRPr>
          </a:p>
          <a:p>
            <a:pPr marL="0" marR="0" indent="0" rtl="0" eaLnBrk="1" fontAlgn="auto" latinLnBrk="0" hangingPunct="1">
              <a:spcBef>
                <a:spcPts val="0"/>
              </a:spcBef>
              <a:spcAft>
                <a:spcPts val="0"/>
              </a:spcAft>
            </a:pPr>
            <a:r>
              <a:rPr lang="en-IN" sz="1800" i="0" u="none" strike="noStrike" kern="1200" dirty="0">
                <a:solidFill>
                  <a:srgbClr val="000000"/>
                </a:solidFill>
                <a:effectLst/>
                <a:latin typeface="Calibri" panose="020F0502020204030204" pitchFamily="34" charset="0"/>
              </a:rPr>
              <a:t>01, June 2021</a:t>
            </a:r>
            <a:endParaRPr lang="en-IN" sz="1800" i="0" u="none" strike="noStrike" dirty="0">
              <a:effectLst/>
              <a:latin typeface="Arial" panose="020B0604020202020204" pitchFamily="34" charset="0"/>
            </a:endParaRPr>
          </a:p>
          <a:p>
            <a:pPr marL="0" rtl="0" eaLnBrk="1" fontAlgn="ctr" latinLnBrk="0" hangingPunct="1">
              <a:spcBef>
                <a:spcPts val="0"/>
              </a:spcBef>
              <a:spcAft>
                <a:spcPts val="0"/>
              </a:spcAft>
            </a:pPr>
            <a:r>
              <a:rPr lang="en-US" sz="1800" i="0" u="none" strike="noStrike" kern="1200" dirty="0">
                <a:solidFill>
                  <a:srgbClr val="000000"/>
                </a:solidFill>
                <a:effectLst/>
                <a:latin typeface="Times New Roman" panose="02020603050405020304" pitchFamily="18" charset="0"/>
                <a:cs typeface="Times New Roman" panose="02020603050405020304" pitchFamily="18" charset="0"/>
              </a:rPr>
              <a:t>Anand </a:t>
            </a:r>
            <a:r>
              <a:rPr lang="en-US" sz="1800" i="0" u="none" strike="noStrike" kern="1200" dirty="0" err="1">
                <a:solidFill>
                  <a:srgbClr val="000000"/>
                </a:solidFill>
                <a:effectLst/>
                <a:latin typeface="Times New Roman" panose="02020603050405020304" pitchFamily="18" charset="0"/>
                <a:cs typeface="Times New Roman" panose="02020603050405020304" pitchFamily="18" charset="0"/>
              </a:rPr>
              <a:t>Shirke</a:t>
            </a:r>
            <a:endParaRPr lang="en-IN" sz="1800" i="0" u="none" strike="noStrike" dirty="0">
              <a:effectLst/>
              <a:latin typeface="Arial" panose="020B0604020202020204" pitchFamily="34"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sz="1800" dirty="0">
              <a:solidFill>
                <a:schemeClr val="tx1"/>
              </a:solidFill>
              <a:latin typeface="Times New Roman" panose="02020603050405020304" pitchFamily="18" charset="0"/>
              <a:cs typeface="Times New Roman" panose="02020603050405020304" pitchFamily="18" charset="0"/>
            </a:endParaRPr>
          </a:p>
          <a:p>
            <a:pPr eaLnBrk="0" hangingPunct="0"/>
            <a:endParaRPr lang="en-US" altLang="en-US" dirty="0">
              <a:latin typeface="Times New Roman" panose="02020603050405020304" pitchFamily="18" charset="0"/>
              <a:ea typeface="Times New Roman" panose="02020603050405020304" pitchFamily="18" charset="0"/>
            </a:endParaRPr>
          </a:p>
        </p:txBody>
      </p:sp>
      <p:pic>
        <p:nvPicPr>
          <p:cNvPr id="12291"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References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3314" name="Title 1"/>
          <p:cNvSpPr txBox="1"/>
          <p:nvPr/>
        </p:nvSpPr>
        <p:spPr>
          <a:xfrm>
            <a:off x="2251075" y="1069975"/>
            <a:ext cx="7239000" cy="908050"/>
          </a:xfrm>
          <a:prstGeom prst="rect">
            <a:avLst/>
          </a:prstGeom>
          <a:noFill/>
          <a:ln w="9525">
            <a:noFill/>
          </a:ln>
        </p:spPr>
        <p:txBody>
          <a:bodyPr anchor="b" anchorCtr="0"/>
          <a:lstStyle/>
          <a:p>
            <a:pPr algn="ctr">
              <a:lnSpc>
                <a:spcPct val="90000"/>
              </a:lnSpc>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sp>
        <p:nvSpPr>
          <p:cNvPr id="9" name="Rectangle 8"/>
          <p:cNvSpPr/>
          <p:nvPr/>
        </p:nvSpPr>
        <p:spPr>
          <a:xfrm>
            <a:off x="1766888" y="1978025"/>
            <a:ext cx="8207375" cy="1862138"/>
          </a:xfrm>
          <a:prstGeom prst="rect">
            <a:avLst/>
          </a:prstGeom>
        </p:spPr>
        <p:txBody>
          <a:bodyP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sz="11500" b="1" i="1" u="none" strike="noStrike" kern="1200" cap="none" spc="0" normalizeH="0" baseline="0" noProof="0" dirty="0">
                <a:ln w="3175"/>
                <a:solidFill>
                  <a:schemeClr val="tx1">
                    <a:lumMod val="85000"/>
                    <a:lumOff val="15000"/>
                  </a:schemeClr>
                </a:solidFill>
                <a:effectLst>
                  <a:outerShdw blurRad="50800" dist="39000" dir="5460000" algn="tl">
                    <a:srgbClr val="000000">
                      <a:alpha val="38000"/>
                    </a:srgbClr>
                  </a:outerShdw>
                </a:effectLst>
                <a:uLnTx/>
                <a:uFillTx/>
                <a:latin typeface="Bodoni MT" panose="02070603080606020203" pitchFamily="18" charset="0"/>
                <a:ea typeface="+mn-ea"/>
                <a:cs typeface="+mn-cs"/>
              </a:rPr>
              <a:t>Thank you !</a:t>
            </a:r>
            <a:endParaRPr kumimoji="0" lang="en-IN" sz="11500" b="1" i="1" u="none" strike="noStrike" kern="1200" cap="none" spc="0" normalizeH="0" baseline="0" noProof="0" dirty="0">
              <a:ln w="3175"/>
              <a:solidFill>
                <a:schemeClr val="tx1">
                  <a:lumMod val="85000"/>
                  <a:lumOff val="15000"/>
                </a:schemeClr>
              </a:solidFill>
              <a:effectLst>
                <a:outerShdw blurRad="50800" dist="39000" dir="5460000" algn="tl">
                  <a:srgbClr val="000000">
                    <a:alpha val="38000"/>
                  </a:srgbClr>
                </a:outerShdw>
              </a:effectLst>
              <a:uLnTx/>
              <a:uFillTx/>
              <a:latin typeface="Bodoni MT" panose="02070603080606020203" pitchFamily="18" charset="0"/>
              <a:ea typeface="+mn-ea"/>
              <a:cs typeface="+mn-cs"/>
            </a:endParaRPr>
          </a:p>
        </p:txBody>
      </p:sp>
      <p:pic>
        <p:nvPicPr>
          <p:cNvPr id="13316"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4098"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8" name="Title 1"/>
          <p:cNvSpPr txBox="1"/>
          <p:nvPr/>
        </p:nvSpPr>
        <p:spPr bwMode="auto">
          <a:xfrm>
            <a:off x="428625" y="5343525"/>
            <a:ext cx="1044575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0" name="Content Placeholder 2"/>
          <p:cNvSpPr txBox="1"/>
          <p:nvPr/>
        </p:nvSpPr>
        <p:spPr bwMode="auto">
          <a:xfrm>
            <a:off x="428625" y="935902"/>
            <a:ext cx="10445750" cy="711024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normAutofit/>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4320" marR="0" lvl="0" indent="-274320" algn="just" defTabSz="914400" rtl="0" eaLnBrk="1" fontAlgn="auto" latinLnBrk="0" hangingPunct="1">
              <a:lnSpc>
                <a:spcPct val="100000"/>
              </a:lnSpc>
              <a:spcBef>
                <a:spcPts val="1000"/>
              </a:spcBef>
              <a:spcAft>
                <a:spcPts val="0"/>
              </a:spcAft>
              <a:buClr>
                <a:schemeClr val="accent3"/>
              </a:buClr>
              <a:buSzTx/>
              <a:buFont typeface="Wingdings 2" panose="05020102010507070707"/>
              <a:buChar char=""/>
              <a:defRPr/>
            </a:pPr>
            <a:r>
              <a:rPr kumimoji="0" lang="en-US" sz="240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Introduction </a:t>
            </a:r>
          </a:p>
          <a:p>
            <a:pPr marL="274320" marR="0" lvl="0" indent="-274320" algn="just" defTabSz="914400" rtl="0" eaLnBrk="1" fontAlgn="auto" latinLnBrk="0" hangingPunct="1">
              <a:lnSpc>
                <a:spcPct val="100000"/>
              </a:lnSpc>
              <a:spcBef>
                <a:spcPts val="1000"/>
              </a:spcBef>
              <a:spcAft>
                <a:spcPts val="0"/>
              </a:spcAft>
              <a:buClr>
                <a:schemeClr val="accent3"/>
              </a:buClr>
              <a:buSzTx/>
              <a:buFont typeface="Wingdings 2" panose="05020102010507070707"/>
              <a:buChar char=""/>
              <a:defRPr/>
            </a:pPr>
            <a:r>
              <a:rPr lang="en-US" noProof="0" dirty="0">
                <a:ln>
                  <a:noFill/>
                </a:ln>
                <a:effectLst/>
                <a:uLnTx/>
                <a:uFillTx/>
                <a:latin typeface="Times New Roman" panose="02020603050405020304" pitchFamily="18" charset="0"/>
                <a:cs typeface="Times New Roman" panose="02020603050405020304" pitchFamily="18" charset="0"/>
                <a:sym typeface="+mn-ea"/>
              </a:rPr>
              <a:t>Literature Survey </a:t>
            </a:r>
            <a:endParaRPr kumimoji="0" lang="en-US"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00000"/>
              </a:lnSpc>
              <a:spcBef>
                <a:spcPts val="1000"/>
              </a:spcBef>
              <a:spcAft>
                <a:spcPts val="0"/>
              </a:spcAft>
              <a:buClr>
                <a:schemeClr val="accent3"/>
              </a:buClr>
              <a:buSzTx/>
              <a:buFont typeface="Wingdings 2" panose="05020102010507070707"/>
              <a:buChar char=""/>
              <a:defRPr/>
            </a:pPr>
            <a:r>
              <a:rPr lang="en-US" noProof="0" dirty="0">
                <a:ln>
                  <a:noFill/>
                </a:ln>
                <a:effectLst/>
                <a:uLnTx/>
                <a:uFillTx/>
                <a:latin typeface="Times New Roman" panose="02020603050405020304" pitchFamily="18" charset="0"/>
                <a:cs typeface="Times New Roman" panose="02020603050405020304" pitchFamily="18" charset="0"/>
                <a:sym typeface="+mn-ea"/>
              </a:rPr>
              <a:t>Aim / Objectives</a:t>
            </a:r>
            <a:endParaRPr kumimoji="0" lang="en-US"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00000"/>
              </a:lnSpc>
              <a:spcBef>
                <a:spcPts val="1000"/>
              </a:spcBef>
              <a:spcAft>
                <a:spcPts val="0"/>
              </a:spcAft>
              <a:buClr>
                <a:schemeClr val="accent3"/>
              </a:buClr>
              <a:buSzTx/>
              <a:buFont typeface="Wingdings 2" panose="05020102010507070707"/>
              <a:buChar char=""/>
              <a:defRPr/>
            </a:pPr>
            <a:r>
              <a:rPr kumimoji="0" lang="en-US" sz="240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Justifications for Selecting the Title </a:t>
            </a:r>
          </a:p>
          <a:p>
            <a:pPr marL="274320" marR="0" lvl="0" indent="-274320" algn="just" defTabSz="914400" rtl="0" eaLnBrk="1" fontAlgn="auto" latinLnBrk="0" hangingPunct="1">
              <a:lnSpc>
                <a:spcPct val="100000"/>
              </a:lnSpc>
              <a:spcBef>
                <a:spcPts val="1000"/>
              </a:spcBef>
              <a:spcAft>
                <a:spcPts val="0"/>
              </a:spcAft>
              <a:buClr>
                <a:schemeClr val="accent3"/>
              </a:buClr>
              <a:buSzTx/>
              <a:buFont typeface="Wingdings 2" panose="05020102010507070707"/>
              <a:buChar char=""/>
              <a:defRPr/>
            </a:pPr>
            <a:r>
              <a:rPr kumimoji="0" lang="en-US" sz="240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Block Diagram / Methodology</a:t>
            </a:r>
          </a:p>
          <a:p>
            <a:pPr marL="274320" marR="0" lvl="0" indent="-274320" algn="just" defTabSz="914400" rtl="0" eaLnBrk="1" fontAlgn="auto" latinLnBrk="0" hangingPunct="1">
              <a:lnSpc>
                <a:spcPct val="100000"/>
              </a:lnSpc>
              <a:spcBef>
                <a:spcPts val="1000"/>
              </a:spcBef>
              <a:spcAft>
                <a:spcPts val="0"/>
              </a:spcAft>
              <a:buClr>
                <a:schemeClr val="accent3"/>
              </a:buClr>
              <a:buSzTx/>
              <a:buFont typeface="Wingdings 2" panose="05020102010507070707"/>
              <a:buChar char=""/>
              <a:defRPr/>
            </a:pPr>
            <a:r>
              <a:rPr lang="en-US" dirty="0">
                <a:latin typeface="Times New Roman" panose="02020603050405020304" pitchFamily="18" charset="0"/>
                <a:cs typeface="Times New Roman" panose="02020603050405020304" pitchFamily="18" charset="0"/>
              </a:rPr>
              <a:t>Software and Hardware Requirements</a:t>
            </a:r>
            <a:endParaRPr kumimoji="0" lang="en-US" sz="240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00000"/>
              </a:lnSpc>
              <a:spcBef>
                <a:spcPts val="1000"/>
              </a:spcBef>
              <a:spcAft>
                <a:spcPts val="0"/>
              </a:spcAft>
              <a:buClr>
                <a:schemeClr val="accent3"/>
              </a:buClr>
              <a:buSzTx/>
              <a:buFont typeface="Wingdings 2" panose="05020102010507070707"/>
              <a:buChar char=""/>
              <a:defRPr/>
            </a:pPr>
            <a:r>
              <a:rPr kumimoji="0" lang="en-US" sz="240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Expected Result </a:t>
            </a:r>
          </a:p>
          <a:p>
            <a:pPr marL="274320" marR="0" lvl="0" indent="-274320" algn="just" defTabSz="914400" rtl="0" eaLnBrk="1" fontAlgn="auto" latinLnBrk="0" hangingPunct="1">
              <a:lnSpc>
                <a:spcPct val="100000"/>
              </a:lnSpc>
              <a:spcBef>
                <a:spcPts val="1000"/>
              </a:spcBef>
              <a:spcAft>
                <a:spcPts val="0"/>
              </a:spcAft>
              <a:buClr>
                <a:schemeClr val="accent3"/>
              </a:buClr>
              <a:buSzTx/>
              <a:buFont typeface="Wingdings 2" panose="05020102010507070707"/>
              <a:buChar char=""/>
              <a:defRPr/>
            </a:pPr>
            <a:r>
              <a:rPr kumimoji="0" lang="en-US" sz="240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References </a:t>
            </a:r>
          </a:p>
        </p:txBody>
      </p:sp>
      <p:sp>
        <p:nvSpPr>
          <p:cNvPr id="12"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Contents</a:t>
            </a:r>
          </a:p>
        </p:txBody>
      </p:sp>
    </p:spTree>
  </p:cSld>
  <p:clrMapOvr>
    <a:masterClrMapping/>
  </p:clrMapOvr>
  <mc:AlternateContent xmlns:mc="http://schemas.openxmlformats.org/markup-compatibility/2006" xmlns:p14="http://schemas.microsoft.com/office/powerpoint/2010/main">
    <mc:Choice Requires="p14">
      <p:transition p14:dur="0" advClick="0" advTm="2643"/>
    </mc:Choice>
    <mc:Fallback xmlns="">
      <p:transition advClick="0" advTm="264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p:nvPr/>
        </p:nvSpPr>
        <p:spPr>
          <a:xfrm>
            <a:off x="0" y="43934"/>
            <a:ext cx="184731" cy="369332"/>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5122" name="TextBox 1"/>
          <p:cNvSpPr txBox="1"/>
          <p:nvPr/>
        </p:nvSpPr>
        <p:spPr>
          <a:xfrm>
            <a:off x="101725" y="1259175"/>
            <a:ext cx="11988548" cy="4832092"/>
          </a:xfrm>
          <a:prstGeom prst="rect">
            <a:avLst/>
          </a:prstGeom>
          <a:noFill/>
          <a:ln w="9525">
            <a:noFill/>
          </a:ln>
        </p:spPr>
        <p:txBody>
          <a:bodyPr wrap="square" anchor="t" anchorCtr="0">
            <a:spAutoFit/>
          </a:bodyPr>
          <a:lstStyle/>
          <a:p>
            <a:pPr eaLnBrk="0" hangingPunct="0"/>
            <a:r>
              <a:rPr lang="en-US" sz="2400" dirty="0"/>
              <a:t>PRESENTING YOU - </a:t>
            </a:r>
          </a:p>
          <a:p>
            <a:pPr marL="342900" indent="-342900" eaLnBrk="0" hangingPunct="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An </a:t>
            </a:r>
            <a:r>
              <a:rPr lang="en-US" altLang="en-US" sz="2000" i="1" dirty="0">
                <a:solidFill>
                  <a:schemeClr val="accent1">
                    <a:lumMod val="75000"/>
                  </a:schemeClr>
                </a:solidFill>
                <a:latin typeface="Times New Roman" panose="02020603050405020304" pitchFamily="18" charset="0"/>
                <a:ea typeface="Aharoni" pitchFamily="2" charset="-79"/>
                <a:cs typeface="Times New Roman" panose="02020603050405020304" pitchFamily="18" charset="0"/>
              </a:rPr>
              <a:t>ALUMNI  MANAGEMENT &amp; INTERACTION </a:t>
            </a:r>
            <a:r>
              <a:rPr lang="en-US" dirty="0">
                <a:latin typeface="Times New Roman" panose="02020603050405020304" pitchFamily="18" charset="0"/>
                <a:cs typeface="Times New Roman" panose="02020603050405020304" pitchFamily="18" charset="0"/>
              </a:rPr>
              <a:t>system project is                                                         </a:t>
            </a:r>
          </a:p>
          <a:p>
            <a:pPr eaLnBrk="0" hangingPunct="0"/>
            <a:r>
              <a:rPr lang="en-US" dirty="0">
                <a:latin typeface="Times New Roman" panose="02020603050405020304" pitchFamily="18" charset="0"/>
                <a:cs typeface="Times New Roman" panose="02020603050405020304" pitchFamily="18" charset="0"/>
              </a:rPr>
              <a:t>        An ULTIMATE Solutions OF All the Alumni Queries.</a:t>
            </a:r>
          </a:p>
          <a:p>
            <a:pPr marL="342900" indent="-342900">
              <a:buFont typeface="Wingdings" panose="05000000000000000000" pitchFamily="2" charset="2"/>
              <a:buChar char="q"/>
            </a:pPr>
            <a:r>
              <a:rPr lang="en-US" i="0" u="none" strike="noStrike" dirty="0">
                <a:effectLst/>
                <a:latin typeface="Times New Roman" panose="02020603050405020304" pitchFamily="18" charset="0"/>
                <a:cs typeface="Times New Roman" panose="02020603050405020304" pitchFamily="18" charset="0"/>
              </a:rPr>
              <a:t>Maintaining an up-to-date database can be challenging, especially if you do not have a system for regularly updating records.</a:t>
            </a:r>
            <a:r>
              <a:rPr lang="en-US" dirty="0">
                <a:latin typeface="Times New Roman" panose="02020603050405020304" pitchFamily="18" charset="0"/>
                <a:cs typeface="Times New Roman" panose="02020603050405020304" pitchFamily="18" charset="0"/>
              </a:rPr>
              <a:t> Handling   all the records is a difficult task for the user this product provides easy way for maintaining records.</a:t>
            </a:r>
            <a:endParaRPr lang="en-US" i="0" u="none" strike="noStrike" dirty="0">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i="0" u="none" strike="noStrike" dirty="0">
                <a:effectLst/>
                <a:latin typeface="Times New Roman" panose="02020603050405020304" pitchFamily="18" charset="0"/>
                <a:cs typeface="Times New Roman" panose="02020603050405020304" pitchFamily="18" charset="0"/>
              </a:rPr>
              <a:t>Alumni management platforms centralizes all your data in one place</a:t>
            </a:r>
            <a:r>
              <a:rPr lang="en-US" i="0" u="none" strike="noStrike" dirty="0">
                <a:solidFill>
                  <a:srgbClr val="2D3E50"/>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many user-friendly form controls have been added in order to make it a user interactive application. </a:t>
            </a:r>
          </a:p>
          <a:p>
            <a:pPr marL="342900" indent="-342900" eaLnBrk="0" hangingPunct="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project stores Alumni database which makes it easier to maintain the records of the alumni along with staff details. The proposed system will be on-line so it can be accessed by alumni </a:t>
            </a:r>
            <a:r>
              <a:rPr lang="en-US" dirty="0" err="1">
                <a:latin typeface="Times New Roman" panose="02020603050405020304" pitchFamily="18" charset="0"/>
                <a:cs typeface="Times New Roman" panose="02020603050405020304" pitchFamily="18" charset="0"/>
              </a:rPr>
              <a:t>anywhere.There</a:t>
            </a:r>
            <a:r>
              <a:rPr lang="en-US" dirty="0">
                <a:latin typeface="Times New Roman" panose="02020603050405020304" pitchFamily="18" charset="0"/>
                <a:cs typeface="Times New Roman" panose="02020603050405020304" pitchFamily="18" charset="0"/>
              </a:rPr>
              <a:t> are many records such as alumni details, course details , etc. </a:t>
            </a:r>
            <a:endParaRPr lang="en-US" sz="1600" dirty="0">
              <a:latin typeface="Times New Roman" panose="02020603050405020304" pitchFamily="18" charset="0"/>
              <a:cs typeface="Times New Roman" panose="02020603050405020304" pitchFamily="18" charset="0"/>
            </a:endParaRPr>
          </a:p>
          <a:p>
            <a:pPr eaLnBrk="0" hangingPunct="0"/>
            <a:r>
              <a:rPr lang="en-US" dirty="0"/>
              <a:t>	- </a:t>
            </a:r>
            <a:r>
              <a:rPr lang="en-US" u="sng" dirty="0">
                <a:latin typeface="Times New Roman" panose="02020603050405020304" pitchFamily="18" charset="0"/>
                <a:cs typeface="Times New Roman" panose="02020603050405020304" pitchFamily="18" charset="0"/>
              </a:rPr>
              <a:t>For Faculty</a:t>
            </a:r>
            <a:r>
              <a:rPr lang="en-US" dirty="0">
                <a:latin typeface="Times New Roman" panose="02020603050405020304" pitchFamily="18" charset="0"/>
                <a:cs typeface="Times New Roman" panose="02020603050405020304" pitchFamily="18" charset="0"/>
              </a:rPr>
              <a:t>: It helps to manage and maintain Alumni's data / information with</a:t>
            </a:r>
          </a:p>
          <a:p>
            <a:pPr eaLnBrk="0" hangingPunct="0"/>
            <a:r>
              <a:rPr lang="en-US" dirty="0">
                <a:latin typeface="Times New Roman" panose="02020603050405020304" pitchFamily="18" charset="0"/>
                <a:cs typeface="Times New Roman" panose="02020603050405020304" pitchFamily="18" charset="0"/>
              </a:rPr>
              <a:t>         the easy access to records.                 </a:t>
            </a:r>
          </a:p>
          <a:p>
            <a:pPr eaLnBrk="0" hangingPunct="0"/>
            <a:r>
              <a:rPr lang="en-US" dirty="0">
                <a:latin typeface="Times New Roman" panose="02020603050405020304" pitchFamily="18" charset="0"/>
                <a:cs typeface="Times New Roman" panose="02020603050405020304" pitchFamily="18" charset="0"/>
              </a:rPr>
              <a:t>      - </a:t>
            </a:r>
            <a:r>
              <a:rPr lang="en-US" u="sng" dirty="0">
                <a:latin typeface="Times New Roman" panose="02020603050405020304" pitchFamily="18" charset="0"/>
                <a:cs typeface="Times New Roman" panose="02020603050405020304" pitchFamily="18" charset="0"/>
              </a:rPr>
              <a:t>For Students</a:t>
            </a:r>
            <a:r>
              <a:rPr lang="en-US" dirty="0">
                <a:latin typeface="Times New Roman" panose="02020603050405020304" pitchFamily="18" charset="0"/>
                <a:cs typeface="Times New Roman" panose="02020603050405020304" pitchFamily="18" charset="0"/>
              </a:rPr>
              <a:t>: It </a:t>
            </a:r>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allows new and old students of a college to communicate with </a:t>
            </a:r>
          </a:p>
          <a:p>
            <a:pPr eaLnBrk="0" hangingPunct="0"/>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        each other  in a  professional manner(through emails).</a:t>
            </a:r>
            <a:r>
              <a:rPr lang="en-US" dirty="0">
                <a:latin typeface="Times New Roman" panose="02020603050405020304" pitchFamily="18" charset="0"/>
                <a:cs typeface="Times New Roman" panose="02020603050405020304" pitchFamily="18" charset="0"/>
              </a:rPr>
              <a:t> </a:t>
            </a:r>
          </a:p>
          <a:p>
            <a:pPr eaLnBrk="0" hangingPunct="0"/>
            <a:endParaRPr lang="en-US" sz="2400" dirty="0"/>
          </a:p>
          <a:p>
            <a:pPr eaLnBrk="0" hangingPunct="0"/>
            <a:r>
              <a:rPr lang="en-US" sz="2400" dirty="0"/>
              <a:t>   </a:t>
            </a:r>
            <a:endParaRPr lang="en-US" sz="2000" dirty="0">
              <a:cs typeface="Arial" panose="020B0604020202020204" pitchFamily="34" charset="0"/>
            </a:endParaRPr>
          </a:p>
        </p:txBody>
      </p:sp>
      <p:pic>
        <p:nvPicPr>
          <p:cNvPr id="5123" name="Picture 7"/>
          <p:cNvPicPr>
            <a:picLocks noChangeAspect="1"/>
          </p:cNvPicPr>
          <p:nvPr/>
        </p:nvPicPr>
        <p:blipFill>
          <a:blip r:embed="rId2"/>
          <a:stretch>
            <a:fillRect/>
          </a:stretch>
        </p:blipFill>
        <p:spPr>
          <a:xfrm>
            <a:off x="0" y="4979413"/>
            <a:ext cx="12191999" cy="1860053"/>
          </a:xfrm>
          <a:prstGeom prst="rect">
            <a:avLst/>
          </a:prstGeom>
          <a:noFill/>
          <a:ln w="9525">
            <a:noFill/>
          </a:ln>
        </p:spPr>
      </p:pic>
      <p:sp>
        <p:nvSpPr>
          <p:cNvPr id="14"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Introduction</a:t>
            </a:r>
          </a:p>
        </p:txBody>
      </p:sp>
    </p:spTree>
  </p:cSld>
  <p:clrMapOvr>
    <a:masterClrMapping/>
  </p:clrMapOvr>
  <mc:AlternateContent xmlns:mc="http://schemas.openxmlformats.org/markup-compatibility/2006" xmlns:p14="http://schemas.microsoft.com/office/powerpoint/2010/main">
    <mc:Choice Requires="p14">
      <p:transition p14:dur="0" advTm="205"/>
    </mc:Choice>
    <mc:Fallback xmlns="">
      <p:transition advTm="20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5122" name="TextBox 1"/>
          <p:cNvSpPr txBox="1"/>
          <p:nvPr/>
        </p:nvSpPr>
        <p:spPr>
          <a:xfrm>
            <a:off x="-555812" y="1455552"/>
            <a:ext cx="12027877" cy="5232202"/>
          </a:xfrm>
          <a:prstGeom prst="rect">
            <a:avLst/>
          </a:prstGeom>
          <a:noFill/>
          <a:ln w="9525">
            <a:noFill/>
          </a:ln>
        </p:spPr>
        <p:txBody>
          <a:bodyPr wrap="square" anchor="t" anchorCtr="0">
            <a:spAutoFit/>
          </a:bodyPr>
          <a:lstStyle/>
          <a:p>
            <a:pPr marL="1714500" lvl="3" indent="-342900" eaLnBrk="0" hangingPunct="0">
              <a:buFont typeface="Wingdings" panose="05000000000000000000" pitchFamily="2" charset="2"/>
              <a:buChar char="q"/>
            </a:pPr>
            <a:r>
              <a:rPr lang="en-US" sz="32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Provides multiple user friendly, experienced functions to the User </a:t>
            </a:r>
          </a:p>
          <a:p>
            <a:pPr lvl="3" eaLnBrk="0" hangingPunct="0"/>
            <a:r>
              <a:rPr lang="en-US" dirty="0">
                <a:latin typeface="Times New Roman" panose="02020603050405020304" pitchFamily="18" charset="0"/>
                <a:cs typeface="Times New Roman" panose="02020603050405020304" pitchFamily="18" charset="0"/>
              </a:rPr>
              <a:t>    i.e. Both Faculty as  well as for College student, depending upon there </a:t>
            </a:r>
          </a:p>
          <a:p>
            <a:pPr lvl="3" eaLnBrk="0" hangingPunct="0"/>
            <a:r>
              <a:rPr lang="en-US" dirty="0">
                <a:latin typeface="Times New Roman" panose="02020603050405020304" pitchFamily="18" charset="0"/>
                <a:cs typeface="Times New Roman" panose="02020603050405020304" pitchFamily="18" charset="0"/>
              </a:rPr>
              <a:t>    role in the system (Login type). </a:t>
            </a:r>
          </a:p>
          <a:p>
            <a:pPr lvl="3" eaLnBrk="0" hangingPunct="0"/>
            <a:endParaRPr lang="en-US" dirty="0"/>
          </a:p>
          <a:p>
            <a:pPr marL="1714500" lvl="3" indent="-342900" eaLnBrk="0" hangingPunct="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Equipped with personal data security.</a:t>
            </a:r>
          </a:p>
          <a:p>
            <a:pPr eaLnBrk="0" hangingPunct="0"/>
            <a:endParaRPr lang="en-US" dirty="0">
              <a:latin typeface="Times New Roman" panose="02020603050405020304" pitchFamily="18" charset="0"/>
              <a:cs typeface="Times New Roman" panose="02020603050405020304" pitchFamily="18" charset="0"/>
            </a:endParaRPr>
          </a:p>
          <a:p>
            <a:pPr marL="1714500" lvl="3" indent="-342900" eaLnBrk="0" hangingPunct="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Provides multiple user friendly, experienced functions to the User </a:t>
            </a:r>
          </a:p>
          <a:p>
            <a:pPr lvl="3" eaLnBrk="0" hangingPunct="0"/>
            <a:r>
              <a:rPr lang="en-US" dirty="0">
                <a:latin typeface="Times New Roman" panose="02020603050405020304" pitchFamily="18" charset="0"/>
                <a:cs typeface="Times New Roman" panose="02020603050405020304" pitchFamily="18" charset="0"/>
              </a:rPr>
              <a:t>       i.e. Both Faculty as  well as for College student, depending upon their</a:t>
            </a:r>
          </a:p>
          <a:p>
            <a:pPr lvl="3" eaLnBrk="0" hangingPunct="0"/>
            <a:r>
              <a:rPr lang="en-US" dirty="0">
                <a:latin typeface="Times New Roman" panose="02020603050405020304" pitchFamily="18" charset="0"/>
                <a:cs typeface="Times New Roman" panose="02020603050405020304" pitchFamily="18" charset="0"/>
              </a:rPr>
              <a:t>       role in the system (Login type). </a:t>
            </a:r>
          </a:p>
          <a:p>
            <a:pPr lvl="3" eaLnBrk="0" hangingPunct="0"/>
            <a:endParaRPr lang="en-US" dirty="0">
              <a:latin typeface="Times New Roman" panose="02020603050405020304" pitchFamily="18" charset="0"/>
              <a:cs typeface="Times New Roman" panose="02020603050405020304" pitchFamily="18" charset="0"/>
            </a:endParaRPr>
          </a:p>
          <a:p>
            <a:pPr marL="1714500" lvl="3" indent="-342900" eaLnBrk="0" hangingPunct="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Equipped with personal data security</a:t>
            </a:r>
            <a:r>
              <a:rPr lang="en-US" sz="1600" dirty="0">
                <a:latin typeface="Times New Roman" panose="02020603050405020304" pitchFamily="18" charset="0"/>
                <a:cs typeface="Times New Roman" panose="02020603050405020304" pitchFamily="18" charset="0"/>
              </a:rPr>
              <a:t>.</a:t>
            </a:r>
          </a:p>
          <a:p>
            <a:pPr eaLnBrk="0" hangingPunct="0"/>
            <a:endParaRPr lang="en-US" sz="1600" dirty="0">
              <a:latin typeface="Times New Roman" panose="02020603050405020304" pitchFamily="18" charset="0"/>
              <a:cs typeface="Times New Roman" panose="02020603050405020304" pitchFamily="18" charset="0"/>
            </a:endParaRPr>
          </a:p>
          <a:p>
            <a:pPr marL="1714500" lvl="3" indent="-342900" eaLnBrk="0" hangingPunct="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The application can be accessed throughout the organization of a specified Department Faculty/ Student user</a:t>
            </a:r>
            <a:r>
              <a:rPr lang="en-US" sz="1600" dirty="0">
                <a:latin typeface="Times New Roman" panose="02020603050405020304" pitchFamily="18" charset="0"/>
                <a:cs typeface="Times New Roman" panose="02020603050405020304" pitchFamily="18" charset="0"/>
              </a:rPr>
              <a:t>.</a:t>
            </a:r>
          </a:p>
          <a:p>
            <a:pPr eaLnBrk="0" hangingPunct="0"/>
            <a:endParaRPr lang="en-US" sz="1400" dirty="0">
              <a:latin typeface="Times New Roman" panose="02020603050405020304" pitchFamily="18" charset="0"/>
              <a:cs typeface="Times New Roman" panose="02020603050405020304" pitchFamily="18" charset="0"/>
            </a:endParaRPr>
          </a:p>
          <a:p>
            <a:pPr eaLnBrk="0" hangingPunct="0"/>
            <a:endParaRPr lang="en-US" sz="2400" b="1" dirty="0"/>
          </a:p>
          <a:p>
            <a:pPr eaLnBrk="0" hangingPunct="0"/>
            <a:endParaRPr lang="en-US" sz="2400" b="1" dirty="0"/>
          </a:p>
          <a:p>
            <a:pPr eaLnBrk="0" hangingPunct="0"/>
            <a:r>
              <a:rPr lang="en-US" sz="2400" b="1" dirty="0"/>
              <a:t>   </a:t>
            </a:r>
            <a:endParaRPr lang="en-US" sz="2000" b="1" dirty="0">
              <a:cs typeface="Arial" panose="020B0604020202020204" pitchFamily="34" charset="0"/>
            </a:endParaRPr>
          </a:p>
        </p:txBody>
      </p:sp>
      <p:pic>
        <p:nvPicPr>
          <p:cNvPr id="5123" name="Picture 7"/>
          <p:cNvPicPr>
            <a:picLocks noChangeAspect="1"/>
          </p:cNvPicPr>
          <p:nvPr/>
        </p:nvPicPr>
        <p:blipFill>
          <a:blip r:embed="rId2"/>
          <a:stretch>
            <a:fillRect/>
          </a:stretch>
        </p:blipFill>
        <p:spPr>
          <a:xfrm>
            <a:off x="0" y="5488844"/>
            <a:ext cx="12192000" cy="1315368"/>
          </a:xfrm>
          <a:prstGeom prst="rect">
            <a:avLst/>
          </a:prstGeom>
          <a:noFill/>
          <a:ln w="9525">
            <a:noFill/>
          </a:ln>
        </p:spPr>
      </p:pic>
      <p:sp>
        <p:nvSpPr>
          <p:cNvPr id="14" name="Title 1"/>
          <p:cNvSpPr txBox="1"/>
          <p:nvPr/>
        </p:nvSpPr>
        <p:spPr bwMode="auto">
          <a:xfrm>
            <a:off x="0" y="-35859"/>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Introduction</a:t>
            </a:r>
          </a:p>
        </p:txBody>
      </p:sp>
    </p:spTree>
    <p:extLst>
      <p:ext uri="{BB962C8B-B14F-4D97-AF65-F5344CB8AC3E}">
        <p14:creationId xmlns:p14="http://schemas.microsoft.com/office/powerpoint/2010/main" val="2587582318"/>
      </p:ext>
    </p:extLst>
  </p:cSld>
  <p:clrMapOvr>
    <a:masterClrMapping/>
  </p:clrMapOvr>
  <mc:AlternateContent xmlns:mc="http://schemas.openxmlformats.org/markup-compatibility/2006" xmlns:p14="http://schemas.microsoft.com/office/powerpoint/2010/main">
    <mc:Choice Requires="p14">
      <p:transition p14:dur="0" advTm="143"/>
    </mc:Choice>
    <mc:Fallback xmlns="">
      <p:transition advTm="14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011208406"/>
              </p:ext>
            </p:extLst>
          </p:nvPr>
        </p:nvGraphicFramePr>
        <p:xfrm>
          <a:off x="0" y="822326"/>
          <a:ext cx="12191999" cy="5238291"/>
        </p:xfrm>
        <a:graphic>
          <a:graphicData uri="http://schemas.openxmlformats.org/drawingml/2006/table">
            <a:tbl>
              <a:tblPr firstRow="1" bandRow="1">
                <a:tableStyleId>{21E4AEA4-8DFA-4A89-87EB-49C32662AFE0}</a:tableStyleId>
              </a:tblPr>
              <a:tblGrid>
                <a:gridCol w="1149204">
                  <a:extLst>
                    <a:ext uri="{9D8B030D-6E8A-4147-A177-3AD203B41FA5}">
                      <a16:colId xmlns:a16="http://schemas.microsoft.com/office/drawing/2014/main" val="20000"/>
                    </a:ext>
                  </a:extLst>
                </a:gridCol>
                <a:gridCol w="4946795">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gridCol w="3048000">
                  <a:extLst>
                    <a:ext uri="{9D8B030D-6E8A-4147-A177-3AD203B41FA5}">
                      <a16:colId xmlns:a16="http://schemas.microsoft.com/office/drawing/2014/main" val="20003"/>
                    </a:ext>
                  </a:extLst>
                </a:gridCol>
              </a:tblGrid>
              <a:tr h="483331">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Sr. No.</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Paper</a:t>
                      </a:r>
                      <a:r>
                        <a:rPr lang="en-US" sz="1800" baseline="0" dirty="0">
                          <a:solidFill>
                            <a:schemeClr val="tx1"/>
                          </a:solidFill>
                          <a:latin typeface="Times New Roman" panose="02020603050405020304" pitchFamily="18" charset="0"/>
                          <a:cs typeface="Times New Roman" panose="02020603050405020304" pitchFamily="18" charset="0"/>
                        </a:rPr>
                        <a:t> Title and its Author</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Details of Publication</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Findings</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27390">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1</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CAs Based Student-Alumni Management System</a:t>
                      </a:r>
                    </a:p>
                    <a:p>
                      <a:pPr algn="ctr"/>
                      <a:r>
                        <a:rPr lang="en-US" sz="1800" dirty="0">
                          <a:solidFill>
                            <a:schemeClr val="tx1"/>
                          </a:solidFill>
                          <a:latin typeface="Times New Roman" panose="02020603050405020304" pitchFamily="18" charset="0"/>
                          <a:cs typeface="Times New Roman" panose="02020603050405020304" pitchFamily="18" charset="0"/>
                        </a:rPr>
                        <a:t>-IEEE</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i="0" kern="1200" dirty="0">
                          <a:solidFill>
                            <a:schemeClr val="dk1"/>
                          </a:solidFill>
                          <a:effectLst/>
                          <a:latin typeface="+mn-lt"/>
                          <a:ea typeface="+mn-ea"/>
                          <a:cs typeface="+mn-cs"/>
                        </a:rPr>
                        <a:t>Published in: </a:t>
                      </a:r>
                      <a:r>
                        <a:rPr lang="en-US" sz="1800" b="0" i="0" u="none" strike="noStrike" kern="1200" dirty="0">
                          <a:solidFill>
                            <a:schemeClr val="dk1"/>
                          </a:solidFill>
                          <a:effectLst/>
                          <a:latin typeface="+mn-lt"/>
                          <a:ea typeface="+mn-ea"/>
                          <a:cs typeface="+mn-cs"/>
                          <a:hlinkClick r:id="rId2"/>
                        </a:rPr>
                        <a:t>2021 International Conference on Communication, Control and Information Sciences (</a:t>
                      </a:r>
                      <a:r>
                        <a:rPr lang="en-US" sz="1800" b="0" i="0" u="none" strike="noStrike" kern="1200" dirty="0" err="1">
                          <a:solidFill>
                            <a:schemeClr val="dk1"/>
                          </a:solidFill>
                          <a:effectLst/>
                          <a:latin typeface="+mn-lt"/>
                          <a:ea typeface="+mn-ea"/>
                          <a:cs typeface="+mn-cs"/>
                          <a:hlinkClick r:id="rId2"/>
                        </a:rPr>
                        <a:t>ICCISc</a:t>
                      </a:r>
                      <a:r>
                        <a:rPr lang="en-US" sz="1800" b="0" i="0" u="none" strike="noStrike" kern="1200" dirty="0">
                          <a:solidFill>
                            <a:schemeClr val="dk1"/>
                          </a:solidFill>
                          <a:effectLst/>
                          <a:latin typeface="+mn-lt"/>
                          <a:ea typeface="+mn-ea"/>
                          <a:cs typeface="+mn-cs"/>
                          <a:hlinkClick r:id="rId2"/>
                        </a:rPr>
                        <a:t>)</a:t>
                      </a:r>
                      <a:endParaRPr lang="en-US" sz="1800" b="0" i="0" u="none" strike="noStrike" kern="1200" dirty="0">
                        <a:solidFill>
                          <a:schemeClr val="dk1"/>
                        </a:solidFill>
                        <a:effectLst/>
                        <a:latin typeface="+mn-lt"/>
                        <a:ea typeface="+mn-ea"/>
                        <a:cs typeface="+mn-cs"/>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solidFill>
                            <a:schemeClr val="tx1"/>
                          </a:solidFill>
                          <a:latin typeface="Times New Roman" panose="02020603050405020304" pitchFamily="18" charset="0"/>
                          <a:cs typeface="Times New Roman" panose="02020603050405020304" pitchFamily="18" charset="0"/>
                          <a:hlinkClick r:id="rId3"/>
                        </a:rPr>
                        <a:t>https://ieeexplore.ieee.org/document/9485017</a:t>
                      </a:r>
                      <a:endParaRPr lang="en-US" sz="1100" dirty="0">
                        <a:solidFill>
                          <a:schemeClr val="tx1"/>
                        </a:solidFill>
                        <a:latin typeface="Times New Roman" panose="02020603050405020304" pitchFamily="18" charset="0"/>
                        <a:cs typeface="Times New Roman" panose="02020603050405020304" pitchFamily="18" charset="0"/>
                      </a:endParaRPr>
                    </a:p>
                    <a:p>
                      <a:pPr algn="ctr"/>
                      <a:r>
                        <a:rPr lang="en-US" sz="1050" b="0" i="0" kern="1200" dirty="0">
                          <a:solidFill>
                            <a:schemeClr val="dk1"/>
                          </a:solidFill>
                          <a:effectLst/>
                          <a:latin typeface="+mn-lt"/>
                          <a:ea typeface="+mn-ea"/>
                          <a:cs typeface="+mn-cs"/>
                        </a:rPr>
                        <a:t> various profession choices that are available,</a:t>
                      </a:r>
                      <a:r>
                        <a:rPr lang="en-US" sz="1600" b="0" i="0" kern="1200" dirty="0">
                          <a:solidFill>
                            <a:schemeClr val="dk1"/>
                          </a:solidFill>
                          <a:effectLst/>
                          <a:latin typeface="+mn-lt"/>
                          <a:ea typeface="+mn-ea"/>
                          <a:cs typeface="+mn-cs"/>
                        </a:rPr>
                        <a:t> </a:t>
                      </a:r>
                      <a:r>
                        <a:rPr lang="en-US" sz="900" b="0" i="0" kern="1200" dirty="0">
                          <a:solidFill>
                            <a:schemeClr val="dk1"/>
                          </a:solidFill>
                          <a:effectLst/>
                          <a:latin typeface="+mn-lt"/>
                          <a:ea typeface="+mn-ea"/>
                          <a:cs typeface="+mn-cs"/>
                        </a:rPr>
                        <a:t>wherein a person could choose from and this proposed framework is a predictive system which tries to predict the career option based on the success rate of the students.</a:t>
                      </a:r>
                      <a:endParaRPr lang="en-US" sz="11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67226">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2</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Features of Alumni Management System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anose="02020603050405020304" pitchFamily="18" charset="0"/>
                          <a:cs typeface="Times New Roman" panose="02020603050405020304" pitchFamily="18" charset="0"/>
                        </a:rPr>
                        <a:t>,Anand </a:t>
                      </a:r>
                      <a:r>
                        <a:rPr lang="en-US" sz="1800" dirty="0" err="1">
                          <a:solidFill>
                            <a:schemeClr val="tx1"/>
                          </a:solidFill>
                          <a:latin typeface="Times New Roman" panose="02020603050405020304" pitchFamily="18" charset="0"/>
                          <a:cs typeface="Times New Roman" panose="02020603050405020304" pitchFamily="18" charset="0"/>
                        </a:rPr>
                        <a:t>Shirke</a:t>
                      </a:r>
                      <a:endParaRPr lang="en-US" sz="1800" dirty="0">
                        <a:solidFill>
                          <a:schemeClr val="tx1"/>
                        </a:solidFill>
                        <a:latin typeface="Times New Roman" panose="02020603050405020304" pitchFamily="18" charset="0"/>
                        <a:cs typeface="Times New Roman" panose="02020603050405020304" pitchFamily="18" charset="0"/>
                      </a:endParaRPr>
                    </a:p>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01, June 2021</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solidFill>
                            <a:schemeClr val="tx1"/>
                          </a:solidFill>
                          <a:latin typeface="Times New Roman" panose="02020603050405020304" pitchFamily="18" charset="0"/>
                          <a:cs typeface="Times New Roman" panose="02020603050405020304" pitchFamily="18" charset="0"/>
                          <a:hlinkClick r:id="rId4"/>
                        </a:rPr>
                        <a:t>https://www.iitms.co.in/blog/features-of-alumni-management-software.html</a:t>
                      </a:r>
                      <a:endParaRPr lang="en-US" sz="1100" dirty="0">
                        <a:solidFill>
                          <a:schemeClr val="tx1"/>
                        </a:solidFill>
                        <a:latin typeface="Times New Roman" panose="02020603050405020304" pitchFamily="18" charset="0"/>
                        <a:cs typeface="Times New Roman" panose="02020603050405020304" pitchFamily="18" charset="0"/>
                      </a:endParaRPr>
                    </a:p>
                    <a:p>
                      <a:pPr algn="ctr"/>
                      <a:r>
                        <a:rPr lang="en-US" sz="1800" b="0" i="0" kern="1200" dirty="0">
                          <a:solidFill>
                            <a:schemeClr val="dk1"/>
                          </a:solidFill>
                          <a:effectLst/>
                          <a:latin typeface="+mn-lt"/>
                          <a:ea typeface="+mn-ea"/>
                          <a:cs typeface="+mn-cs"/>
                        </a:rPr>
                        <a:t> </a:t>
                      </a:r>
                      <a:r>
                        <a:rPr lang="en-US" sz="1200" b="0" i="0" kern="1200" dirty="0">
                          <a:solidFill>
                            <a:schemeClr val="dk1"/>
                          </a:solidFill>
                          <a:effectLst/>
                          <a:latin typeface="+mn-lt"/>
                          <a:ea typeface="+mn-ea"/>
                          <a:cs typeface="+mn-cs"/>
                        </a:rPr>
                        <a:t>bridge that connects alumni with recruiters.</a:t>
                      </a:r>
                      <a:endParaRPr lang="en-US" sz="11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7063">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3</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Alumni Management System - </a:t>
                      </a:r>
                      <a:r>
                        <a:rPr lang="en-US" sz="1800" dirty="0" err="1">
                          <a:solidFill>
                            <a:schemeClr val="tx1"/>
                          </a:solidFill>
                          <a:latin typeface="Times New Roman" panose="02020603050405020304" pitchFamily="18" charset="0"/>
                          <a:cs typeface="Times New Roman" panose="02020603050405020304" pitchFamily="18" charset="0"/>
                        </a:rPr>
                        <a:t>intelschool</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6 April,2020</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hlinkClick r:id="rId5"/>
                        </a:rPr>
                        <a:t>https://www.intelschool.in/alumni-management-system/</a:t>
                      </a:r>
                      <a:endParaRPr lang="en-US" sz="1200" dirty="0">
                        <a:solidFill>
                          <a:schemeClr val="tx1"/>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i="0" kern="1200" dirty="0">
                          <a:solidFill>
                            <a:schemeClr val="dk1"/>
                          </a:solidFill>
                          <a:effectLst/>
                          <a:latin typeface="+mn-lt"/>
                          <a:ea typeface="+mn-ea"/>
                          <a:cs typeface="+mn-cs"/>
                        </a:rPr>
                        <a:t>Capture the complete alumni database during the registration process itself</a:t>
                      </a:r>
                    </a:p>
                    <a:p>
                      <a:pPr algn="ctr"/>
                      <a:endParaRPr lang="en-US" sz="12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867226">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4</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Alumni Management System project- </a:t>
                      </a:r>
                      <a:r>
                        <a:rPr lang="en-US" sz="1800" dirty="0" err="1">
                          <a:solidFill>
                            <a:schemeClr val="tx1"/>
                          </a:solidFill>
                          <a:latin typeface="Times New Roman" panose="02020603050405020304" pitchFamily="18" charset="0"/>
                          <a:cs typeface="Times New Roman" panose="02020603050405020304" pitchFamily="18" charset="0"/>
                        </a:rPr>
                        <a:t>ProjectsGeek</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November 21, 2015</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hlinkClick r:id="rId6"/>
                        </a:rPr>
                        <a:t>https://projectsgeek.com/2015/11/alumni-management-system-java-project.html</a:t>
                      </a:r>
                      <a:endParaRPr lang="en-US" sz="1200" dirty="0">
                        <a:solidFill>
                          <a:schemeClr val="tx1"/>
                        </a:solidFill>
                        <a:latin typeface="Times New Roman" panose="02020603050405020304" pitchFamily="18" charset="0"/>
                        <a:cs typeface="Times New Roman" panose="02020603050405020304" pitchFamily="18" charset="0"/>
                      </a:endParaRPr>
                    </a:p>
                    <a:p>
                      <a:pPr algn="ctr"/>
                      <a:r>
                        <a:rPr lang="en-US" sz="1050" b="0" i="0" kern="1200" dirty="0">
                          <a:solidFill>
                            <a:schemeClr val="dk1"/>
                          </a:solidFill>
                          <a:effectLst/>
                          <a:latin typeface="+mn-lt"/>
                          <a:ea typeface="+mn-ea"/>
                          <a:cs typeface="+mn-cs"/>
                        </a:rPr>
                        <a:t>a chat feature which will enable alumni to chat without revealing their mobile number or personal e – mail ID.</a:t>
                      </a:r>
                      <a:endParaRPr lang="en-US" sz="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07063">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5</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Alumni Management System</a:t>
                      </a:r>
                    </a:p>
                    <a:p>
                      <a:pPr algn="ct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technodog</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December 2016</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solidFill>
                            <a:schemeClr val="tx1"/>
                          </a:solidFill>
                          <a:latin typeface="Times New Roman" panose="02020603050405020304" pitchFamily="18" charset="0"/>
                          <a:cs typeface="Times New Roman" panose="02020603050405020304" pitchFamily="18" charset="0"/>
                          <a:hlinkClick r:id="rId7"/>
                        </a:rPr>
                        <a:t>https://www.technodg.com/alumni-management-system.html</a:t>
                      </a:r>
                      <a:endParaRPr lang="en-US" sz="1100" dirty="0">
                        <a:solidFill>
                          <a:schemeClr val="tx1"/>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kern="1200" dirty="0">
                          <a:solidFill>
                            <a:schemeClr val="dk1"/>
                          </a:solidFill>
                          <a:effectLst/>
                          <a:latin typeface="+mn-lt"/>
                          <a:ea typeface="+mn-ea"/>
                          <a:cs typeface="+mn-cs"/>
                        </a:rPr>
                        <a:t>Admin option to edit / delete / register new alumni.</a:t>
                      </a:r>
                    </a:p>
                    <a:p>
                      <a:pPr algn="ctr"/>
                      <a:endParaRPr lang="en-US" sz="11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8236" name="Picture 7"/>
          <p:cNvPicPr>
            <a:picLocks noChangeAspect="1"/>
          </p:cNvPicPr>
          <p:nvPr/>
        </p:nvPicPr>
        <p:blipFill>
          <a:blip r:embed="rId8"/>
          <a:stretch>
            <a:fillRect/>
          </a:stretch>
        </p:blipFill>
        <p:spPr>
          <a:xfrm>
            <a:off x="0" y="6138830"/>
            <a:ext cx="12192000" cy="1289050"/>
          </a:xfrm>
          <a:prstGeom prst="rect">
            <a:avLst/>
          </a:prstGeom>
          <a:noFill/>
          <a:ln w="9525">
            <a:noFill/>
          </a:ln>
        </p:spPr>
      </p:pic>
      <p:sp>
        <p:nvSpPr>
          <p:cNvPr id="14"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Literature Survey</a:t>
            </a:r>
          </a:p>
        </p:txBody>
      </p:sp>
    </p:spTree>
  </p:cSld>
  <p:clrMapOvr>
    <a:masterClrMapping/>
  </p:clrMapOvr>
  <mc:AlternateContent xmlns:mc="http://schemas.openxmlformats.org/markup-compatibility/2006" xmlns:p14="http://schemas.microsoft.com/office/powerpoint/2010/main">
    <mc:Choice Requires="p14">
      <p:transition p14:dur="0" advTm="2407"/>
    </mc:Choice>
    <mc:Fallback xmlns="">
      <p:transition advTm="240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7170" name="TextBox 7"/>
          <p:cNvSpPr txBox="1"/>
          <p:nvPr/>
        </p:nvSpPr>
        <p:spPr>
          <a:xfrm>
            <a:off x="105508" y="738555"/>
            <a:ext cx="11720147" cy="4924425"/>
          </a:xfrm>
          <a:prstGeom prst="rect">
            <a:avLst/>
          </a:prstGeom>
          <a:noFill/>
          <a:ln w="9525">
            <a:noFill/>
          </a:ln>
        </p:spPr>
        <p:txBody>
          <a:bodyPr wrap="square" anchor="t" anchorCtr="0">
            <a:spAutoFit/>
          </a:bodyPr>
          <a:lstStyle/>
          <a:p>
            <a:pPr eaLnBrk="0" hangingPunct="0"/>
            <a:r>
              <a:rPr lang="en-US" sz="2400" b="1" u="sng" dirty="0">
                <a:solidFill>
                  <a:schemeClr val="tx1">
                    <a:lumMod val="95000"/>
                    <a:lumOff val="5000"/>
                  </a:schemeClr>
                </a:solidFill>
                <a:latin typeface="Times New Roman" panose="02020603050405020304" pitchFamily="18" charset="0"/>
                <a:cs typeface="Times New Roman" panose="02020603050405020304" pitchFamily="18" charset="0"/>
              </a:rPr>
              <a:t>AIM </a:t>
            </a:r>
            <a:r>
              <a:rPr lang="en-US" sz="24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Developing an </a:t>
            </a:r>
            <a:r>
              <a:rPr lang="en-US" altLang="en-US" sz="2800" b="1" i="1" dirty="0">
                <a:solidFill>
                  <a:srgbClr val="FF0000"/>
                </a:solidFill>
                <a:latin typeface="Arial Black" panose="020B0A04020102020204" pitchFamily="34" charset="0"/>
                <a:ea typeface="Aharoni" pitchFamily="2" charset="-79"/>
              </a:rPr>
              <a:t>ALUMNI  MANAGEMENT &amp; INTERACTION</a:t>
            </a:r>
            <a:endParaRPr lang="en-US" altLang="en-US" sz="2800" b="1" i="1" u="sng" dirty="0">
              <a:solidFill>
                <a:srgbClr val="FF0000"/>
              </a:solidFill>
              <a:latin typeface="Castellar" panose="020A0402060406010301" pitchFamily="18" charset="0"/>
              <a:ea typeface="Arial" panose="020B0604020202020204" pitchFamily="34" charset="0"/>
            </a:endParaRPr>
          </a:p>
          <a:p>
            <a:pPr eaLnBrk="0" hangingPunct="0"/>
            <a:r>
              <a:rPr lang="en-US" sz="2800" b="1" dirty="0">
                <a:latin typeface="Times New Roman" panose="02020603050405020304" pitchFamily="18" charset="0"/>
                <a:cs typeface="Times New Roman" panose="02020603050405020304" pitchFamily="18" charset="0"/>
              </a:rPr>
              <a:t>                 Android Application for the Students And Faculty. </a:t>
            </a:r>
            <a:endParaRPr lang="en-US" sz="2800" b="1" dirty="0"/>
          </a:p>
          <a:p>
            <a:pPr eaLnBrk="0" hangingPunct="0"/>
            <a:r>
              <a:rPr lang="en-US" b="1" dirty="0">
                <a:latin typeface="Arial Narrow" panose="020B0606020202030204" pitchFamily="34" charset="0"/>
              </a:rPr>
              <a:t>  </a:t>
            </a:r>
          </a:p>
          <a:p>
            <a:pPr eaLnBrk="0" hangingPunct="0"/>
            <a:endParaRPr lang="en-US" sz="2000" b="1" dirty="0">
              <a:latin typeface="Arial Narrow" panose="020B0606020202030204" pitchFamily="34" charset="0"/>
            </a:endParaRPr>
          </a:p>
          <a:p>
            <a:pPr marL="800100" lvl="1" indent="-342900" eaLnBrk="0" hangingPunct="0">
              <a:buFont typeface="Wingdings" panose="05000000000000000000" pitchFamily="2" charset="2"/>
              <a:buChar char="q"/>
            </a:pPr>
            <a:r>
              <a:rPr lang="en-US" sz="2000" dirty="0">
                <a:cs typeface="Arial" panose="020B0604020202020204" pitchFamily="34" charset="0"/>
              </a:rPr>
              <a:t>The objective of our project is to notify the students about different Post/designation gained by the students of our previous batches to keep them updated.</a:t>
            </a:r>
            <a:endParaRPr lang="en-US" altLang="en-US" sz="2000" dirty="0">
              <a:ea typeface="Times New Roman" panose="02020603050405020304" pitchFamily="18" charset="0"/>
              <a:cs typeface="Arial" panose="020B0604020202020204" pitchFamily="34" charset="0"/>
            </a:endParaRPr>
          </a:p>
          <a:p>
            <a:pPr marL="742950" lvl="1" indent="-285750" eaLnBrk="0" hangingPunct="0">
              <a:buFont typeface="Wingdings" panose="05000000000000000000" pitchFamily="2" charset="2"/>
              <a:buChar char="q"/>
            </a:pPr>
            <a:r>
              <a:rPr lang="en-US" altLang="en-US" sz="2000" dirty="0">
                <a:ea typeface="Times New Roman" panose="02020603050405020304" pitchFamily="18" charset="0"/>
                <a:cs typeface="Arial" panose="020B0604020202020204" pitchFamily="34" charset="0"/>
              </a:rPr>
              <a:t>To build a system that will be able to manage alumni data of a college and provide easy access to the same.</a:t>
            </a:r>
          </a:p>
          <a:p>
            <a:pPr marL="742950" lvl="1" indent="-285750" eaLnBrk="0" hangingPunct="0">
              <a:buFont typeface="Wingdings" panose="05000000000000000000" pitchFamily="2" charset="2"/>
              <a:buChar char="q"/>
            </a:pPr>
            <a:r>
              <a:rPr lang="en-US" altLang="en-US" sz="2000" dirty="0">
                <a:ea typeface="Times New Roman" panose="02020603050405020304" pitchFamily="18" charset="0"/>
                <a:cs typeface="Arial" panose="020B0604020202020204" pitchFamily="34" charset="0"/>
              </a:rPr>
              <a:t>To reduce manual work.</a:t>
            </a:r>
          </a:p>
          <a:p>
            <a:pPr marL="742950" lvl="1" indent="-285750" eaLnBrk="0" hangingPunct="0">
              <a:buFont typeface="Wingdings" panose="05000000000000000000" pitchFamily="2" charset="2"/>
              <a:buChar char="q"/>
            </a:pPr>
            <a:r>
              <a:rPr lang="en-US" altLang="en-US" sz="2000" dirty="0">
                <a:ea typeface="Times New Roman" panose="02020603050405020304" pitchFamily="18" charset="0"/>
                <a:cs typeface="Arial" panose="020B0604020202020204" pitchFamily="34" charset="0"/>
              </a:rPr>
              <a:t>To provide user-friendly interface.</a:t>
            </a:r>
          </a:p>
          <a:p>
            <a:pPr marL="742950" lvl="1" indent="-285750" eaLnBrk="0" hangingPunct="0">
              <a:buFont typeface="Wingdings" panose="05000000000000000000" pitchFamily="2" charset="2"/>
              <a:buChar char="q"/>
            </a:pPr>
            <a:r>
              <a:rPr lang="en-US" altLang="en-US" sz="2000" dirty="0">
                <a:ea typeface="Times New Roman" panose="02020603050405020304" pitchFamily="18" charset="0"/>
                <a:cs typeface="Arial" panose="020B0604020202020204" pitchFamily="34" charset="0"/>
              </a:rPr>
              <a:t>Quick data retrieval and large amount of data storing .</a:t>
            </a:r>
          </a:p>
          <a:p>
            <a:pPr marL="742950" lvl="1" indent="-285750" eaLnBrk="0" hangingPunct="0">
              <a:buFont typeface="Wingdings" panose="05000000000000000000" pitchFamily="2" charset="2"/>
              <a:buChar char="q"/>
            </a:pPr>
            <a:r>
              <a:rPr lang="en-US" altLang="en-US" sz="2000" dirty="0">
                <a:ea typeface="Times New Roman" panose="02020603050405020304" pitchFamily="18" charset="0"/>
                <a:cs typeface="Arial" panose="020B0604020202020204" pitchFamily="34" charset="0"/>
              </a:rPr>
              <a:t>To provide sorting of data as per the demands.</a:t>
            </a:r>
          </a:p>
          <a:p>
            <a:pPr marL="742950" lvl="1" indent="-285750" eaLnBrk="0" hangingPunct="0">
              <a:buFont typeface="Wingdings" panose="05000000000000000000" pitchFamily="2" charset="2"/>
              <a:buChar char="q"/>
            </a:pPr>
            <a:r>
              <a:rPr lang="en-US" altLang="en-US" sz="2000" dirty="0">
                <a:ea typeface="Times New Roman" panose="02020603050405020304" pitchFamily="18" charset="0"/>
                <a:cs typeface="Arial" panose="020B0604020202020204" pitchFamily="34" charset="0"/>
              </a:rPr>
              <a:t>To allow new students of a college to communicate with each experienced old students. This allows students to know about each other and their current activities by providing  Tools/Platform to them.</a:t>
            </a:r>
          </a:p>
        </p:txBody>
      </p:sp>
      <p:pic>
        <p:nvPicPr>
          <p:cNvPr id="7171" name="Picture 7"/>
          <p:cNvPicPr>
            <a:picLocks noChangeAspect="1"/>
          </p:cNvPicPr>
          <p:nvPr/>
        </p:nvPicPr>
        <p:blipFill>
          <a:blip r:embed="rId2"/>
          <a:stretch>
            <a:fillRect/>
          </a:stretch>
        </p:blipFill>
        <p:spPr>
          <a:xfrm>
            <a:off x="0" y="5635868"/>
            <a:ext cx="12192000" cy="1217369"/>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lang="en-US" sz="3200" b="1" dirty="0">
                <a:latin typeface="Times New Roman" panose="02020603050405020304" pitchFamily="18" charset="0"/>
                <a:cs typeface="Times New Roman" panose="02020603050405020304" pitchFamily="18" charset="0"/>
              </a:rPr>
              <a:t>Aim / Objectives</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6146" name="TextBox 7"/>
          <p:cNvSpPr txBox="1"/>
          <p:nvPr/>
        </p:nvSpPr>
        <p:spPr>
          <a:xfrm>
            <a:off x="668215" y="1306875"/>
            <a:ext cx="10911254" cy="5755422"/>
          </a:xfrm>
          <a:prstGeom prst="rect">
            <a:avLst/>
          </a:prstGeom>
          <a:noFill/>
          <a:ln w="9525">
            <a:noFill/>
          </a:ln>
        </p:spPr>
        <p:txBody>
          <a:bodyPr wrap="square" anchor="t" anchorCtr="0">
            <a:spAutoFit/>
          </a:bodyPr>
          <a:lstStyle/>
          <a:p>
            <a:pPr marL="342900" indent="-342900" eaLnBrk="0" hangingPunct="0">
              <a:buFont typeface="Wingdings" panose="05000000000000000000" pitchFamily="2" charset="2"/>
              <a:buChar char="q"/>
            </a:pPr>
            <a:r>
              <a:rPr lang="en-US" altLang="en-US" sz="2400" dirty="0">
                <a:latin typeface="Times New Roman" panose="02020603050405020304" pitchFamily="18" charset="0"/>
                <a:ea typeface="Times New Roman" panose="02020603050405020304" pitchFamily="18" charset="0"/>
              </a:rPr>
              <a:t>Nowadays, It is hard to </a:t>
            </a:r>
            <a:r>
              <a:rPr lang="en-US" altLang="en-US" sz="2400">
                <a:latin typeface="Times New Roman" panose="02020603050405020304" pitchFamily="18" charset="0"/>
                <a:ea typeface="Times New Roman" panose="02020603050405020304" pitchFamily="18" charset="0"/>
              </a:rPr>
              <a:t>maintain  students </a:t>
            </a:r>
            <a:r>
              <a:rPr lang="en-US" altLang="en-US" sz="2400" dirty="0">
                <a:latin typeface="Times New Roman" panose="02020603050405020304" pitchFamily="18" charset="0"/>
                <a:ea typeface="Times New Roman" panose="02020603050405020304" pitchFamily="18" charset="0"/>
              </a:rPr>
              <a:t>data , to maintain their track record and specially their current job profile or any other kind of document/information . </a:t>
            </a:r>
          </a:p>
          <a:p>
            <a:pPr marL="342900" indent="-342900" eaLnBrk="0" hangingPunct="0">
              <a:buFont typeface="Wingdings" panose="05000000000000000000" pitchFamily="2" charset="2"/>
              <a:buChar char="q"/>
            </a:pPr>
            <a:r>
              <a:rPr lang="en-US" altLang="en-US" sz="2400" dirty="0">
                <a:latin typeface="Times New Roman" panose="02020603050405020304" pitchFamily="18" charset="0"/>
                <a:ea typeface="Times New Roman" panose="02020603050405020304" pitchFamily="18" charset="0"/>
              </a:rPr>
              <a:t>As the world had faced the global Covid pandemic crises it became difficult for students to get in touch with the colleges regarding the updates of placement received by the final year student in various fields and gain some useful guidance.</a:t>
            </a:r>
          </a:p>
          <a:p>
            <a:pPr marL="342900" indent="-342900" eaLnBrk="0" hangingPunct="0">
              <a:buFont typeface="Wingdings" panose="05000000000000000000" pitchFamily="2" charset="2"/>
              <a:buChar char="q"/>
            </a:pPr>
            <a:r>
              <a:rPr lang="en-US" sz="2400" i="0" dirty="0">
                <a:effectLst/>
                <a:latin typeface="Times New Roman" panose="02020603050405020304" pitchFamily="18" charset="0"/>
                <a:cs typeface="Times New Roman" panose="02020603050405020304" pitchFamily="18" charset="0"/>
              </a:rPr>
              <a:t>The system has been developed keeping in mind about the changing scenario of the market.</a:t>
            </a:r>
            <a:r>
              <a:rPr lang="en-US" sz="2400" i="0" dirty="0">
                <a:solidFill>
                  <a:srgbClr val="333333"/>
                </a:solidFill>
                <a:effectLst/>
                <a:latin typeface="Scada"/>
              </a:rPr>
              <a:t> </a:t>
            </a:r>
          </a:p>
          <a:p>
            <a:pPr marL="342900" indent="-342900" eaLnBrk="0" hangingPunct="0">
              <a:buFont typeface="Wingdings" panose="05000000000000000000" pitchFamily="2" charset="2"/>
              <a:buChar char="q"/>
            </a:pPr>
            <a:r>
              <a:rPr lang="en-US" sz="2400" i="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a:t>
            </a:r>
            <a:r>
              <a:rPr lang="en-US" sz="2400" i="0" dirty="0">
                <a:effectLst/>
                <a:latin typeface="Times New Roman" panose="02020603050405020304" pitchFamily="18" charset="0"/>
                <a:cs typeface="Times New Roman" panose="02020603050405020304" pitchFamily="18" charset="0"/>
              </a:rPr>
              <a:t>nstitution can have regular contacts and updates from the old students. </a:t>
            </a:r>
            <a:endParaRPr lang="en-IN" sz="2400" dirty="0">
              <a:effectLst/>
              <a:latin typeface="Times New Roman" panose="02020603050405020304" pitchFamily="18" charset="0"/>
              <a:cs typeface="Times New Roman" panose="02020603050405020304" pitchFamily="18" charset="0"/>
            </a:endParaRPr>
          </a:p>
          <a:p>
            <a:pPr marL="342900" indent="-342900" eaLnBrk="0" hangingPunct="0">
              <a:buFont typeface="Wingdings" panose="05000000000000000000" pitchFamily="2" charset="2"/>
              <a:buChar char="q"/>
            </a:pPr>
            <a:endParaRPr lang="en-US" altLang="en-US" sz="3600" b="1"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eaLnBrk="0" hangingPunct="0">
              <a:buFont typeface="Arial" pitchFamily="34" charset="0"/>
              <a:buChar char="•"/>
            </a:pPr>
            <a:endParaRPr lang="en-US" altLang="en-US" sz="2800" b="1" dirty="0">
              <a:latin typeface="Times New Roman" panose="02020603050405020304" pitchFamily="18" charset="0"/>
              <a:ea typeface="Times New Roman" panose="02020603050405020304" pitchFamily="18" charset="0"/>
            </a:endParaRPr>
          </a:p>
          <a:p>
            <a:pPr marL="285750" indent="-285750" eaLnBrk="0" hangingPunct="0">
              <a:buFont typeface="Arial" pitchFamily="34" charset="0"/>
              <a:buChar char="•"/>
            </a:pPr>
            <a:endParaRPr lang="en-US" altLang="en-US" sz="2800" b="1" dirty="0">
              <a:latin typeface="Times New Roman" panose="02020603050405020304" pitchFamily="18" charset="0"/>
              <a:ea typeface="Times New Roman" panose="02020603050405020304" pitchFamily="18" charset="0"/>
            </a:endParaRPr>
          </a:p>
          <a:p>
            <a:pPr eaLnBrk="0" hangingPunct="0"/>
            <a:endParaRPr lang="en-US" altLang="en-US" sz="2800" b="1" dirty="0">
              <a:latin typeface="Times New Roman" panose="02020603050405020304" pitchFamily="18" charset="0"/>
              <a:ea typeface="Times New Roman" panose="02020603050405020304" pitchFamily="18" charset="0"/>
            </a:endParaRPr>
          </a:p>
          <a:p>
            <a:pPr eaLnBrk="0" hangingPunct="0"/>
            <a:endParaRPr lang="en-US" altLang="en-US" sz="2800" b="1" dirty="0">
              <a:latin typeface="Times New Roman" panose="02020603050405020304" pitchFamily="18" charset="0"/>
              <a:ea typeface="Times New Roman" panose="02020603050405020304" pitchFamily="18" charset="0"/>
            </a:endParaRPr>
          </a:p>
          <a:p>
            <a:pPr eaLnBrk="0" hangingPunct="0"/>
            <a:endParaRPr lang="en-US" altLang="en-US" sz="2800" dirty="0">
              <a:latin typeface="Times New Roman" panose="02020603050405020304" pitchFamily="18" charset="0"/>
              <a:ea typeface="Times New Roman" panose="02020603050405020304" pitchFamily="18" charset="0"/>
            </a:endParaRPr>
          </a:p>
        </p:txBody>
      </p:sp>
      <p:pic>
        <p:nvPicPr>
          <p:cNvPr id="6147" name="Picture 7"/>
          <p:cNvPicPr>
            <a:picLocks noChangeAspect="1"/>
          </p:cNvPicPr>
          <p:nvPr/>
        </p:nvPicPr>
        <p:blipFill>
          <a:blip r:embed="rId2"/>
          <a:stretch>
            <a:fillRect/>
          </a:stretch>
        </p:blipFill>
        <p:spPr>
          <a:xfrm>
            <a:off x="0" y="5560090"/>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Justification For Selecting The Title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9218" name="TextBox 7"/>
          <p:cNvSpPr txBox="1"/>
          <p:nvPr/>
        </p:nvSpPr>
        <p:spPr>
          <a:xfrm>
            <a:off x="79131" y="704158"/>
            <a:ext cx="11790483" cy="400110"/>
          </a:xfrm>
          <a:prstGeom prst="rect">
            <a:avLst/>
          </a:prstGeom>
          <a:noFill/>
          <a:ln w="9525">
            <a:noFill/>
          </a:ln>
        </p:spPr>
        <p:txBody>
          <a:bodyPr wrap="square" anchor="t" anchorCtr="0">
            <a:spAutoFit/>
          </a:bodyPr>
          <a:lstStyle/>
          <a:p>
            <a:pPr eaLnBrk="0" hangingPunct="0"/>
            <a:r>
              <a:rPr lang="en-US" altLang="en-US" sz="2000" b="1" i="1" u="sng" dirty="0">
                <a:solidFill>
                  <a:schemeClr val="tx1">
                    <a:lumMod val="95000"/>
                    <a:lumOff val="5000"/>
                  </a:schemeClr>
                </a:solidFill>
                <a:latin typeface="Times New Roman" panose="02020603050405020304" pitchFamily="18" charset="0"/>
                <a:ea typeface="Times New Roman" panose="02020603050405020304" pitchFamily="18" charset="0"/>
              </a:rPr>
              <a:t>APPLICATION FLOW :-</a:t>
            </a:r>
          </a:p>
        </p:txBody>
      </p:sp>
      <p:pic>
        <p:nvPicPr>
          <p:cNvPr id="9219"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Block Diagram / Methodology</a:t>
            </a:r>
          </a:p>
        </p:txBody>
      </p:sp>
      <p:graphicFrame>
        <p:nvGraphicFramePr>
          <p:cNvPr id="4" name="Diagram 3">
            <a:extLst>
              <a:ext uri="{FF2B5EF4-FFF2-40B4-BE49-F238E27FC236}">
                <a16:creationId xmlns:a16="http://schemas.microsoft.com/office/drawing/2014/main" id="{81FC4A06-FDF0-4010-AB6B-F5A78C4776B0}"/>
              </a:ext>
            </a:extLst>
          </p:cNvPr>
          <p:cNvGraphicFramePr/>
          <p:nvPr>
            <p:extLst>
              <p:ext uri="{D42A27DB-BD31-4B8C-83A1-F6EECF244321}">
                <p14:modId xmlns:p14="http://schemas.microsoft.com/office/powerpoint/2010/main" val="1223946505"/>
              </p:ext>
            </p:extLst>
          </p:nvPr>
        </p:nvGraphicFramePr>
        <p:xfrm>
          <a:off x="413238" y="1433146"/>
          <a:ext cx="3587262" cy="4914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Straight Arrow Connector 6">
            <a:extLst>
              <a:ext uri="{FF2B5EF4-FFF2-40B4-BE49-F238E27FC236}">
                <a16:creationId xmlns:a16="http://schemas.microsoft.com/office/drawing/2014/main" id="{BB095D88-3E22-4085-84B6-16DC4EE2B4B6}"/>
              </a:ext>
            </a:extLst>
          </p:cNvPr>
          <p:cNvCxnSpPr>
            <a:cxnSpLocks/>
          </p:cNvCxnSpPr>
          <p:nvPr/>
        </p:nvCxnSpPr>
        <p:spPr>
          <a:xfrm flipV="1">
            <a:off x="4000500" y="2602268"/>
            <a:ext cx="1345222" cy="191761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0175F43-9D9F-4635-B677-4103CCC3E361}"/>
              </a:ext>
            </a:extLst>
          </p:cNvPr>
          <p:cNvCxnSpPr>
            <a:cxnSpLocks/>
          </p:cNvCxnSpPr>
          <p:nvPr/>
        </p:nvCxnSpPr>
        <p:spPr>
          <a:xfrm>
            <a:off x="4000500" y="4684317"/>
            <a:ext cx="1230923" cy="17297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Diagram 16">
            <a:extLst>
              <a:ext uri="{FF2B5EF4-FFF2-40B4-BE49-F238E27FC236}">
                <a16:creationId xmlns:a16="http://schemas.microsoft.com/office/drawing/2014/main" id="{921BBC11-D6C6-4593-B8E8-F606773CD2D2}"/>
              </a:ext>
            </a:extLst>
          </p:cNvPr>
          <p:cNvGraphicFramePr/>
          <p:nvPr>
            <p:extLst>
              <p:ext uri="{D42A27DB-BD31-4B8C-83A1-F6EECF244321}">
                <p14:modId xmlns:p14="http://schemas.microsoft.com/office/powerpoint/2010/main" val="407516506"/>
              </p:ext>
            </p:extLst>
          </p:nvPr>
        </p:nvGraphicFramePr>
        <p:xfrm>
          <a:off x="5345722" y="1000191"/>
          <a:ext cx="6664570" cy="244846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1" name="Diagram 20">
            <a:extLst>
              <a:ext uri="{FF2B5EF4-FFF2-40B4-BE49-F238E27FC236}">
                <a16:creationId xmlns:a16="http://schemas.microsoft.com/office/drawing/2014/main" id="{F9FF56B9-1B6E-4F8F-BE44-BA4CC3AB4ED2}"/>
              </a:ext>
            </a:extLst>
          </p:cNvPr>
          <p:cNvGraphicFramePr/>
          <p:nvPr>
            <p:extLst>
              <p:ext uri="{D42A27DB-BD31-4B8C-83A1-F6EECF244321}">
                <p14:modId xmlns:p14="http://schemas.microsoft.com/office/powerpoint/2010/main" val="1824904561"/>
              </p:ext>
            </p:extLst>
          </p:nvPr>
        </p:nvGraphicFramePr>
        <p:xfrm>
          <a:off x="5345722" y="3657599"/>
          <a:ext cx="6664570" cy="237109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20" name="TextBox 19">
            <a:extLst>
              <a:ext uri="{FF2B5EF4-FFF2-40B4-BE49-F238E27FC236}">
                <a16:creationId xmlns:a16="http://schemas.microsoft.com/office/drawing/2014/main" id="{592175B9-8343-47A0-99CE-412E6C25F9A7}"/>
              </a:ext>
            </a:extLst>
          </p:cNvPr>
          <p:cNvSpPr txBox="1"/>
          <p:nvPr/>
        </p:nvSpPr>
        <p:spPr>
          <a:xfrm>
            <a:off x="7429500" y="2901462"/>
            <a:ext cx="2022231" cy="369332"/>
          </a:xfrm>
          <a:prstGeom prst="rect">
            <a:avLst/>
          </a:prstGeom>
          <a:noFill/>
        </p:spPr>
        <p:txBody>
          <a:bodyPr wrap="square" rtlCol="0">
            <a:spAutoFit/>
          </a:bodyPr>
          <a:lstStyle/>
          <a:p>
            <a:r>
              <a:rPr lang="en-US" dirty="0"/>
              <a:t>FACULTY LOGIN</a:t>
            </a:r>
            <a:endParaRPr lang="en-IN" dirty="0"/>
          </a:p>
        </p:txBody>
      </p:sp>
      <p:sp>
        <p:nvSpPr>
          <p:cNvPr id="22" name="TextBox 21">
            <a:extLst>
              <a:ext uri="{FF2B5EF4-FFF2-40B4-BE49-F238E27FC236}">
                <a16:creationId xmlns:a16="http://schemas.microsoft.com/office/drawing/2014/main" id="{1004FDFF-F32A-4494-8F2A-4CC34D3CCFE2}"/>
              </a:ext>
            </a:extLst>
          </p:cNvPr>
          <p:cNvSpPr txBox="1"/>
          <p:nvPr/>
        </p:nvSpPr>
        <p:spPr>
          <a:xfrm>
            <a:off x="7781191" y="5564189"/>
            <a:ext cx="2250832" cy="369332"/>
          </a:xfrm>
          <a:prstGeom prst="rect">
            <a:avLst/>
          </a:prstGeom>
          <a:noFill/>
        </p:spPr>
        <p:txBody>
          <a:bodyPr wrap="square" rtlCol="0">
            <a:spAutoFit/>
          </a:bodyPr>
          <a:lstStyle/>
          <a:p>
            <a:r>
              <a:rPr lang="en-US" dirty="0"/>
              <a:t>STUDENT LOGIN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solidFill>
                <a:prstClr val="black"/>
              </a:solidFill>
              <a:latin typeface="Calibri" panose="020F0502020204030204" pitchFamily="34" charset="0"/>
              <a:ea typeface="Arial" panose="020B0604020202020204" pitchFamily="34" charset="0"/>
            </a:endParaRPr>
          </a:p>
        </p:txBody>
      </p:sp>
      <p:sp>
        <p:nvSpPr>
          <p:cNvPr id="9218" name="TextBox 7"/>
          <p:cNvSpPr txBox="1"/>
          <p:nvPr/>
        </p:nvSpPr>
        <p:spPr>
          <a:xfrm>
            <a:off x="298938" y="826477"/>
            <a:ext cx="11684977" cy="5724644"/>
          </a:xfrm>
          <a:prstGeom prst="rect">
            <a:avLst/>
          </a:prstGeom>
          <a:noFill/>
          <a:ln w="9525">
            <a:noFill/>
          </a:ln>
        </p:spPr>
        <p:txBody>
          <a:bodyPr wrap="square" anchor="t" anchorCtr="0">
            <a:spAutoFit/>
          </a:bodyPr>
          <a:lstStyle/>
          <a:p>
            <a:pPr marL="342900" indent="-342900" eaLnBrk="0" hangingPunct="0">
              <a:buFont typeface="Wingdings" panose="05000000000000000000" pitchFamily="2" charset="2"/>
              <a:buChar char="§"/>
            </a:pPr>
            <a:r>
              <a:rPr lang="en-US" altLang="en-US" sz="2000" b="1" u="sng" dirty="0">
                <a:solidFill>
                  <a:prstClr val="black"/>
                </a:solidFill>
                <a:ea typeface="Times New Roman" panose="02020603050405020304" pitchFamily="18" charset="0"/>
                <a:cs typeface="Arial" panose="020B0604020202020204" pitchFamily="34" charset="0"/>
              </a:rPr>
              <a:t>SOFTWARE</a:t>
            </a:r>
            <a:r>
              <a:rPr lang="en-US" altLang="en-US" sz="2000" b="1" dirty="0">
                <a:solidFill>
                  <a:prstClr val="black"/>
                </a:solidFill>
                <a:ea typeface="Times New Roman" panose="02020603050405020304" pitchFamily="18" charset="0"/>
                <a:cs typeface="Arial" panose="020B0604020202020204" pitchFamily="34" charset="0"/>
              </a:rPr>
              <a:t> :- Android Studio, Java JDK.</a:t>
            </a:r>
          </a:p>
          <a:p>
            <a:pPr marL="342900" indent="-342900" eaLnBrk="0" hangingPunct="0">
              <a:buFont typeface="Wingdings" panose="05000000000000000000" pitchFamily="2" charset="2"/>
              <a:buChar char="§"/>
            </a:pPr>
            <a:endParaRPr lang="en-US" altLang="en-US" sz="2000" b="1" dirty="0">
              <a:solidFill>
                <a:prstClr val="black"/>
              </a:solidFill>
              <a:ea typeface="Times New Roman" panose="02020603050405020304" pitchFamily="18" charset="0"/>
              <a:cs typeface="Arial" panose="020B0604020202020204" pitchFamily="34" charset="0"/>
            </a:endParaRPr>
          </a:p>
          <a:p>
            <a:pPr marL="342900" indent="-342900" eaLnBrk="0" hangingPunct="0">
              <a:buFont typeface="Wingdings" panose="05000000000000000000" pitchFamily="2" charset="2"/>
              <a:buChar char="§"/>
            </a:pPr>
            <a:r>
              <a:rPr lang="en-US" altLang="en-US" sz="2000" b="1" u="sng" dirty="0">
                <a:solidFill>
                  <a:prstClr val="black"/>
                </a:solidFill>
                <a:ea typeface="Times New Roman" panose="02020603050405020304" pitchFamily="18" charset="0"/>
                <a:cs typeface="Arial" panose="020B0604020202020204" pitchFamily="34" charset="0"/>
              </a:rPr>
              <a:t>HARDWARES</a:t>
            </a:r>
            <a:r>
              <a:rPr lang="en-US" altLang="en-US" sz="2000" b="1" dirty="0">
                <a:solidFill>
                  <a:prstClr val="black"/>
                </a:solidFill>
                <a:ea typeface="Times New Roman" panose="02020603050405020304" pitchFamily="18" charset="0"/>
                <a:cs typeface="Arial" panose="020B0604020202020204" pitchFamily="34" charset="0"/>
              </a:rPr>
              <a:t>:- Computer / Laptop, Android Phone, USB Devices or Emulator</a:t>
            </a:r>
          </a:p>
          <a:p>
            <a:pPr marL="342900" indent="-342900" eaLnBrk="0" hangingPunct="0">
              <a:buFont typeface="Wingdings" panose="05000000000000000000" pitchFamily="2" charset="2"/>
              <a:buChar char="§"/>
            </a:pPr>
            <a:endParaRPr lang="en-US" altLang="en-US" sz="2000" b="1" dirty="0">
              <a:solidFill>
                <a:prstClr val="black"/>
              </a:solidFill>
              <a:ea typeface="Times New Roman" panose="02020603050405020304" pitchFamily="18" charset="0"/>
              <a:cs typeface="Arial" panose="020B0604020202020204" pitchFamily="34" charset="0"/>
            </a:endParaRPr>
          </a:p>
          <a:p>
            <a:pPr marL="342900" indent="-342900" eaLnBrk="0" hangingPunct="0">
              <a:buFont typeface="Wingdings" panose="05000000000000000000" pitchFamily="2" charset="2"/>
              <a:buChar char="§"/>
            </a:pPr>
            <a:r>
              <a:rPr lang="en-US" altLang="en-US" sz="2000" b="1" u="sng" dirty="0">
                <a:solidFill>
                  <a:prstClr val="black"/>
                </a:solidFill>
                <a:ea typeface="Times New Roman" panose="02020603050405020304" pitchFamily="18" charset="0"/>
                <a:cs typeface="Arial" panose="020B0604020202020204" pitchFamily="34" charset="0"/>
              </a:rPr>
              <a:t>FRONT-END </a:t>
            </a:r>
            <a:r>
              <a:rPr lang="en-US" altLang="en-US" sz="2000" b="1" dirty="0">
                <a:solidFill>
                  <a:prstClr val="black"/>
                </a:solidFill>
                <a:ea typeface="Times New Roman" panose="02020603050405020304" pitchFamily="18" charset="0"/>
                <a:cs typeface="Arial" panose="020B0604020202020204" pitchFamily="34" charset="0"/>
              </a:rPr>
              <a:t>:-  XML  , Adobe </a:t>
            </a:r>
            <a:r>
              <a:rPr lang="en-US" altLang="en-US" sz="2000" b="1" dirty="0" err="1">
                <a:solidFill>
                  <a:prstClr val="black"/>
                </a:solidFill>
                <a:ea typeface="Times New Roman" panose="02020603050405020304" pitchFamily="18" charset="0"/>
                <a:cs typeface="Arial" panose="020B0604020202020204" pitchFamily="34" charset="0"/>
              </a:rPr>
              <a:t>Xd</a:t>
            </a:r>
            <a:endParaRPr lang="en-US" altLang="en-US" sz="2000" b="1" dirty="0">
              <a:solidFill>
                <a:prstClr val="black"/>
              </a:solidFill>
              <a:ea typeface="Times New Roman" panose="02020603050405020304" pitchFamily="18" charset="0"/>
              <a:cs typeface="Arial" panose="020B0604020202020204" pitchFamily="34" charset="0"/>
            </a:endParaRPr>
          </a:p>
          <a:p>
            <a:pPr marL="342900" indent="-342900" eaLnBrk="0" hangingPunct="0">
              <a:buFont typeface="Wingdings" panose="05000000000000000000" pitchFamily="2" charset="2"/>
              <a:buChar char="§"/>
            </a:pPr>
            <a:endParaRPr lang="en-US" altLang="en-US" sz="2000" b="1" dirty="0">
              <a:solidFill>
                <a:prstClr val="black"/>
              </a:solidFill>
              <a:ea typeface="Times New Roman" panose="02020603050405020304" pitchFamily="18" charset="0"/>
              <a:cs typeface="Arial" panose="020B0604020202020204" pitchFamily="34" charset="0"/>
            </a:endParaRPr>
          </a:p>
          <a:p>
            <a:pPr marL="342900" indent="-342900" eaLnBrk="0" hangingPunct="0">
              <a:buFont typeface="Wingdings" panose="05000000000000000000" pitchFamily="2" charset="2"/>
              <a:buChar char="§"/>
            </a:pPr>
            <a:r>
              <a:rPr lang="en-US" altLang="en-US" sz="2000" b="1" u="sng" dirty="0">
                <a:solidFill>
                  <a:prstClr val="black"/>
                </a:solidFill>
                <a:ea typeface="Times New Roman" panose="02020603050405020304" pitchFamily="18" charset="0"/>
                <a:cs typeface="Arial" panose="020B0604020202020204" pitchFamily="34" charset="0"/>
              </a:rPr>
              <a:t>BACK-END</a:t>
            </a:r>
            <a:r>
              <a:rPr lang="en-US" altLang="en-US" sz="2000" b="1" dirty="0">
                <a:solidFill>
                  <a:prstClr val="black"/>
                </a:solidFill>
                <a:ea typeface="Times New Roman" panose="02020603050405020304" pitchFamily="18" charset="0"/>
                <a:cs typeface="Arial" panose="020B0604020202020204" pitchFamily="34" charset="0"/>
              </a:rPr>
              <a:t> :-  Java</a:t>
            </a:r>
          </a:p>
          <a:p>
            <a:pPr marL="342900" indent="-342900" eaLnBrk="0" hangingPunct="0">
              <a:buFont typeface="Wingdings" panose="05000000000000000000" pitchFamily="2" charset="2"/>
              <a:buChar char="§"/>
            </a:pPr>
            <a:endParaRPr lang="en-US" altLang="en-US" sz="2000" b="1" dirty="0">
              <a:solidFill>
                <a:prstClr val="black"/>
              </a:solidFill>
              <a:ea typeface="Times New Roman" panose="02020603050405020304" pitchFamily="18" charset="0"/>
              <a:cs typeface="Arial" panose="020B0604020202020204" pitchFamily="34" charset="0"/>
            </a:endParaRPr>
          </a:p>
          <a:p>
            <a:pPr marL="342900" indent="-342900" eaLnBrk="0" hangingPunct="0">
              <a:buFont typeface="Wingdings" panose="05000000000000000000" pitchFamily="2" charset="2"/>
              <a:buChar char="§"/>
            </a:pPr>
            <a:r>
              <a:rPr lang="en-US" altLang="en-US" sz="2000" b="1" u="sng" dirty="0">
                <a:solidFill>
                  <a:prstClr val="black"/>
                </a:solidFill>
                <a:ea typeface="Times New Roman" panose="02020603050405020304" pitchFamily="18" charset="0"/>
                <a:cs typeface="Arial" panose="020B0604020202020204" pitchFamily="34" charset="0"/>
              </a:rPr>
              <a:t>DATABASE</a:t>
            </a:r>
            <a:r>
              <a:rPr lang="en-US" altLang="en-US" sz="2000" b="1" dirty="0">
                <a:solidFill>
                  <a:prstClr val="black"/>
                </a:solidFill>
                <a:ea typeface="Times New Roman" panose="02020603050405020304" pitchFamily="18" charset="0"/>
                <a:cs typeface="Arial" panose="020B0604020202020204" pitchFamily="34" charset="0"/>
              </a:rPr>
              <a:t> :- Firebase(for database)</a:t>
            </a:r>
          </a:p>
          <a:p>
            <a:pPr marL="342900" indent="-342900" eaLnBrk="0" hangingPunct="0">
              <a:buFont typeface="Wingdings" panose="05000000000000000000" pitchFamily="2" charset="2"/>
              <a:buChar char="§"/>
            </a:pPr>
            <a:endParaRPr lang="en-US" altLang="en-US" sz="2000" b="1" dirty="0">
              <a:solidFill>
                <a:prstClr val="black"/>
              </a:solidFill>
              <a:ea typeface="Times New Roman" panose="02020603050405020304" pitchFamily="18" charset="0"/>
              <a:cs typeface="Arial" panose="020B0604020202020204" pitchFamily="34" charset="0"/>
            </a:endParaRPr>
          </a:p>
          <a:p>
            <a:pPr marL="342900" indent="-342900" eaLnBrk="0" hangingPunct="0">
              <a:buFont typeface="Wingdings" panose="05000000000000000000" pitchFamily="2" charset="2"/>
              <a:buChar char="§"/>
            </a:pPr>
            <a:r>
              <a:rPr lang="en-US" altLang="en-US" sz="2000" b="1" u="sng" dirty="0">
                <a:solidFill>
                  <a:prstClr val="black"/>
                </a:solidFill>
                <a:ea typeface="Times New Roman" panose="02020603050405020304" pitchFamily="18" charset="0"/>
                <a:cs typeface="Arial" panose="020B0604020202020204" pitchFamily="34" charset="0"/>
              </a:rPr>
              <a:t>SYSTEM REQUIREMENTS </a:t>
            </a:r>
            <a:r>
              <a:rPr lang="en-US" altLang="en-US" sz="2000" b="1" dirty="0">
                <a:solidFill>
                  <a:prstClr val="black"/>
                </a:solidFill>
                <a:ea typeface="Times New Roman" panose="02020603050405020304" pitchFamily="18" charset="0"/>
                <a:cs typeface="Arial" panose="020B0604020202020204" pitchFamily="34" charset="0"/>
              </a:rPr>
              <a:t>:- </a:t>
            </a:r>
            <a:r>
              <a:rPr lang="en-US" sz="2000" b="1" dirty="0">
                <a:cs typeface="Arial" panose="020B0604020202020204" pitchFamily="34" charset="0"/>
              </a:rPr>
              <a:t>8Gb RAM or more, 2nd generation Intel Core or Newer.</a:t>
            </a:r>
          </a:p>
          <a:p>
            <a:pPr marL="342900" indent="-342900" eaLnBrk="0" hangingPunct="0">
              <a:buFont typeface="Wingdings" panose="05000000000000000000" pitchFamily="2" charset="2"/>
              <a:buChar char="§"/>
            </a:pPr>
            <a:endParaRPr lang="en-US" sz="2000" b="1" dirty="0">
              <a:cs typeface="Arial" panose="020B0604020202020204" pitchFamily="34" charset="0"/>
            </a:endParaRPr>
          </a:p>
          <a:p>
            <a:pPr marL="342900" indent="-342900" eaLnBrk="0" hangingPunct="0">
              <a:buFont typeface="Wingdings" panose="05000000000000000000" pitchFamily="2" charset="2"/>
              <a:buChar char="§"/>
            </a:pPr>
            <a:r>
              <a:rPr lang="en-US" b="1" u="sng" dirty="0">
                <a:cs typeface="Arial" panose="020B0604020202020204" pitchFamily="34" charset="0"/>
              </a:rPr>
              <a:t>OPERATING SYSTEM </a:t>
            </a:r>
            <a:r>
              <a:rPr lang="en-US" b="1" dirty="0">
                <a:cs typeface="Arial" panose="020B0604020202020204" pitchFamily="34" charset="0"/>
              </a:rPr>
              <a:t>:- Windows 10 or Newer.</a:t>
            </a:r>
          </a:p>
          <a:p>
            <a:pPr marL="342900" indent="-342900" eaLnBrk="0" hangingPunct="0">
              <a:buFont typeface="Wingdings" panose="05000000000000000000" pitchFamily="2" charset="2"/>
              <a:buChar char="§"/>
            </a:pPr>
            <a:endParaRPr lang="en-US" b="1" dirty="0">
              <a:cs typeface="Arial" panose="020B0604020202020204" pitchFamily="34" charset="0"/>
            </a:endParaRPr>
          </a:p>
          <a:p>
            <a:pPr marL="285750" indent="-285750">
              <a:buFont typeface="Wingdings" panose="05000000000000000000" pitchFamily="2" charset="2"/>
              <a:buChar char="§"/>
              <a:tabLst>
                <a:tab pos="1828800" algn="l"/>
              </a:tabLst>
            </a:pPr>
            <a:r>
              <a:rPr lang="en-US" b="1" u="sng" dirty="0">
                <a:cs typeface="Arial" panose="020B0604020202020204" pitchFamily="34" charset="0"/>
              </a:rPr>
              <a:t>ANDROID REQUIRMENT </a:t>
            </a:r>
            <a:r>
              <a:rPr lang="en-US" b="1" dirty="0">
                <a:cs typeface="Arial" panose="020B0604020202020204" pitchFamily="34" charset="0"/>
              </a:rPr>
              <a:t>:- </a:t>
            </a:r>
            <a:r>
              <a:rPr kumimoji="0" lang="en-US" b="1" i="0" u="none" strike="noStrike" cap="none" normalizeH="0" baseline="0" dirty="0">
                <a:ln>
                  <a:noFill/>
                </a:ln>
                <a:effectLst/>
                <a:ea typeface="Times New Roman" pitchFamily="18" charset="0"/>
                <a:cs typeface="Arial" panose="020B0604020202020204" pitchFamily="34" charset="0"/>
              </a:rPr>
              <a:t>Android Operating System </a:t>
            </a:r>
          </a:p>
          <a:p>
            <a:pPr marL="1657350" lvl="3" indent="-285750">
              <a:buFont typeface="Wingdings" panose="05000000000000000000" pitchFamily="2" charset="2"/>
              <a:buChar char="§"/>
              <a:tabLst>
                <a:tab pos="1828800" algn="l"/>
              </a:tabLst>
            </a:pPr>
            <a:endParaRPr kumimoji="0" lang="en-US" sz="1800" b="0" i="0" u="none" strike="noStrike" cap="none" normalizeH="0" baseline="0" dirty="0">
              <a:ln>
                <a:noFill/>
              </a:ln>
              <a:effectLst/>
              <a:latin typeface="Helvetica" charset="0"/>
              <a:ea typeface="Times New Roman" pitchFamily="18" charset="0"/>
              <a:cs typeface="Times New Roman" pitchFamily="18" charset="0"/>
            </a:endParaRPr>
          </a:p>
          <a:p>
            <a:pPr marL="1657350" lvl="3" indent="-285750">
              <a:buFont typeface="Wingdings" panose="05000000000000000000" pitchFamily="2" charset="2"/>
              <a:buChar char="§"/>
              <a:tabLst>
                <a:tab pos="1828800" algn="l"/>
              </a:tabLst>
            </a:pPr>
            <a:r>
              <a:rPr kumimoji="0" lang="en-US" sz="1800" b="0" i="0" u="none" strike="noStrike" cap="none" normalizeH="0" baseline="0" dirty="0">
                <a:ln>
                  <a:noFill/>
                </a:ln>
                <a:effectLst/>
                <a:latin typeface="Helvetica" charset="0"/>
                <a:ea typeface="Times New Roman" pitchFamily="18" charset="0"/>
                <a:cs typeface="Times New Roman" pitchFamily="18" charset="0"/>
              </a:rPr>
              <a:t>Android Minimum Version:</a:t>
            </a:r>
            <a:r>
              <a:rPr kumimoji="0" lang="en-US" sz="1800" b="0" i="0" u="none" strike="noStrike" cap="none" normalizeH="0" dirty="0">
                <a:ln>
                  <a:noFill/>
                </a:ln>
                <a:effectLst/>
                <a:latin typeface="Helvetica" charset="0"/>
                <a:ea typeface="Times New Roman" pitchFamily="18" charset="0"/>
                <a:cs typeface="Times New Roman" pitchFamily="18" charset="0"/>
              </a:rPr>
              <a:t> Android 4.4(KitKat)</a:t>
            </a:r>
            <a:endParaRPr kumimoji="0" lang="en-US" sz="1800" b="0" i="0" u="none" strike="noStrike" cap="none" normalizeH="0" baseline="0" dirty="0">
              <a:ln>
                <a:noFill/>
              </a:ln>
              <a:effectLst/>
              <a:latin typeface="Helvetica" charset="0"/>
              <a:ea typeface="Times New Roman" pitchFamily="18" charset="0"/>
              <a:cs typeface="Times New Roman" pitchFamily="18" charset="0"/>
            </a:endParaRPr>
          </a:p>
          <a:p>
            <a:pPr marL="342900" indent="-342900" eaLnBrk="0" hangingPunct="0">
              <a:buFont typeface="Wingdings" panose="05000000000000000000" pitchFamily="2" charset="2"/>
              <a:buChar char="§"/>
            </a:pPr>
            <a:endParaRPr lang="en-US" b="1" dirty="0">
              <a:cs typeface="Arial" panose="020B0604020202020204" pitchFamily="34" charset="0"/>
            </a:endParaRPr>
          </a:p>
          <a:p>
            <a:pPr marL="285750" indent="-285750" eaLnBrk="0" hangingPunct="0">
              <a:buFont typeface="Wingdings" panose="05000000000000000000" pitchFamily="2" charset="2"/>
              <a:buChar char="§"/>
            </a:pPr>
            <a:endParaRPr lang="en-US" altLang="en-US" dirty="0">
              <a:solidFill>
                <a:prstClr val="black"/>
              </a:solidFill>
              <a:latin typeface="Times New Roman" panose="02020603050405020304" pitchFamily="18" charset="0"/>
              <a:ea typeface="Times New Roman" panose="02020603050405020304" pitchFamily="18" charset="0"/>
            </a:endParaRPr>
          </a:p>
        </p:txBody>
      </p:sp>
      <p:pic>
        <p:nvPicPr>
          <p:cNvPr id="9219"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prstClr val="black"/>
                </a:solidFill>
                <a:latin typeface="Times New Roman" panose="02020603050405020304" pitchFamily="18" charset="0"/>
                <a:cs typeface="Times New Roman" panose="02020603050405020304" pitchFamily="18" charset="0"/>
              </a:rPr>
              <a:t>Software and Hardware Requirements</a:t>
            </a:r>
          </a:p>
        </p:txBody>
      </p:sp>
    </p:spTree>
    <p:extLst>
      <p:ext uri="{BB962C8B-B14F-4D97-AF65-F5344CB8AC3E}">
        <p14:creationId xmlns:p14="http://schemas.microsoft.com/office/powerpoint/2010/main" val="3190551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TotalTime>
  <Words>1198</Words>
  <Application>Microsoft Office PowerPoint</Application>
  <PresentationFormat>Widescreen</PresentationFormat>
  <Paragraphs>192</Paragraphs>
  <Slides>17</Slides>
  <Notes>0</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17</vt:i4>
      </vt:variant>
    </vt:vector>
  </HeadingPairs>
  <TitlesOfParts>
    <vt:vector size="34" baseType="lpstr">
      <vt:lpstr>Arial</vt:lpstr>
      <vt:lpstr>Arial Black</vt:lpstr>
      <vt:lpstr>Arial Narrow</vt:lpstr>
      <vt:lpstr>Bodoni MT</vt:lpstr>
      <vt:lpstr>Calibri</vt:lpstr>
      <vt:lpstr>Calibri Light</vt:lpstr>
      <vt:lpstr>Castellar</vt:lpstr>
      <vt:lpstr>Helvetica</vt:lpstr>
      <vt:lpstr>Lato</vt:lpstr>
      <vt:lpstr>Open Sans</vt:lpstr>
      <vt:lpstr>Scada</vt:lpstr>
      <vt:lpstr>Times New Roman</vt:lpstr>
      <vt:lpstr>Wingdings</vt:lpstr>
      <vt:lpstr>Wingdings 2</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user1</dc:creator>
  <cp:lastModifiedBy>ishika chakraborty</cp:lastModifiedBy>
  <cp:revision>93</cp:revision>
  <cp:lastPrinted>2018-01-20T12:20:00Z</cp:lastPrinted>
  <dcterms:created xsi:type="dcterms:W3CDTF">2018-01-20T09:03:00Z</dcterms:created>
  <dcterms:modified xsi:type="dcterms:W3CDTF">2022-04-28T09:30:27Z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1033-11.2.0.10258</vt:lpwstr>
  </property>
  <property fmtid="{D5CDD505-2E9C-101B-9397-08002B2CF9AE}" pid="3" name="ICV">
    <vt:lpwstr>E8D44B7623514F2E894E82A1D1A1801D</vt:lpwstr>
  </property>
</Properties>
</file>