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8084B-CDA1-7793-BFAC-D75D473BA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CBCE72-7ADE-DE68-A49A-1BBD59968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912AD4-4F83-7523-4781-141A0123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A13C8-51A6-6D11-BCA4-1C758CCC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00892-7209-8D9B-78A9-55015408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87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29F4D-8824-3EB7-6F2B-CC7BCBA8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2C83D3-F768-5F9F-3BC9-5FD26BE5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7467E-EF84-70AE-35B2-802D8DE7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A949D-5044-14AE-8F20-00D0A6C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A6C7C-C564-1BA1-8978-60DBC0CA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72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E896B7-F33B-0E86-D7ED-8E5733F8C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1B68F8-A5AC-C56F-1A5E-9BA9C116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32246-4C67-5A2E-DB91-AFA149B2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21FD7-E726-C4C2-15B3-78F7F5D2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3EFDA5-C1B7-64AB-8B61-D19BB0A6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9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27DDF-C6B8-4C2F-EE13-68F120E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AEE19-F4E4-736F-1DDD-EDC44A4D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E887A-3681-1A8B-AE5F-DEBD681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315D5-17EE-F692-F1B5-A757C82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6EE191-E807-BE1F-C489-FE8416F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DD7EF-4B88-B467-BE8C-F87ED224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19EFF0-AE50-361F-192C-12B8739E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0A9BCF-6FF6-B7A3-CEED-30BBE966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0BA14-045C-2CE2-6F7C-DEAFAF24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B89F7-602D-017D-1C44-9E343EC5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5B35A-8A6E-471F-ADE3-40E15954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10BEC7-15A3-108A-EAD2-CC0FB73F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0524AF-71D3-1AB6-4A1D-DD0F9E34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BF55-D2A6-99C5-1BF8-DF5EBBDA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10BDE6-CCC8-6AFE-1C33-3A7CEC53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195D0E-17E4-5561-78A2-C72AA4F9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35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9E358-7CD4-648E-56C4-E38AC4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7C097-741A-EBDA-56F4-AF4584E3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7D11E-67EF-5D40-F860-5187F251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F1EFBB-2616-3B5C-783D-CB6474997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43D238-9DB2-D101-B043-D653051BB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F2F5B8-8209-5B5C-5DFC-E521E8E9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AC6530-ED2A-4A71-FB76-20B0AD54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A0324-284B-A78D-4788-E1E1D68C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DD8AA-EE20-EC82-A11E-31230943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1CB945-1832-3EE7-E8F1-D4DDB43A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859235-96B0-F898-580A-67AE85BA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E7FEBE-E6AC-6FD9-99E8-89835D8B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731A3C-9F9E-1AE6-A0F3-3A25FA9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69607E-97C4-AECC-D0DE-8385B8FB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AEEF73-909A-BBBA-9919-E451C66F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52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2A0CB-2CBD-CC7E-89FA-E2FD4F9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F9127-7E93-AD7D-09A4-AFDC3EDD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2CA5EC-D3F8-D272-0324-56CD0D91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1E240-9960-DD77-C584-66AE584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0F65E5-1496-62A1-DDCD-523B14D9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0A43F2-686F-A654-200A-D3158C5C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11F46-058D-0080-251D-DBED4D8E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98AC98-35F2-11CC-6636-A48F64FB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4D203B-C2EA-1A3B-2F67-DE1C0EE6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20C58D-2C72-418C-139D-5EF7D747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65F40F-1B53-41D9-F7DD-09F2098C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3DCA1-CB20-27A5-EEA5-EA891D09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E746D-05BE-FC19-9896-73F3B1B4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915AF4-EF83-C8AB-AD43-D83B44B0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BFBB4-B439-A6AA-564B-E8253E7C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A0669-DD83-4E12-AC3E-41D151318103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4C732-F27B-409B-85D9-CA70C3138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7031D-AF0B-B5C2-E3EB-D1A108C97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C6864-F856-4C19-BDD1-B40433D74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2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511819A-9D90-E14D-1BE3-57312797863F}"/>
              </a:ext>
            </a:extLst>
          </p:cNvPr>
          <p:cNvGrpSpPr/>
          <p:nvPr/>
        </p:nvGrpSpPr>
        <p:grpSpPr>
          <a:xfrm>
            <a:off x="3116826" y="1248697"/>
            <a:ext cx="6223819" cy="3854245"/>
            <a:chOff x="3116826" y="1248697"/>
            <a:chExt cx="6223819" cy="38542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7D12FA-D6F3-DBD3-E886-E641551138A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4444180" y="2573086"/>
              <a:ext cx="3569110" cy="1205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-12696" rIns="0" bIns="-12696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ja-JP" sz="8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Bauhaus 93" panose="04030905020B02020C02" pitchFamily="82" charset="0"/>
                </a:rPr>
                <a:t>RELOAD</a:t>
              </a:r>
              <a:r>
                <a:rPr lang="ja-JP" altLang="en-US" sz="6600" dirty="0">
                  <a:latin typeface="Bauhaus 93" panose="04030905020B02020C02" pitchFamily="82" charset="0"/>
                </a:rPr>
                <a:t>　</a:t>
              </a:r>
              <a:endParaRPr lang="ja-JP" altLang="ja-JP" sz="6600" dirty="0">
                <a:latin typeface="Bauhaus 93" panose="04030905020B02020C02" pitchFamily="82" charset="0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2FB5F-A67D-6A50-A903-59E2AB0577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16826" y="1248697"/>
              <a:ext cx="6223819" cy="38542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Bauhaus 93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THS23 倉田勇次</dc:creator>
  <cp:lastModifiedBy>THS23 倉田勇次</cp:lastModifiedBy>
  <cp:revision>2</cp:revision>
  <dcterms:created xsi:type="dcterms:W3CDTF">2024-04-08T16:06:12Z</dcterms:created>
  <dcterms:modified xsi:type="dcterms:W3CDTF">2024-04-09T12:38:41Z</dcterms:modified>
</cp:coreProperties>
</file>