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EEE94-6176-D3CA-7A52-76002146D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242462-7B1C-09C9-83EA-358B26F1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32A7C-A55F-3A32-CA00-F129131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E208F-A534-EA40-70EF-063C2ED0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A5E49-4072-B9CA-A8A9-7BC72292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CD248-4517-FC4C-A968-6E4694D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FEECAF-E0AC-A9C4-E6A5-98F0A72D7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277B5E-62FC-C9B6-6713-CB2C56E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8D461-9AFB-6411-2BD0-B82BA130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66B93-AE30-4D86-5089-7273293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9AE2D7-CA71-80A1-7BAE-3094453B2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64A9A-8A21-27C7-9566-4353973F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56BF4-0205-C4C2-C4EE-7E90BE0E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534C9-A137-CD81-2163-422A0892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7DF2A-DEBD-0288-C454-C5CE2932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B79CC-7BCF-78D5-B910-CEFB9865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8402C-7C05-8C77-43E4-2F8D06BF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A4277-6685-CEA4-1159-991EBB55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48E99-45C8-CDBE-389A-976CF6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F4D9F-8883-50BF-3CA4-8769BE8E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7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097C7-E8A2-9E04-A261-94FF871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BFB467-9687-4E11-DC54-C41EEF94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8FE5D9-1076-DAE5-66DA-60487C8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FB04F-832D-328C-D0D6-91C86D9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0B060-A651-0276-D07E-E969CABA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576E0-6E76-80F1-A9EC-5A6D777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3CC24-D4F9-04E9-12D6-98925D470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24C51F-5214-998D-B5E1-5BCE5627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24482-D94C-211D-DC90-6EC691FD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56B529-B0F6-8C6D-13EB-496999CB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416C5-0EDF-7D15-4DC5-4A115AF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0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62D66-A31D-76BB-2688-6698DA5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AFE49-C2E7-2EB3-9BFF-99D46601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9557EA-FAEE-F8CF-AEB0-934CE03A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3706F4-AAF7-269F-313E-C56AD7361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D59CDA-2516-9E0A-058D-6071BFD4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B534C6-6BB1-BEF8-1231-C93A5132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56F91E-687A-5F71-D236-E604533F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16064-914F-1BA6-582A-5C607D18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6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A97C0-2654-5E6D-FF97-5908483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E01B41-09A7-E9BC-D643-67C7C4A5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312B8B-C039-D025-C1F0-FC0F2E1B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E58B9-06D4-92A2-FA88-CF5A3335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47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EA4549-79A7-7D72-F887-8C2A0D7A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53C31E-E681-04D4-8CC8-757D3A5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0B6275-1B41-C7B3-64FE-74C0CCDD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D7C8-1C36-E475-729E-3877CFFF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99E73-291D-9539-BFAE-A06BC917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D28E23-927F-35A1-281F-9DEE688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D68E12-A32C-23E6-BA7D-C9832BEA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C8051A-16EB-78AD-58F8-A0EEB5AC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FFCB9-4975-A04A-7F63-5AA88F49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2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B0B0-B3A2-D1E3-D1E3-9B3A1EF4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83B232-204A-B55A-5A9A-441A42800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7DCF93-06D1-979D-9549-7C348FAC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A252E-78C0-EA64-FDA6-9797FAF2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E961E9-F31E-7D43-34ED-385C0196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4A9E65-05BC-3FEA-C66C-270D6FBF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74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53DF9F-7E3F-774F-DD94-60F6544A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5D8209-2382-03C2-6DB5-347BF196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1A769-BED5-B427-67EC-D71C3531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0F811-3460-4BBF-AECF-DAABF7087AEB}" type="datetimeFigureOut">
              <a:rPr kumimoji="1" lang="ja-JP" altLang="en-US" smtClean="0"/>
              <a:t>2024/4/20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8E5A6-89A0-3B9D-DD2E-5DBA3CDE4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FA4C4-3B11-FE15-6BC3-B26B89B12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9B6BB-E3A3-4505-BFC1-EC094A216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9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時計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3223E83B-3670-0BBF-BE9F-721EE3E2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812"/>
            <a:ext cx="12192000" cy="19843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C27F3-EB23-3D34-9FA0-E7DC1B76B07D}"/>
              </a:ext>
            </a:extLst>
          </p:cNvPr>
          <p:cNvSpPr txBox="1"/>
          <p:nvPr/>
        </p:nvSpPr>
        <p:spPr>
          <a:xfrm>
            <a:off x="110836" y="3477491"/>
            <a:ext cx="119703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ja-JP" dirty="0">
                <a:latin typeface="Amasis MT Pro Black" panose="02040A04050005020304" pitchFamily="18" charset="0"/>
              </a:rPr>
            </a:br>
            <a:r>
              <a:rPr lang="ja-JP" altLang="en-US" dirty="0">
                <a:latin typeface="Amasis MT Pro Black" panose="02040A04050005020304" pitchFamily="18" charset="0"/>
              </a:rPr>
              <a:t>　　　</a:t>
            </a:r>
            <a:r>
              <a:rPr lang="en-US" altLang="ja-JP" sz="4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starting game	 </a:t>
            </a:r>
            <a:r>
              <a:rPr lang="ja-JP" altLang="ja-JP" sz="4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tutorial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 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		</a:t>
            </a:r>
            <a:r>
              <a:rPr kumimoji="0" lang="en-US" altLang="ja-JP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exit</a:t>
            </a:r>
            <a:r>
              <a:rPr lang="ja-JP" alt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 </a:t>
            </a:r>
            <a:endParaRPr kumimoji="0" lang="ja-JP" altLang="ja-JP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51E6FE-2CBC-9113-54BC-2385FE6A7EF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図 4" descr="夕日の絵&#10;&#10;中程度の精度で自動的に生成された説明">
              <a:extLst>
                <a:ext uri="{FF2B5EF4-FFF2-40B4-BE49-F238E27FC236}">
                  <a16:creationId xmlns:a16="http://schemas.microsoft.com/office/drawing/2014/main" id="{68126CB2-13FB-E7C3-5EBA-EC4E3056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1550E1D8-5B83-BBFA-E859-7523A82F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0836"/>
              <a:ext cx="12192000" cy="3893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633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Amasis MT Pro Black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THS23 倉田勇次</dc:creator>
  <cp:lastModifiedBy>THS23 倉田勇次</cp:lastModifiedBy>
  <cp:revision>3</cp:revision>
  <dcterms:created xsi:type="dcterms:W3CDTF">2024-04-20T04:32:07Z</dcterms:created>
  <dcterms:modified xsi:type="dcterms:W3CDTF">2024-04-20T04:45:29Z</dcterms:modified>
</cp:coreProperties>
</file>