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15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3AA3-E1CE-B100-D20A-661DB8E9A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9980E6-182F-C5D1-F392-DB0465B0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5FDA-06C4-B50E-F9F2-931323D7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9F545-00FC-1EF5-B262-1528AE92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125ED-E63C-2EAF-B9D1-340552CA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5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EB1BF-0D18-0263-6F56-FD1882FD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4A0F33-B58E-ABE6-3B4B-3A39B0F7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4EB66-EE89-9961-E7DC-EB628366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FC70-7A58-0B48-4D04-CEF7B5A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B1043-0F41-3AA3-6004-B1CB89A7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23324-7FE8-3115-3CBE-2527E7E7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90136D-9275-872E-755D-6C894A9C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46FA7-DD34-D0B1-F0A6-1707EFBC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4F196-3176-E628-8ADF-E5ED7897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0EE4B-9562-693E-7E84-9AB6B22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7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DEE42-844A-E8F8-07C9-58206CFF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D559B-3097-5C0C-0562-31168BA7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D53BEB-92A8-29A0-4A7F-E11E43EA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F7B1C-C498-E661-868E-5B56D167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8CDE9-22D5-5877-A4B3-E0CF889D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36DFD-BD0C-D46C-3E3F-F5C451B7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70DA0-74CC-120F-1EF3-618D91DE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EBC4E-29C3-B25B-921D-99170E0B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BDC94-140D-B8C9-DD4E-F7B0725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467B4-E1D1-A228-B516-635A79F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1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D3251-83B9-FE1C-747B-1B3913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95BD2-72B5-9EB7-147A-F5725A90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A5C8F-7E0B-344E-0B1F-AB21A2CE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22AFB0-09DD-5BE2-D95C-F2D3402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8B6DF7-257C-60C1-4AEF-6E645E29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B27B37-6D46-8F2A-5D67-23FBF91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05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7A4EE-4B5B-59C0-ECA0-C83DF11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4E997-C632-D57C-7F9F-C5BF843D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FC42DD-047F-B321-F68A-6581EDE6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A75C8C-525F-9660-2B3A-26603D6C8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D955D3-384D-BA72-5C69-0A7C3EE56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C5164F-ADF8-6724-86B5-FF7E8888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7434B5-95E7-6C16-1029-47B1B995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577DE-9ED7-A2F7-FE28-028ED4B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2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CC2BC-3779-1AE7-254B-4C792AF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2F9BF4-70A1-D459-D715-F121A124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1D155B-6746-9F59-8422-5AEEE130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FCAF83-8A11-8785-2950-6F22671B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35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DE56D5-1D34-2DC1-5ADA-53BF2F05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8C584C-3AE7-4E1B-3457-D0308C5A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B57499-7314-6E04-513F-6CB039EC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D1953-1C0A-75DD-6976-796E0990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E78AC-01D5-3086-1920-276F3725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514DE4-9951-0DAD-9FEB-53AFDD7D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540801-674E-9C39-A889-E049D7C0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8EA13D-066E-E520-5F6E-BFB7FC5D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2BB8E9-EDD4-AE95-FA7C-D5782000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5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E694D-63A3-A3E2-6ACB-72538730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B7EDE0-0172-58AE-7314-890E028D9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570999-DC0F-8217-9165-E018857E6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9774F-FA79-751A-0CE1-DE762431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1074A-75D0-9EC6-451D-35D9B6D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B226C0-FAD9-239B-E4E3-A81C5DF1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AC4677-1799-47A1-6720-CA9CAFAA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F7C280-A604-E853-828D-61B62917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8A4F4-AA50-E283-9182-F3BCBFC10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31668-5AFA-4904-9E83-9EC4EA77A7FF}" type="datetimeFigureOut">
              <a:rPr kumimoji="1" lang="ja-JP" altLang="en-US" smtClean="0"/>
              <a:t>2024/5/12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F494-1A50-C27D-6819-A0A45F33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12299-E000-9A36-6A5A-0D739AFF0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D5401-E395-49CE-8C32-A34186BC7C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6BDA36-98BB-92B7-3B79-039078544DD8}"/>
              </a:ext>
            </a:extLst>
          </p:cNvPr>
          <p:cNvGrpSpPr/>
          <p:nvPr/>
        </p:nvGrpSpPr>
        <p:grpSpPr>
          <a:xfrm>
            <a:off x="0" y="121920"/>
            <a:ext cx="12192000" cy="6958149"/>
            <a:chOff x="0" y="121920"/>
            <a:chExt cx="12192000" cy="6958149"/>
          </a:xfrm>
        </p:grpSpPr>
        <p:sp>
          <p:nvSpPr>
            <p:cNvPr id="3" name="字幕 2">
              <a:extLst>
                <a:ext uri="{FF2B5EF4-FFF2-40B4-BE49-F238E27FC236}">
                  <a16:creationId xmlns:a16="http://schemas.microsoft.com/office/drawing/2014/main" id="{77B3D887-CB10-8F90-EB25-29194087841E}"/>
                </a:ext>
              </a:extLst>
            </p:cNvPr>
            <p:cNvSpPr>
              <a:spLocks/>
            </p:cNvSpPr>
            <p:nvPr>
              <p:ph type="subTitle" idx="1"/>
            </p:nvPr>
          </p:nvSpPr>
          <p:spPr>
            <a:xfrm>
              <a:off x="0" y="121920"/>
              <a:ext cx="12192000" cy="6958149"/>
            </a:xfrm>
          </p:spPr>
          <p:txBody>
            <a:bodyPr>
              <a:normAutofit/>
            </a:bodyPr>
            <a:lstStyle/>
            <a:p>
              <a:endParaRPr lang="en-US" altLang="ja-JP" sz="7300" dirty="0"/>
            </a:p>
            <a:p>
              <a:r>
                <a:rPr kumimoji="1" lang="ja-JP" altLang="en-US" sz="7300" dirty="0"/>
                <a:t>操作説明</a:t>
              </a:r>
              <a:endParaRPr kumimoji="1" lang="en-US" altLang="ja-JP" sz="7300" dirty="0"/>
            </a:p>
            <a:p>
              <a:pPr algn="l"/>
              <a:r>
                <a:rPr lang="en-US" altLang="ja-JP" sz="3600" dirty="0"/>
                <a:t>	[</a:t>
              </a:r>
              <a:r>
                <a:rPr lang="ja-JP" altLang="en-US" sz="3600" dirty="0"/>
                <a:t>キーボード</a:t>
              </a:r>
              <a:r>
                <a:rPr lang="en-US" altLang="ja-JP" sz="3600" dirty="0"/>
                <a:t>]					     [</a:t>
              </a:r>
              <a:r>
                <a:rPr lang="ja-JP" altLang="en-US" sz="3600" dirty="0"/>
                <a:t>ゲームパッド</a:t>
              </a:r>
              <a:r>
                <a:rPr lang="en-US" altLang="ja-JP" sz="3600" dirty="0"/>
                <a:t>]</a:t>
              </a:r>
            </a:p>
            <a:p>
              <a:pPr algn="l"/>
              <a:r>
                <a:rPr kumimoji="1" lang="en-US" altLang="ja-JP" sz="3600" dirty="0"/>
                <a:t>		</a:t>
              </a:r>
              <a:r>
                <a:rPr kumimoji="1" lang="ja-JP" altLang="en-US" sz="3600" dirty="0"/>
                <a:t>矢印</a:t>
              </a:r>
              <a:r>
                <a:rPr kumimoji="1" lang="en-US" altLang="ja-JP" sz="3600" dirty="0"/>
                <a:t>			</a:t>
              </a:r>
              <a:r>
                <a:rPr kumimoji="1" lang="ja-JP" altLang="en-US" sz="3600" dirty="0"/>
                <a:t>移動</a:t>
              </a:r>
              <a:r>
                <a:rPr kumimoji="1" lang="en-US" altLang="ja-JP" sz="3600" dirty="0"/>
                <a:t>		</a:t>
              </a:r>
              <a:r>
                <a:rPr kumimoji="1" lang="ja-JP" altLang="en-US" sz="3600" dirty="0"/>
                <a:t>左スティック</a:t>
              </a:r>
              <a:endParaRPr kumimoji="1" lang="en-US" altLang="ja-JP" sz="3600" dirty="0"/>
            </a:p>
            <a:p>
              <a:pPr algn="l"/>
              <a:r>
                <a:rPr lang="en-US" altLang="ja-JP" sz="3600" dirty="0"/>
                <a:t>		ENTER</a:t>
              </a:r>
              <a:r>
                <a:rPr lang="ja-JP" altLang="en-US" sz="3600" dirty="0"/>
                <a:t> </a:t>
              </a:r>
              <a:r>
                <a:rPr lang="en-US" altLang="ja-JP" sz="3600" dirty="0"/>
                <a:t>			</a:t>
              </a:r>
              <a:r>
                <a:rPr lang="ja-JP" altLang="en-US" sz="3600" dirty="0"/>
                <a:t>構え</a:t>
              </a:r>
              <a:r>
                <a:rPr lang="en-US" altLang="ja-JP" sz="3600" dirty="0"/>
                <a:t> 		       R2</a:t>
              </a:r>
              <a:endParaRPr kumimoji="1" lang="en-US" altLang="ja-JP" sz="3600" dirty="0"/>
            </a:p>
            <a:p>
              <a:pPr algn="l"/>
              <a:r>
                <a:rPr lang="en-US" altLang="ja-JP" sz="3600" dirty="0"/>
                <a:t>		SPACE			</a:t>
              </a:r>
              <a:r>
                <a:rPr lang="ja-JP" altLang="en-US" sz="3600" dirty="0"/>
                <a:t>攻撃</a:t>
              </a:r>
              <a:r>
                <a:rPr lang="en-US" altLang="ja-JP" sz="3600" dirty="0"/>
                <a:t>			R1</a:t>
              </a:r>
            </a:p>
            <a:p>
              <a:pPr algn="l"/>
              <a:r>
                <a:rPr kumimoji="1" lang="en-US" altLang="ja-JP" sz="3600" dirty="0"/>
                <a:t>		TAB		       	   </a:t>
              </a:r>
              <a:r>
                <a:rPr kumimoji="1" lang="ja-JP" altLang="en-US" sz="3600" dirty="0"/>
                <a:t>リロード</a:t>
              </a:r>
              <a:r>
                <a:rPr lang="en-US" altLang="ja-JP" sz="3600" dirty="0"/>
                <a:t>			L1</a:t>
              </a:r>
            </a:p>
            <a:p>
              <a:pPr algn="l"/>
              <a:r>
                <a:rPr kumimoji="1" lang="en-US" altLang="ja-JP" sz="3600" dirty="0"/>
                <a:t>	     	WSAD		   </a:t>
              </a:r>
              <a:r>
                <a:rPr kumimoji="1" lang="ja-JP" altLang="en-US" sz="3600" dirty="0"/>
                <a:t>カメラ移動</a:t>
              </a:r>
              <a:r>
                <a:rPr lang="en-US" altLang="ja-JP" sz="3600" dirty="0"/>
                <a:t>		</a:t>
              </a:r>
              <a:r>
                <a:rPr lang="ja-JP" altLang="en-US" sz="3600" dirty="0"/>
                <a:t>右スティック</a:t>
              </a:r>
              <a:endParaRPr kumimoji="1" lang="ja-JP" altLang="en-US" sz="3600" dirty="0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C1CF00D8-030E-F4F9-DE43-87BB726C432E}"/>
                </a:ext>
              </a:extLst>
            </p:cNvPr>
            <p:cNvSpPr/>
            <p:nvPr/>
          </p:nvSpPr>
          <p:spPr>
            <a:xfrm>
              <a:off x="670560" y="766354"/>
              <a:ext cx="11033760" cy="566928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5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6BDA36-98BB-92B7-3B79-039078544DD8}"/>
              </a:ext>
            </a:extLst>
          </p:cNvPr>
          <p:cNvGrpSpPr/>
          <p:nvPr/>
        </p:nvGrpSpPr>
        <p:grpSpPr>
          <a:xfrm>
            <a:off x="0" y="622391"/>
            <a:ext cx="12192000" cy="6657703"/>
            <a:chOff x="0" y="622391"/>
            <a:chExt cx="12192000" cy="6657703"/>
          </a:xfrm>
        </p:grpSpPr>
        <p:sp>
          <p:nvSpPr>
            <p:cNvPr id="3" name="字幕 2">
              <a:extLst>
                <a:ext uri="{FF2B5EF4-FFF2-40B4-BE49-F238E27FC236}">
                  <a16:creationId xmlns:a16="http://schemas.microsoft.com/office/drawing/2014/main" id="{77B3D887-CB10-8F90-EB25-29194087841E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0" y="622391"/>
              <a:ext cx="12192000" cy="6657703"/>
            </a:xfrm>
          </p:spPr>
          <p:txBody>
            <a:bodyPr>
              <a:normAutofit/>
            </a:bodyPr>
            <a:lstStyle/>
            <a:p>
              <a:endParaRPr lang="en-US" altLang="ja-JP" sz="7300" dirty="0"/>
            </a:p>
            <a:p>
              <a:pPr algn="l"/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[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キーボード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]					     [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ゲームパッド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]</a:t>
              </a:r>
            </a:p>
            <a:p>
              <a:pPr algn="l"/>
              <a:r>
                <a:rPr kumimoji="1"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</a:t>
              </a:r>
              <a:r>
                <a:rPr kumimoji="1"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矢印</a:t>
              </a:r>
              <a:r>
                <a:rPr kumimoji="1"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	</a:t>
              </a:r>
              <a:r>
                <a:rPr kumimoji="1"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移動</a:t>
              </a:r>
              <a:r>
                <a:rPr kumimoji="1"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</a:t>
              </a:r>
              <a:r>
                <a:rPr kumimoji="1"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左スティック</a:t>
              </a:r>
              <a:endParaRPr kumimoji="1" lang="en-US" altLang="ja-JP" sz="3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l"/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ENTER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	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構え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		       R2</a:t>
              </a:r>
              <a:endParaRPr kumimoji="1" lang="en-US" altLang="ja-JP" sz="3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l"/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SPACE			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攻撃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	R1</a:t>
              </a:r>
            </a:p>
            <a:p>
              <a:pPr algn="l"/>
              <a:r>
                <a:rPr kumimoji="1"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TAB		    </a:t>
              </a:r>
              <a:r>
                <a:rPr kumimoji="1"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リロード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  		L1</a:t>
              </a:r>
            </a:p>
            <a:p>
              <a:pPr algn="l"/>
              <a:r>
                <a:rPr kumimoji="1"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     	WSAD		   </a:t>
              </a:r>
              <a:r>
                <a:rPr kumimoji="1"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カメラ移動</a:t>
              </a:r>
              <a:r>
                <a:rPr lang="en-US" altLang="ja-JP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	</a:t>
              </a:r>
              <a:r>
                <a:rPr lang="ja-JP" altLang="en-US" sz="3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右スティック</a:t>
              </a:r>
              <a:endParaRPr kumimoji="1" lang="ja-JP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C1CF00D8-030E-F4F9-DE43-87BB726C432E}"/>
                </a:ext>
              </a:extLst>
            </p:cNvPr>
            <p:cNvSpPr/>
            <p:nvPr/>
          </p:nvSpPr>
          <p:spPr>
            <a:xfrm>
              <a:off x="670560" y="766354"/>
              <a:ext cx="11033760" cy="566928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45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7B3D887-CB10-8F90-EB25-29194087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09503"/>
            <a:ext cx="12192000" cy="20138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Push Button A</a:t>
            </a:r>
            <a:endParaRPr kumimoji="1" lang="ja-JP" altLang="en-US" sz="8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463F226-6181-4326-FA2A-8AB626F72563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6" name="図 5" descr="夕日に映る建物&#10;&#10;中程度の精度で自動的に生成された説明">
              <a:extLst>
                <a:ext uri="{FF2B5EF4-FFF2-40B4-BE49-F238E27FC236}">
                  <a16:creationId xmlns:a16="http://schemas.microsoft.com/office/drawing/2014/main" id="{2C981D9D-3F67-0A1C-F75C-09493C1FC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14"/>
            <a:stretch/>
          </p:blipFill>
          <p:spPr>
            <a:xfrm>
              <a:off x="20" y="1282"/>
              <a:ext cx="12191980" cy="6856718"/>
            </a:xfrm>
            <a:prstGeom prst="rect">
              <a:avLst/>
            </a:prstGeom>
          </p:spPr>
        </p:pic>
        <p:pic>
          <p:nvPicPr>
            <p:cNvPr id="8" name="図 7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FD205D6B-4C7A-137B-DEC2-18AC4C5D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12" y="165462"/>
              <a:ext cx="7042464" cy="4019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49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Amasis MT Pro Black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THS23 倉田勇次</dc:creator>
  <cp:lastModifiedBy>THS23 倉田勇次</cp:lastModifiedBy>
  <cp:revision>7</cp:revision>
  <dcterms:created xsi:type="dcterms:W3CDTF">2024-03-16T15:44:50Z</dcterms:created>
  <dcterms:modified xsi:type="dcterms:W3CDTF">2024-05-12T14:32:14Z</dcterms:modified>
</cp:coreProperties>
</file>