
<file path=[Content_Types].xml><?xml version="1.0" encoding="utf-8"?>
<Types xmlns="http://schemas.openxmlformats.org/package/2006/content-types"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1pPr>
    <a:lvl2pPr marL="0" marR="0" indent="457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2pPr>
    <a:lvl3pPr marL="0" marR="0" indent="914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3pPr>
    <a:lvl4pPr marL="0" marR="0" indent="1371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4pPr>
    <a:lvl5pPr marL="0" marR="0" indent="18288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5pPr>
    <a:lvl6pPr marL="0" marR="0" indent="22860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6pPr>
    <a:lvl7pPr marL="0" marR="0" indent="27432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7pPr>
    <a:lvl8pPr marL="0" marR="0" indent="32004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8pPr>
    <a:lvl9pPr marL="0" marR="0" indent="3657600" algn="ctr" defTabSz="2438400" rtl="0" fontAlgn="auto" latinLnBrk="0" hangingPunct="0">
      <a:lnSpc>
        <a:spcPct val="9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nela Text Regular"/>
        <a:ea typeface="Canela Text Regular"/>
        <a:cs typeface="Canela Text Regular"/>
        <a:sym typeface="Canela T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217956"/>
              <a:satOff val="14368"/>
              <a:lumOff val="177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71091"/>
              <a:satOff val="15926"/>
              <a:lumOff val="22314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45B43B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45B43B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9036"/>
              <a:lumOff val="17111"/>
            </a:schemeClr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BD17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FBD17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8A2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C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32C5B9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2">
                  <a:hueOff val="240640"/>
                  <a:satOff val="2542"/>
                  <a:lumOff val="-13198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240640"/>
              <a:satOff val="2542"/>
              <a:lumOff val="-13198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F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58" d="100"/>
          <a:sy n="58" d="100"/>
        </p:scale>
        <p:origin x="9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 i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986162"/>
            <a:ext cx="21945599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 i data</a:t>
            </a:r>
          </a:p>
        </p:txBody>
      </p:sp>
      <p:sp>
        <p:nvSpPr>
          <p:cNvPr id="12" name="Tytuł prezentacji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/>
            </a:lvl1pPr>
          </a:lstStyle>
          <a:p>
            <a:r>
              <a:t>Tytuł prezentacji</a:t>
            </a:r>
          </a:p>
        </p:txBody>
      </p:sp>
      <p:sp>
        <p:nvSpPr>
          <p:cNvPr id="13" name="Treść - poziom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7579"/>
            <a:ext cx="21945600" cy="225059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Podtytuł prezentacji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świadcze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reść - poziom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3251200"/>
            <a:ext cx="21945600" cy="66040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12800">
                <a:latin typeface="Canela Regular"/>
                <a:ea typeface="Canela Regular"/>
                <a:cs typeface="Canela Regular"/>
                <a:sym typeface="Canela Regular"/>
              </a:defRPr>
            </a:lvl5pPr>
          </a:lstStyle>
          <a:p>
            <a:r>
              <a:t>Oświadczenie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Ważny f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cje dotyczące fakt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8462239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Informacje dotyczące faktu</a:t>
            </a:r>
          </a:p>
        </p:txBody>
      </p:sp>
      <p:sp>
        <p:nvSpPr>
          <p:cNvPr id="107" name="Treść - poziom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214484"/>
            <a:ext cx="21945600" cy="4269708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22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Uznanie autorstw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11100053"/>
            <a:ext cx="21945602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Uznanie autorstwa</a:t>
            </a:r>
          </a:p>
        </p:txBody>
      </p:sp>
      <p:sp>
        <p:nvSpPr>
          <p:cNvPr id="116" name="Treść - poziom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178300"/>
            <a:ext cx="21945600" cy="4416425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1pPr>
            <a:lvl2pPr marL="0" indent="4572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2pPr>
            <a:lvl3pPr marL="0" indent="9144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3pPr>
            <a:lvl4pPr marL="0" indent="13716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4pPr>
            <a:lvl5pPr marL="0" indent="1828800" algn="ctr" defTabSz="2438400">
              <a:lnSpc>
                <a:spcPct val="80000"/>
              </a:lnSpc>
              <a:spcBef>
                <a:spcPts val="0"/>
              </a:spcBef>
              <a:buSzTx/>
              <a:buNone/>
              <a:defRPr sz="8400">
                <a:latin typeface="+mn-lt"/>
                <a:ea typeface="+mn-ea"/>
                <a:cs typeface="+mn-cs"/>
                <a:sym typeface="Canela Bold"/>
              </a:defRPr>
            </a:lvl5pPr>
          </a:lstStyle>
          <a:p>
            <a:r>
              <a:t>„Cytat godny uwagi”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Morze na tle nieba o zachodzie słońca 2"/>
          <p:cNvSpPr>
            <a:spLocks noGrp="1"/>
          </p:cNvSpPr>
          <p:nvPr>
            <p:ph type="pic" sz="quarter" idx="21"/>
          </p:nvPr>
        </p:nvSpPr>
        <p:spPr>
          <a:xfrm>
            <a:off x="15744825" y="5581752"/>
            <a:ext cx="7365408" cy="8280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Morze na tle nieba o zachodzie słońca 1"/>
          <p:cNvSpPr>
            <a:spLocks noGrp="1"/>
          </p:cNvSpPr>
          <p:nvPr>
            <p:ph type="pic" sz="quarter" idx="22"/>
          </p:nvPr>
        </p:nvSpPr>
        <p:spPr>
          <a:xfrm>
            <a:off x="15363825" y="1270000"/>
            <a:ext cx="8115300" cy="540900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Plaża i morze o zachodzie słońca"/>
          <p:cNvSpPr>
            <a:spLocks noGrp="1"/>
          </p:cNvSpPr>
          <p:nvPr>
            <p:ph type="pic" idx="23"/>
          </p:nvPr>
        </p:nvSpPr>
        <p:spPr>
          <a:xfrm>
            <a:off x="-635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ża i morze o zachodzie słońca"/>
          <p:cNvSpPr>
            <a:spLocks noGrp="1"/>
          </p:cNvSpPr>
          <p:nvPr>
            <p:ph type="pic" idx="21"/>
          </p:nvPr>
        </p:nvSpPr>
        <p:spPr>
          <a:xfrm>
            <a:off x="1270000" y="-423334"/>
            <a:ext cx="21844000" cy="1456266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ża i morze o zachodzie słońca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ytuł prezentacji"/>
          <p:cNvSpPr txBox="1">
            <a:spLocks noGrp="1"/>
          </p:cNvSpPr>
          <p:nvPr>
            <p:ph type="title" hasCustomPrompt="1"/>
          </p:nvPr>
        </p:nvSpPr>
        <p:spPr>
          <a:xfrm>
            <a:off x="1219200" y="3543300"/>
            <a:ext cx="21945600" cy="4267200"/>
          </a:xfrm>
          <a:prstGeom prst="rect">
            <a:avLst/>
          </a:prstGeom>
        </p:spPr>
        <p:txBody>
          <a:bodyPr anchor="b"/>
          <a:lstStyle>
            <a:lvl1pPr>
              <a:defRPr sz="12800" spc="-128">
                <a:solidFill>
                  <a:srgbClr val="FFFFFF"/>
                </a:solidFill>
              </a:defRPr>
            </a:lvl1pPr>
          </a:lstStyle>
          <a:p>
            <a:r>
              <a:t>Tytuł prezentacji</a:t>
            </a:r>
          </a:p>
        </p:txBody>
      </p:sp>
      <p:sp>
        <p:nvSpPr>
          <p:cNvPr id="23" name="Treść - poziom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569200"/>
            <a:ext cx="21945600" cy="22521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6000" spc="-59">
                <a:solidFill>
                  <a:srgbClr val="FFFFFF"/>
                </a:solidFill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Podtytuł prezentacji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 i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11988800"/>
            <a:ext cx="21945602" cy="605791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3000" spc="-29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Autor i data</a:t>
            </a:r>
          </a:p>
        </p:txBody>
      </p:sp>
      <p:sp>
        <p:nvSpPr>
          <p:cNvPr id="2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zdjęcie (zamienn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ytuł slajdu"/>
          <p:cNvSpPr txBox="1">
            <a:spLocks noGrp="1"/>
          </p:cNvSpPr>
          <p:nvPr>
            <p:ph type="title" hasCustomPrompt="1"/>
          </p:nvPr>
        </p:nvSpPr>
        <p:spPr>
          <a:xfrm>
            <a:off x="1215495" y="4585102"/>
            <a:ext cx="9757338" cy="2540001"/>
          </a:xfrm>
          <a:prstGeom prst="rect">
            <a:avLst/>
          </a:prstGeom>
        </p:spPr>
        <p:txBody>
          <a:bodyPr anchor="b"/>
          <a:lstStyle/>
          <a:p>
            <a:r>
              <a:t>Tytuł slajdu</a:t>
            </a:r>
          </a:p>
        </p:txBody>
      </p:sp>
      <p:sp>
        <p:nvSpPr>
          <p:cNvPr id="33" name="Morze na tle nieba o zachodzie słońca"/>
          <p:cNvSpPr>
            <a:spLocks noGrp="1"/>
          </p:cNvSpPr>
          <p:nvPr>
            <p:ph type="pic" idx="21"/>
          </p:nvPr>
        </p:nvSpPr>
        <p:spPr>
          <a:xfrm>
            <a:off x="9283700" y="1270000"/>
            <a:ext cx="167513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Treść - poziom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19200" y="7016750"/>
            <a:ext cx="9753600" cy="5416550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4572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9144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13716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182880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Podtytuł slajdu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ytuł slajdu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Tytuł slajdu</a:t>
            </a:r>
          </a:p>
        </p:txBody>
      </p:sp>
      <p:sp>
        <p:nvSpPr>
          <p:cNvPr id="43" name="Treść - poziom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Tekst punktora na slajdzie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Podtytuł slajd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Podtytuł slajdu</a:t>
            </a:r>
          </a:p>
        </p:txBody>
      </p:sp>
      <p:sp>
        <p:nvSpPr>
          <p:cNvPr id="45" name="Numer slajd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reść - poziom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487148"/>
          </a:xfrm>
          <a:prstGeom prst="rect">
            <a:avLst/>
          </a:prstGeom>
        </p:spPr>
        <p:txBody>
          <a:bodyPr numCol="2" spcCol="2558384"/>
          <a:lstStyle/>
          <a:p>
            <a:r>
              <a:t>Tekst punktora na slajdzie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tuł i punktory ze zdjęc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ytuł slajdu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9753600" cy="1600200"/>
          </a:xfrm>
          <a:prstGeom prst="rect">
            <a:avLst/>
          </a:prstGeom>
        </p:spPr>
        <p:txBody>
          <a:bodyPr/>
          <a:lstStyle/>
          <a:p>
            <a:r>
              <a:t>Tytuł slajdu</a:t>
            </a:r>
          </a:p>
        </p:txBody>
      </p:sp>
      <p:sp>
        <p:nvSpPr>
          <p:cNvPr id="61" name="Morze na tle nieba o zachodzie słońca"/>
          <p:cNvSpPr>
            <a:spLocks noGrp="1"/>
          </p:cNvSpPr>
          <p:nvPr>
            <p:ph type="pic" idx="21"/>
          </p:nvPr>
        </p:nvSpPr>
        <p:spPr>
          <a:xfrm>
            <a:off x="12192644" y="718588"/>
            <a:ext cx="10972801" cy="1232962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2" name="Podtytuł slajdu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19200" y="2387600"/>
            <a:ext cx="9757569" cy="832612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Podtytuł slajdu</a:t>
            </a:r>
          </a:p>
        </p:txBody>
      </p:sp>
      <p:sp>
        <p:nvSpPr>
          <p:cNvPr id="63" name="Treść - poziom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19200" y="4023221"/>
            <a:ext cx="9757569" cy="8384679"/>
          </a:xfrm>
          <a:prstGeom prst="rect">
            <a:avLst/>
          </a:prstGeom>
        </p:spPr>
        <p:txBody>
          <a:bodyPr/>
          <a:lstStyle/>
          <a:p>
            <a:r>
              <a:t>Tekst punktora na slajdzie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403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kc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ytuł sekcji"/>
          <p:cNvSpPr txBox="1">
            <a:spLocks noGrp="1"/>
          </p:cNvSpPr>
          <p:nvPr>
            <p:ph type="title" hasCustomPrompt="1"/>
          </p:nvPr>
        </p:nvSpPr>
        <p:spPr>
          <a:xfrm>
            <a:off x="1219200" y="3242270"/>
            <a:ext cx="21945600" cy="6604001"/>
          </a:xfrm>
          <a:prstGeom prst="rect">
            <a:avLst/>
          </a:prstGeom>
        </p:spPr>
        <p:txBody>
          <a:bodyPr anchor="ctr"/>
          <a:lstStyle>
            <a:lvl1pPr>
              <a:defRPr sz="12800" spc="0"/>
            </a:lvl1pPr>
          </a:lstStyle>
          <a:p>
            <a:r>
              <a:t>Tytuł sekcji</a:t>
            </a:r>
          </a:p>
        </p:txBody>
      </p:sp>
      <p:sp>
        <p:nvSpPr>
          <p:cNvPr id="72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ytuł slajdu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Tytuł slajdu</a:t>
            </a:r>
          </a:p>
        </p:txBody>
      </p:sp>
      <p:sp>
        <p:nvSpPr>
          <p:cNvPr id="80" name="Podtytuł slajd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4648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Podtytuł slajdu</a:t>
            </a:r>
          </a:p>
        </p:txBody>
      </p:sp>
      <p:sp>
        <p:nvSpPr>
          <p:cNvPr id="8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r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ytuł programu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Tytuł programu</a:t>
            </a:r>
          </a:p>
        </p:txBody>
      </p:sp>
      <p:sp>
        <p:nvSpPr>
          <p:cNvPr id="89" name="Treść - poziom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5600" cy="838554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1pPr>
            <a:lvl2pPr marL="0" indent="4572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2pPr>
            <a:lvl3pPr marL="0" indent="9144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3pPr>
            <a:lvl4pPr marL="0" indent="13716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4pPr>
            <a:lvl5pPr marL="0" indent="1828800" defTabSz="825500">
              <a:lnSpc>
                <a:spcPct val="100000"/>
              </a:lnSpc>
              <a:buSzTx/>
              <a:buNone/>
              <a:defRPr sz="6800" spc="-136">
                <a:latin typeface="Canela Deck Regular"/>
                <a:ea typeface="Canela Deck Regular"/>
                <a:cs typeface="Canela Deck Regular"/>
                <a:sym typeface="Canela Deck Regular"/>
              </a:defRPr>
            </a:lvl5pPr>
          </a:lstStyle>
          <a:p>
            <a:r>
              <a:t>Tematy programu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Podtytuł programu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2387115"/>
            <a:ext cx="21945602" cy="832613"/>
          </a:xfrm>
          <a:prstGeom prst="rect">
            <a:avLst/>
          </a:prstGeom>
        </p:spPr>
        <p:txBody>
          <a:bodyPr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pc="-44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</a:lstStyle>
          <a:p>
            <a:r>
              <a:t>Podtytuł programu</a:t>
            </a:r>
          </a:p>
        </p:txBody>
      </p:sp>
      <p:sp>
        <p:nvSpPr>
          <p:cNvPr id="91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2700000"/>
            <a:ext cx="388621" cy="42926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slajdu"/>
          <p:cNvSpPr txBox="1">
            <a:spLocks noGrp="1"/>
          </p:cNvSpPr>
          <p:nvPr>
            <p:ph type="title" hasCustomPrompt="1"/>
          </p:nvPr>
        </p:nvSpPr>
        <p:spPr>
          <a:xfrm>
            <a:off x="1219200" y="774700"/>
            <a:ext cx="21945600" cy="1727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Tytuł slajdu</a:t>
            </a:r>
          </a:p>
        </p:txBody>
      </p:sp>
      <p:sp>
        <p:nvSpPr>
          <p:cNvPr id="3" name="Treść - poziom 1…"/>
          <p:cNvSpPr txBox="1">
            <a:spLocks noGrp="1"/>
          </p:cNvSpPr>
          <p:nvPr>
            <p:ph type="body" idx="1" hasCustomPrompt="1"/>
          </p:nvPr>
        </p:nvSpPr>
        <p:spPr>
          <a:xfrm>
            <a:off x="1219200" y="4013200"/>
            <a:ext cx="21948577" cy="848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Tekst punktora na slajdzie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umer slajdu"/>
          <p:cNvSpPr txBox="1">
            <a:spLocks noGrp="1"/>
          </p:cNvSpPr>
          <p:nvPr>
            <p:ph type="sldNum" sz="quarter" idx="2"/>
          </p:nvPr>
        </p:nvSpPr>
        <p:spPr>
          <a:xfrm>
            <a:off x="11997689" y="12700000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lnSpc>
                <a:spcPct val="100000"/>
              </a:lnSpc>
              <a:defRPr sz="2000">
                <a:solidFill>
                  <a:srgbClr val="5E5E5E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1pPr>
      <a:lvl2pPr marL="0" marR="0" indent="457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2pPr>
      <a:lvl3pPr marL="0" marR="0" indent="914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3pPr>
      <a:lvl4pPr marL="0" marR="0" indent="1371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4pPr>
      <a:lvl5pPr marL="0" marR="0" indent="18288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5pPr>
      <a:lvl6pPr marL="0" marR="0" indent="22860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6pPr>
      <a:lvl7pPr marL="0" marR="0" indent="27432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7pPr>
      <a:lvl8pPr marL="0" marR="0" indent="32004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8pPr>
      <a:lvl9pPr marL="0" marR="0" indent="3657600" algn="ctr" defTabSz="2438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84" baseline="0">
          <a:solidFill>
            <a:srgbClr val="000000"/>
          </a:solidFill>
          <a:uFillTx/>
          <a:latin typeface="+mn-lt"/>
          <a:ea typeface="+mn-ea"/>
          <a:cs typeface="+mn-cs"/>
          <a:sym typeface="Canela Bold"/>
        </a:defRPr>
      </a:lvl9pPr>
    </p:titleStyle>
    <p:bodyStyle>
      <a:lvl1pPr marL="5461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1pPr>
      <a:lvl2pPr marL="10922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2pPr>
      <a:lvl3pPr marL="16383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3pPr>
      <a:lvl4pPr marL="21844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4pPr>
      <a:lvl5pPr marL="27305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5pPr>
      <a:lvl6pPr marL="32766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6pPr>
      <a:lvl7pPr marL="38227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7pPr>
      <a:lvl8pPr marL="43688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8pPr>
      <a:lvl9pPr marL="4914900" marR="0" indent="-546100" algn="l" defTabSz="2438338" rtl="0" latinLnBrk="0">
        <a:lnSpc>
          <a:spcPct val="90000"/>
        </a:lnSpc>
        <a:spcBef>
          <a:spcPts val="2400"/>
        </a:spcBef>
        <a:spcAft>
          <a:spcPts val="0"/>
        </a:spcAft>
        <a:buClrTx/>
        <a:buSzPct val="150000"/>
        <a:buFontTx/>
        <a:buChar char="•"/>
        <a:tabLst/>
        <a:defRPr sz="4400" b="0" i="0" u="none" strike="noStrike" cap="none" spc="0" baseline="0">
          <a:solidFill>
            <a:srgbClr val="000000"/>
          </a:solidFill>
          <a:uFillTx/>
          <a:latin typeface="Canela Text Regular"/>
          <a:ea typeface="Canela Text Regular"/>
          <a:cs typeface="Canela Text Regular"/>
          <a:sym typeface="Canela Text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or i dat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2" name="Konspek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Konspekt</a:t>
            </a:r>
          </a:p>
        </p:txBody>
      </p:sp>
      <p:sp>
        <p:nvSpPr>
          <p:cNvPr id="153" name="Podtytuł prezentacj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54" name="Nagranie dźwiękowe.m4a" descr="Nagranie dźwiękowe.m4a"/>
          <p:cNvPicPr>
            <a:picLocks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 rot="1672012">
            <a:off x="12319000" y="6985000"/>
            <a:ext cx="571500" cy="571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7" fill="hold" display="0">
                  <p:stCondLst>
                    <p:cond delay="indefinite"/>
                  </p:stCondLst>
                </p:cTn>
                <p:tgtEl>
                  <p:spTgt spid="15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3_ClassicWhite">
  <a:themeElements>
    <a:clrScheme name="23_Clas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3E74D1"/>
      </a:accent1>
      <a:accent2>
        <a:srgbClr val="33C5B9"/>
      </a:accent2>
      <a:accent3>
        <a:srgbClr val="45B53C"/>
      </a:accent3>
      <a:accent4>
        <a:srgbClr val="FFBD16"/>
      </a:accent4>
      <a:accent5>
        <a:srgbClr val="E22146"/>
      </a:accent5>
      <a:accent6>
        <a:srgbClr val="836BB7"/>
      </a:accent6>
      <a:hlink>
        <a:srgbClr val="0000FF"/>
      </a:hlink>
      <a:folHlink>
        <a:srgbClr val="FF00FF"/>
      </a:folHlink>
    </a:clrScheme>
    <a:fontScheme name="23_ClassicWhite">
      <a:majorFont>
        <a:latin typeface="Canela Bold"/>
        <a:ea typeface="Canela Bold"/>
        <a:cs typeface="Canela Bold"/>
      </a:majorFont>
      <a:minorFont>
        <a:latin typeface="Canela Bold"/>
        <a:ea typeface="Canela Bold"/>
        <a:cs typeface="Canela Bold"/>
      </a:minorFont>
    </a:fontScheme>
    <a:fmtScheme name="23_Clas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130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400" rtl="0" fontAlgn="auto" latinLnBrk="0" hangingPunct="0">
          <a:lnSpc>
            <a:spcPct val="9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nela Text Regular"/>
            <a:ea typeface="Canela Text Regular"/>
            <a:cs typeface="Canela Text Regular"/>
            <a:sym typeface="Canela T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Macintosh PowerPoint</Application>
  <PresentationFormat>Niestandardowy</PresentationFormat>
  <Paragraphs>1</Paragraphs>
  <Slides>1</Slides>
  <Notes>0</Notes>
  <HiddenSlides>0</HiddenSlides>
  <MMClips>1</MMClips>
  <ScaleCrop>false</ScaleCrop>
  <HeadingPairs>
    <vt:vector size="6" baseType="variant">
      <vt:variant>
        <vt:lpstr>Używane czcionki</vt:lpstr>
      </vt:variant>
      <vt:variant>
        <vt:i4>9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11" baseType="lpstr">
      <vt:lpstr>Canela Bold</vt:lpstr>
      <vt:lpstr>Canela Deck Regular</vt:lpstr>
      <vt:lpstr>Canela Regular</vt:lpstr>
      <vt:lpstr>Canela Text Regular</vt:lpstr>
      <vt:lpstr>Graphik</vt:lpstr>
      <vt:lpstr>Graphik-Medium</vt:lpstr>
      <vt:lpstr>Graphik-SemiboldItalic</vt:lpstr>
      <vt:lpstr>Helvetica Neue</vt:lpstr>
      <vt:lpstr>Times New Roman</vt:lpstr>
      <vt:lpstr>23_ClassicWhite</vt:lpstr>
      <vt:lpstr>Konspekt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Konspekt</dc:title>
  <cp:lastModifiedBy>Paweł Kurtyka</cp:lastModifiedBy>
  <cp:revision>1</cp:revision>
  <dcterms:modified xsi:type="dcterms:W3CDTF">2022-04-10T12:54:52Z</dcterms:modified>
</cp:coreProperties>
</file>