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0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6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CD2E-27BF-4AAB-A207-891BEFCD127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287C-5041-468E-84B2-8FA91EFF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Workspace Window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Widget </a:t>
            </a:r>
            <a:r>
              <a:rPr lang="en-US" dirty="0" err="1" smtClean="0"/>
              <a:t>Updation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UI as of 13/06/2024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75" y="1690688"/>
            <a:ext cx="6963650" cy="49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Custom User Code widget and save its output referencing to the particular widget.</a:t>
            </a:r>
          </a:p>
          <a:p>
            <a:r>
              <a:rPr lang="en-US" dirty="0" smtClean="0"/>
              <a:t>Add variable name option for widget to code conversation</a:t>
            </a:r>
          </a:p>
          <a:p>
            <a:r>
              <a:rPr lang="en-US" dirty="0" smtClean="0"/>
              <a:t>Add a section to display code of the particular widget along with a button to copy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User Code Window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Styling Window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Save UI Window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UI as of 13/06/2024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57080"/>
            <a:ext cx="10515600" cy="48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 </a:t>
            </a:r>
            <a:r>
              <a:rPr lang="en-US" dirty="0" err="1" smtClean="0"/>
              <a:t>menubar</a:t>
            </a:r>
            <a:r>
              <a:rPr lang="en-US" dirty="0" smtClean="0"/>
              <a:t> with </a:t>
            </a:r>
            <a:r>
              <a:rPr lang="en-US" smtClean="0"/>
              <a:t>various </a:t>
            </a:r>
            <a:r>
              <a:rPr lang="en-US" smtClean="0"/>
              <a:t>functionality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Widget Catalog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UI as of 13/06/2024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2591095"/>
            <a:ext cx="4324954" cy="695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8" y="4581060"/>
            <a:ext cx="4311964" cy="1172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576" y="3590840"/>
            <a:ext cx="4286848" cy="685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731" y="4720463"/>
            <a:ext cx="4790362" cy="13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styling window through TTK Widget Catalog for TTK widget styling</a:t>
            </a:r>
          </a:p>
          <a:p>
            <a:r>
              <a:rPr lang="en-US" dirty="0" smtClean="0"/>
              <a:t>Disable Close Button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Widget Creation 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UI as of 13/06/2024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262"/>
            <a:ext cx="4151859" cy="3134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741680"/>
            <a:ext cx="41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21" y="1569262"/>
            <a:ext cx="5402279" cy="38670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1521" y="5498455"/>
            <a:ext cx="41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2</a:t>
            </a:r>
          </a:p>
        </p:txBody>
      </p:sp>
    </p:spTree>
    <p:extLst>
      <p:ext uri="{BB962C8B-B14F-4D97-AF65-F5344CB8AC3E}">
        <p14:creationId xmlns:p14="http://schemas.microsoft.com/office/powerpoint/2010/main" val="37860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Frame 1 into Frame 2</a:t>
            </a:r>
          </a:p>
          <a:p>
            <a:r>
              <a:rPr lang="en-US" dirty="0" smtClean="0"/>
              <a:t>Integrate Custom User Code widget and save its output referencing to the particular widget.</a:t>
            </a:r>
          </a:p>
          <a:p>
            <a:r>
              <a:rPr lang="en-US" dirty="0" smtClean="0"/>
              <a:t>Add variable name option for widget to code conversation</a:t>
            </a:r>
          </a:p>
          <a:p>
            <a:r>
              <a:rPr lang="en-US" dirty="0" smtClean="0"/>
              <a:t>Add a section to display code of the particular widget along with a button to copy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176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Workspace Window</vt:lpstr>
      <vt:lpstr>Current UI as of 13/06/2024</vt:lpstr>
      <vt:lpstr>Further Developments:</vt:lpstr>
      <vt:lpstr>Widget Catalog</vt:lpstr>
      <vt:lpstr>Current UI as of 13/06/2024</vt:lpstr>
      <vt:lpstr>Further Development:</vt:lpstr>
      <vt:lpstr>Widget Creation UI</vt:lpstr>
      <vt:lpstr>Current UI as of 13/06/2024</vt:lpstr>
      <vt:lpstr>Further Development:</vt:lpstr>
      <vt:lpstr>Widget Updation UI</vt:lpstr>
      <vt:lpstr>Current UI as of 13/06/2024</vt:lpstr>
      <vt:lpstr>Further Development:</vt:lpstr>
      <vt:lpstr>Custom User Code Window</vt:lpstr>
      <vt:lpstr>Styling Window</vt:lpstr>
      <vt:lpstr>Save UI Window</vt:lpstr>
      <vt:lpstr>Menu Bar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Workspace Window</dc:title>
  <dc:creator>Riyaz</dc:creator>
  <cp:lastModifiedBy>Riyaz</cp:lastModifiedBy>
  <cp:revision>6</cp:revision>
  <dcterms:created xsi:type="dcterms:W3CDTF">2024-06-13T14:21:28Z</dcterms:created>
  <dcterms:modified xsi:type="dcterms:W3CDTF">2024-06-14T18:41:35Z</dcterms:modified>
</cp:coreProperties>
</file>