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BFC3-0919-433E-9257-514977F52F95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B4C9-AD3B-46BF-B54C-CCD3978D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Application</a:t>
            </a:r>
            <a:br>
              <a:rPr lang="en-US" dirty="0" smtClean="0"/>
            </a:br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Technology Used : Java 8 , Spring Boot , Spring REST , Spring Data JPA , MySQL Database , Micro services , Eureka Server &amp; Client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21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40" y="74569"/>
            <a:ext cx="10515600" cy="103570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Front end for User-Admin console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540" y="1227419"/>
            <a:ext cx="10515600" cy="815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Admin user can manage questions (CURD operation), view performance &amp; mange 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6" y="2159594"/>
            <a:ext cx="11122270" cy="4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3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Work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262"/>
            <a:ext cx="10515600" cy="4351338"/>
          </a:xfrm>
        </p:spPr>
        <p:txBody>
          <a:bodyPr/>
          <a:lstStyle/>
          <a:p>
            <a:r>
              <a:rPr lang="en-US" dirty="0" smtClean="0"/>
              <a:t>Based on the previous sample of front end , create other front end pages.</a:t>
            </a:r>
          </a:p>
          <a:p>
            <a:r>
              <a:rPr lang="en-US" dirty="0" smtClean="0"/>
              <a:t>Write good quality code.</a:t>
            </a:r>
          </a:p>
          <a:p>
            <a:r>
              <a:rPr lang="en-US" dirty="0" smtClean="0"/>
              <a:t>Write Spring code in modular approach .</a:t>
            </a:r>
          </a:p>
          <a:p>
            <a:r>
              <a:rPr lang="en-US" dirty="0" smtClean="0"/>
              <a:t>Write Java Test cases using </a:t>
            </a:r>
            <a:r>
              <a:rPr lang="en-US" dirty="0" err="1" smtClean="0"/>
              <a:t>Junit</a:t>
            </a:r>
            <a:r>
              <a:rPr lang="en-US" dirty="0" smtClean="0"/>
              <a:t> testing.</a:t>
            </a:r>
          </a:p>
          <a:p>
            <a:r>
              <a:rPr lang="en-US" dirty="0" smtClean="0"/>
              <a:t>Write proper documentation of the code.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7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64" y="93039"/>
            <a:ext cx="11783939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602"/>
            <a:ext cx="10515600" cy="4758361"/>
          </a:xfrm>
        </p:spPr>
        <p:txBody>
          <a:bodyPr/>
          <a:lstStyle/>
          <a:p>
            <a:r>
              <a:rPr lang="en-US" dirty="0" smtClean="0"/>
              <a:t>ABC-University wants to provide the quiz application to the students , so that Student can practice and learn.</a:t>
            </a:r>
          </a:p>
          <a:p>
            <a:r>
              <a:rPr lang="en-US" dirty="0" smtClean="0"/>
              <a:t>Students can give test on various category </a:t>
            </a:r>
            <a:r>
              <a:rPr lang="en-US" sz="1800" dirty="0" smtClean="0"/>
              <a:t>(based on their choice) </a:t>
            </a:r>
            <a:r>
              <a:rPr lang="en-US" dirty="0" smtClean="0"/>
              <a:t>and select the level of difficulty </a:t>
            </a:r>
            <a:r>
              <a:rPr lang="en-US" sz="1800" dirty="0" smtClean="0"/>
              <a:t>(basic , intermediate &amp; advance).</a:t>
            </a:r>
            <a:endParaRPr lang="en-US" dirty="0" smtClean="0"/>
          </a:p>
          <a:p>
            <a:r>
              <a:rPr lang="en-US" dirty="0" smtClean="0"/>
              <a:t>Each test should consist 20 questions from the same difficulty level.</a:t>
            </a:r>
          </a:p>
          <a:p>
            <a:r>
              <a:rPr lang="en-US" dirty="0" smtClean="0"/>
              <a:t>Students after submission of test , will get the result in % and can see that how many (count) participants scored more and less marks than him and maximum marks scored.</a:t>
            </a:r>
          </a:p>
          <a:p>
            <a:r>
              <a:rPr lang="en-US" dirty="0" smtClean="0"/>
              <a:t>Students can see their historic data as well.</a:t>
            </a:r>
          </a:p>
          <a:p>
            <a:r>
              <a:rPr lang="en-US" dirty="0" smtClean="0"/>
              <a:t>Whole process can only be possible after valid login.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02" y="236938"/>
            <a:ext cx="10515600" cy="87401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Continue.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5" y="1529697"/>
            <a:ext cx="11140155" cy="4647266"/>
          </a:xfrm>
        </p:spPr>
        <p:txBody>
          <a:bodyPr/>
          <a:lstStyle/>
          <a:p>
            <a:r>
              <a:rPr lang="en-US" dirty="0" smtClean="0"/>
              <a:t>This data can also be accessed by the university </a:t>
            </a:r>
          </a:p>
          <a:p>
            <a:r>
              <a:rPr lang="en-US" dirty="0" smtClean="0"/>
              <a:t>University admin filter students records based on category and difficulty level.</a:t>
            </a:r>
          </a:p>
          <a:p>
            <a:r>
              <a:rPr lang="en-US" dirty="0" smtClean="0"/>
              <a:t>Admin can sort the student records too based on above criteria.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57" y="117297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Sample Data of Question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49" y="1876954"/>
            <a:ext cx="10721410" cy="15190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2927" y="3396003"/>
            <a:ext cx="10900873" cy="2780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above table is the sample unit of Question table </a:t>
            </a:r>
          </a:p>
          <a:p>
            <a:r>
              <a:rPr lang="en-US" dirty="0" smtClean="0"/>
              <a:t>Column marks is used to identify the difficulty level.</a:t>
            </a:r>
          </a:p>
          <a:p>
            <a:r>
              <a:rPr lang="en-US" dirty="0" err="1" smtClean="0"/>
              <a:t>QuestionID</a:t>
            </a:r>
            <a:r>
              <a:rPr lang="en-US" dirty="0" smtClean="0"/>
              <a:t>* is an int value.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050" i="1" dirty="0" smtClean="0"/>
              <a:t>first column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882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Sample Data – User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452" y="1912693"/>
            <a:ext cx="8832687" cy="157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1" y="151161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Test-Score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40" y="1476724"/>
            <a:ext cx="8473729" cy="135193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5540" y="3122538"/>
            <a:ext cx="10900873" cy="2780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Test score table is used to store the test records.</a:t>
            </a:r>
          </a:p>
          <a:p>
            <a:r>
              <a:rPr lang="en-US" dirty="0" smtClean="0"/>
              <a:t>It holds User (Student) Id and </a:t>
            </a:r>
            <a:r>
              <a:rPr lang="en-US" dirty="0" err="1" smtClean="0"/>
              <a:t>TestId</a:t>
            </a:r>
            <a:r>
              <a:rPr lang="en-US" dirty="0" smtClean="0"/>
              <a:t> (act as each attempt).</a:t>
            </a:r>
          </a:p>
          <a:p>
            <a:r>
              <a:rPr lang="en-US" dirty="0" smtClean="0"/>
              <a:t>Notice marks is calculated out of 20 in percentage basis.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050" i="1" dirty="0" smtClean="0"/>
              <a:t>first column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2640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724" y="194210"/>
            <a:ext cx="2246832" cy="125857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17" y="88274"/>
            <a:ext cx="7635711" cy="647108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289847" y="1273323"/>
            <a:ext cx="683663" cy="307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89847" y="1923872"/>
            <a:ext cx="846033" cy="92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95843" y="2512464"/>
            <a:ext cx="1179320" cy="3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6022" y="2623559"/>
            <a:ext cx="1239141" cy="967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871393" y="3512321"/>
            <a:ext cx="1545360" cy="647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19782" y="4003704"/>
            <a:ext cx="1596972" cy="773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297966" y="4281443"/>
            <a:ext cx="1264778" cy="854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007836" y="2871387"/>
            <a:ext cx="965674" cy="245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53" y="213646"/>
            <a:ext cx="11157247" cy="108531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Angular Front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53" y="1298962"/>
            <a:ext cx="10515600" cy="4351338"/>
          </a:xfrm>
        </p:spPr>
        <p:txBody>
          <a:bodyPr/>
          <a:lstStyle/>
          <a:p>
            <a:r>
              <a:rPr lang="en-US" dirty="0" smtClean="0"/>
              <a:t>Create Angular front end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40" y="2144727"/>
            <a:ext cx="9267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997" y="279667"/>
            <a:ext cx="4861845" cy="204478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User – Student</a:t>
            </a:r>
            <a:br>
              <a:rPr lang="en-US" dirty="0" smtClean="0"/>
            </a:br>
            <a:r>
              <a:rPr lang="en-US" dirty="0" smtClean="0"/>
              <a:t>Test page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88" y="0"/>
            <a:ext cx="6362700" cy="6515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5540" y="3122538"/>
            <a:ext cx="4477017" cy="26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Attempt test , view result &amp; previous test are the use cases which student can perform.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4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347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Spring Boot Application Case Study</vt:lpstr>
      <vt:lpstr>Background </vt:lpstr>
      <vt:lpstr>Continue.</vt:lpstr>
      <vt:lpstr>Sample Data of Question Table</vt:lpstr>
      <vt:lpstr>Sample Data – User Table</vt:lpstr>
      <vt:lpstr>Test-Score Table</vt:lpstr>
      <vt:lpstr>Use Case</vt:lpstr>
      <vt:lpstr>Angular Front End </vt:lpstr>
      <vt:lpstr>User – Student Test page </vt:lpstr>
      <vt:lpstr>Front end for User-Admin console </vt:lpstr>
      <vt:lpstr>Work opportunity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Application Case Study</dc:title>
  <dc:creator>Hp</dc:creator>
  <cp:lastModifiedBy>Hp</cp:lastModifiedBy>
  <cp:revision>14</cp:revision>
  <dcterms:created xsi:type="dcterms:W3CDTF">2022-07-14T04:34:03Z</dcterms:created>
  <dcterms:modified xsi:type="dcterms:W3CDTF">2022-07-15T02:33:57Z</dcterms:modified>
</cp:coreProperties>
</file>