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A30A0-738E-48F7-A412-C5135AAE4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ABFAF-FAF0-4E5C-8C1F-B200A7741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3ED0C9-2170-4250-ACDE-4F20E207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C5158F-F0A7-43A6-957C-EB501D36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F2DAF-ED11-4BFB-9067-EBDB0AFE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90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0043-F5DD-4613-B4D1-00914215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C32C19-EC13-4F04-BFFD-C657BA2F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01EA24-8547-4414-98F2-06058A4D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86508A-0F68-460A-A942-ABBAB916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D3229-59D8-4BC7-B376-0C643569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69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FA46CD-A04D-4CD6-952E-1AA8A7CFA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1432E5-EEB2-429D-8FFF-228065115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7DCBC3-5C35-44D8-AAF5-E6645EE7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D58A37-92F8-40AB-8427-0370AD5F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87EC91-126B-441C-9786-3497A140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80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457EE-15EA-488C-B486-C080E4B2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2E150-AC02-471E-AF93-7BB7B8BA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6AD6D3-C9C6-4F98-95DF-73C7779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0866E0-7DE0-4B2D-9A02-B70A3FD5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E2166A-A285-43D5-BCDC-A7C96ED4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63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1A9FE-20EF-4A5D-B5A5-742FB53F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D2B007-557C-4302-A3DB-9FEBC26DE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C777C-A7BD-4BC8-B6C1-3FA855C7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B1F523-217F-402F-9444-FF751510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854F4D-D616-4C6F-AB7F-E0E668A3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3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128E7-9603-482F-BC54-EF5CCA02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CD0C7-685D-4F4D-93CE-CE070B084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EF9E89-C8D3-46D2-9DCF-A087D2FE7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0BCEFD-D169-4F51-A1F3-B5BF9E8F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CF9910-798E-4543-8F63-678AD1AE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5BCCD8-2C85-4353-AE3E-1071ABC6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58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41D08-E982-4D8B-97AE-116998D1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5A9BA-2292-4487-A517-0B5EF10EE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FDE263-F8B5-453C-AED4-B96B160D6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9099DA-8BAA-47F1-9FE1-68A00D49B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8099EB-6297-4667-83AC-9D6DCA856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4B550C-530A-476A-AE17-4C861385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893486-EB22-4FA3-8C0A-97F01965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C5C822-A2A0-48E1-8CF7-0C21FCFD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49347-BD70-49B0-A5AD-3918A103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268101-1B39-4E0E-AE26-BB29B98D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2CC69E-AF68-4797-B1AE-6033D4DD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118029-E77A-4271-B7F9-2A5F16F9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43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C74CCD-F241-42CE-8ED3-0F85C07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3F298D-BCF7-44EC-B6F6-4A6E1DD1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5D4BD4-F082-4C69-932D-D752BDF0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85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16369-8806-4E4A-9CDF-D4E414DE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B04B0-41BA-4E02-9102-95795B355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261949-7BFC-49B0-BABE-2E3D9691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FCD074-CE21-4C38-BBDE-D9F36A9B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36C42A-A497-4DC0-8C36-80760B30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4F186A-374D-44CE-995F-C6150E38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13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ADDB3-A180-4AEA-BC38-3CD8A162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CE7ACC-1284-4B28-8091-258A6C494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5DC672-B5FE-4E78-A8B3-5FF29C30C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13F3B3-7478-4589-906A-9E20705C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DC637F-15B3-438A-9C87-2601F16D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D8AB88-3769-4103-909B-E07823B9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27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9C3B5-CB26-4F61-AFC8-8C47CAB2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10D452-D4C4-4E8F-A4D5-2C7D6483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8DF31-4DB5-47C7-B561-7ADD3B91C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E22B2F-F4F9-4A87-B260-F6E796145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2B27B2-D386-4DC3-AE4C-20800220D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15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7D411-981E-4B1C-8A0D-B1E00DE4C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Обучающий </a:t>
            </a:r>
            <a:r>
              <a:rPr lang="ru-RU" dirty="0" err="1"/>
              <a:t>теелграм</a:t>
            </a:r>
            <a:r>
              <a:rPr lang="ru-RU" dirty="0"/>
              <a:t> 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35F2CB-8CBE-4C38-8E31-93B615DF7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Подготовила Сафронова Вероника</a:t>
            </a:r>
          </a:p>
        </p:txBody>
      </p:sp>
    </p:spTree>
    <p:extLst>
      <p:ext uri="{BB962C8B-B14F-4D97-AF65-F5344CB8AC3E}">
        <p14:creationId xmlns:p14="http://schemas.microsoft.com/office/powerpoint/2010/main" val="136359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9AECA-A8C9-4DF8-AA5D-4E3E6EB5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BA900-B4DC-4336-B60D-4449CA86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</a:t>
            </a:r>
            <a:r>
              <a:rPr lang="ru-RU" dirty="0"/>
              <a:t>- Команда, позволяющая пользователю зарегистрироваться. Это можно сделать лишь раз за все время пользования ботом</a:t>
            </a:r>
          </a:p>
          <a:p>
            <a:r>
              <a:rPr lang="en-US" dirty="0"/>
              <a:t>Help</a:t>
            </a:r>
            <a:r>
              <a:rPr lang="ru-RU" dirty="0"/>
              <a:t>- Команда, поясняющая, какие функции доступны пользователю</a:t>
            </a:r>
          </a:p>
          <a:p>
            <a:r>
              <a:rPr lang="en-US" dirty="0"/>
              <a:t>Play</a:t>
            </a:r>
            <a:r>
              <a:rPr lang="ru-RU" dirty="0"/>
              <a:t>- Основная команда бота. Запускает обучающую игру. Сначала пользователю предлагается выбрать тему, затем даются 5 вопросов. При правильном отвеет пользователю приходит сообщение с изображением правильного ответа.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79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3BC14-E54A-47EC-9180-E7D43E65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963C84-2E04-49FF-966E-F56779A2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Важнейшей функцией программы является </a:t>
            </a:r>
            <a:r>
              <a:rPr lang="ru-RU" dirty="0" err="1"/>
              <a:t>send_quiz_question</a:t>
            </a:r>
            <a:r>
              <a:rPr lang="ru-RU" dirty="0"/>
              <a:t>(</a:t>
            </a:r>
            <a:r>
              <a:rPr lang="ru-RU" dirty="0" err="1"/>
              <a:t>message</a:t>
            </a:r>
            <a:r>
              <a:rPr lang="ru-RU" dirty="0"/>
              <a:t>, </a:t>
            </a:r>
            <a:r>
              <a:rPr lang="ru-RU" dirty="0" err="1"/>
              <a:t>context</a:t>
            </a:r>
            <a:r>
              <a:rPr lang="ru-RU" dirty="0"/>
              <a:t>). Она отвечает за тестирование пользователя. В ней перемешиваются варианты ответов, вопросы.</a:t>
            </a:r>
          </a:p>
          <a:p>
            <a:r>
              <a:rPr lang="ru-RU" dirty="0"/>
              <a:t>Во всей программе используется лишь один обработчик кнопок </a:t>
            </a:r>
            <a:r>
              <a:rPr lang="ru-RU" dirty="0" err="1"/>
              <a:t>handle_button_click</a:t>
            </a:r>
            <a:r>
              <a:rPr lang="ru-RU" dirty="0"/>
              <a:t>(</a:t>
            </a:r>
            <a:r>
              <a:rPr lang="ru-RU" dirty="0" err="1"/>
              <a:t>update</a:t>
            </a:r>
            <a:r>
              <a:rPr lang="ru-RU" dirty="0"/>
              <a:t>: </a:t>
            </a:r>
            <a:r>
              <a:rPr lang="ru-RU" dirty="0" err="1"/>
              <a:t>Update</a:t>
            </a:r>
            <a:r>
              <a:rPr lang="ru-RU" dirty="0"/>
              <a:t>, </a:t>
            </a:r>
            <a:r>
              <a:rPr lang="ru-RU" dirty="0" err="1"/>
              <a:t>context</a:t>
            </a:r>
            <a:r>
              <a:rPr lang="ru-RU" dirty="0"/>
              <a:t>: </a:t>
            </a:r>
            <a:r>
              <a:rPr lang="ru-RU" dirty="0" err="1"/>
              <a:t>CallbackContext</a:t>
            </a:r>
            <a:r>
              <a:rPr lang="ru-RU" dirty="0"/>
              <a:t>):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18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717BC-4026-41B1-8704-1007414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и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C91AB-EEAF-4A92-B488-CBB0A03D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Необходимые для запуска библиотеки — </a:t>
            </a:r>
            <a:r>
              <a:rPr lang="ru-RU" dirty="0" err="1"/>
              <a:t>requests</a:t>
            </a:r>
            <a:r>
              <a:rPr lang="ru-RU" dirty="0"/>
              <a:t>==2.31.0, </a:t>
            </a:r>
            <a:r>
              <a:rPr lang="ru-RU" dirty="0" err="1"/>
              <a:t>SQLAlchemy</a:t>
            </a:r>
            <a:r>
              <a:rPr lang="ru-RU" dirty="0"/>
              <a:t>==2.0.29, </a:t>
            </a:r>
            <a:r>
              <a:rPr lang="ru-RU" dirty="0" err="1"/>
              <a:t>python-telegram-bot</a:t>
            </a:r>
            <a:r>
              <a:rPr lang="ru-RU" dirty="0"/>
              <a:t>==21.0.1. Используется </a:t>
            </a:r>
            <a:r>
              <a:rPr lang="de-DE" dirty="0"/>
              <a:t>API </a:t>
            </a:r>
            <a:r>
              <a:rPr lang="en-US" dirty="0" err="1"/>
              <a:t>Unsplash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5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2F8E148-8B33-491B-B95C-A9353F1B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8C5DF7A-CE08-40B8-B3F0-DF8AD04B5D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Пример викторины и верного ответа на неё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67C4E48-6B8C-4B1B-9EA9-FB93D119BCE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1246" y="1825625"/>
            <a:ext cx="2843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6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0175077-3F14-4484-8854-54B2127D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/help </a:t>
            </a:r>
            <a:r>
              <a:rPr lang="ru-RU" dirty="0"/>
              <a:t>и </a:t>
            </a:r>
            <a:r>
              <a:rPr lang="en-US" dirty="0"/>
              <a:t>/play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C7B6C69-FA1D-4654-909F-C3C6F0CD82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599" y="2729529"/>
            <a:ext cx="8430802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0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421B4-2BE8-4867-A113-55597DF8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start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73D838-81A6-48CF-B752-13D6D8A5E1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757" y="2924819"/>
            <a:ext cx="8678486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748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Обучающий теелграм бот</vt:lpstr>
      <vt:lpstr>Команды</vt:lpstr>
      <vt:lpstr>Интересные функции</vt:lpstr>
      <vt:lpstr>Библиотеки и API</vt:lpstr>
      <vt:lpstr>Пример</vt:lpstr>
      <vt:lpstr>/help и /play</vt:lpstr>
      <vt:lpstr>/start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Обучающий теелграм бот</dc:title>
  <dc:creator>комп</dc:creator>
  <cp:lastModifiedBy>комп</cp:lastModifiedBy>
  <cp:revision>1</cp:revision>
  <dcterms:created xsi:type="dcterms:W3CDTF">2024-04-16T13:00:01Z</dcterms:created>
  <dcterms:modified xsi:type="dcterms:W3CDTF">2024-04-16T13:00:14Z</dcterms:modified>
</cp:coreProperties>
</file>