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7965"/>
            <a:ext cx="9445625" cy="1043940"/>
          </a:xfrm>
        </p:spPr>
        <p:txBody>
          <a:bodyPr>
            <a:normAutofit fontScale="90000"/>
          </a:bodyPr>
          <a:p>
            <a:r>
              <a:rPr lang="ru-RU" altLang="en-US" sz="6665"/>
              <a:t>Программа «Викторина»</a:t>
            </a:r>
            <a:endParaRPr lang="ru-RU" altLang="en-US" sz="6665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9405" y="1374140"/>
            <a:ext cx="9078595" cy="3883660"/>
          </a:xfrm>
        </p:spPr>
        <p:txBody>
          <a:bodyPr/>
          <a:p>
            <a:pPr algn="r"/>
            <a:r>
              <a:rPr lang="ru-RU" altLang="en-US"/>
              <a:t>Город: Уфа</a:t>
            </a:r>
            <a:endParaRPr lang="ru-RU" altLang="en-US"/>
          </a:p>
          <a:p>
            <a:pPr algn="r"/>
            <a:r>
              <a:rPr lang="ru-RU" altLang="en-US"/>
              <a:t>Учащийся: Курбанов Ратмир</a:t>
            </a:r>
            <a:endParaRPr lang="ru-RU" altLang="en-US"/>
          </a:p>
          <a:p>
            <a:pPr algn="r"/>
            <a:r>
              <a:rPr lang="ru-RU" altLang="en-US"/>
              <a:t>Преподователь: Зайдуллина Светлана Галимулловна</a:t>
            </a:r>
            <a:endParaRPr lang="ru-RU" altLang="en-US"/>
          </a:p>
          <a:p>
            <a:pPr algn="r"/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Сделать приложение викторину, куда будет легко добавлять новые уровни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Описание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Приложение является викториной, состоящей из множества уровней, для прохождения которых нужно выбирать правильные ответы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7448550" cy="2506980"/>
          </a:xfrm>
        </p:spPr>
        <p:txBody>
          <a:bodyPr/>
          <a:p>
            <a:r>
              <a:rPr lang="ru-RU" altLang="en-US" sz="2000"/>
              <a:t>Чтобы быстро добавлять новые уровни, я решил создать единный </a:t>
            </a:r>
            <a:r>
              <a:rPr lang="en-US" altLang="en-US" sz="2000"/>
              <a:t>layout </a:t>
            </a:r>
            <a:r>
              <a:rPr lang="ru-RU" altLang="en-US" sz="2000"/>
              <a:t>файл для них, я назвал его </a:t>
            </a:r>
            <a:r>
              <a:rPr lang="en-US" altLang="en-US" sz="2000"/>
              <a:t>universal</a:t>
            </a:r>
            <a:r>
              <a:rPr lang="ru-RU" altLang="en-US" sz="2000"/>
              <a:t>, он состоит из двух картинок(по умолчанию на их месте единицы), кнопки назад(возвращает в меню выбора уровней), текста под кнопками и шкалы, которая показывает сколько баллов набрал игрок.</a:t>
            </a:r>
            <a:endParaRPr lang="ru-RU" altLang="en-US" sz="2000"/>
          </a:p>
        </p:txBody>
      </p:sp>
      <p:pic>
        <p:nvPicPr>
          <p:cNvPr id="4" name="Изображение 3" descr="Снимок экрана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2091690"/>
            <a:ext cx="88011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Один из уровней</a:t>
            </a:r>
            <a:endParaRPr lang="ru-RU" altLang="en-US"/>
          </a:p>
        </p:txBody>
      </p:sp>
      <p:pic>
        <p:nvPicPr>
          <p:cNvPr id="4" name="Замещающее содержимое 3" descr="pre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3280" y="936625"/>
            <a:ext cx="2191385" cy="486981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941705"/>
            <a:ext cx="2187575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уровня</a:t>
            </a:r>
            <a:endParaRPr lang="ru-RU" altLang="en-US"/>
          </a:p>
        </p:txBody>
      </p:sp>
      <p:pic>
        <p:nvPicPr>
          <p:cNvPr id="4" name="Замещающее содержимое 3" descr="Снимок экрана (2)"/>
          <p:cNvPicPr>
            <a:picLocks noChangeAspect="1"/>
          </p:cNvPicPr>
          <p:nvPr>
            <p:ph idx="1"/>
          </p:nvPr>
        </p:nvPicPr>
        <p:blipFill>
          <a:blip r:embed="rId1"/>
          <a:srcRect l="28709" t="295" r="18931" b="54358"/>
          <a:stretch>
            <a:fillRect/>
          </a:stretch>
        </p:blipFill>
        <p:spPr>
          <a:xfrm>
            <a:off x="609600" y="1503680"/>
            <a:ext cx="4647565" cy="226441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09600" y="8585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Помещает в заготовку нужные изображения и текст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уровня</a:t>
            </a:r>
            <a:endParaRPr lang="ru-RU" altLang="en-US"/>
          </a:p>
        </p:txBody>
      </p:sp>
      <p:pic>
        <p:nvPicPr>
          <p:cNvPr id="4" name="Замещающее содержимое 3" descr="Снимок экрана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37360"/>
            <a:ext cx="8804910" cy="49530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871855" y="1019175"/>
            <a:ext cx="419544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66445" y="77343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При нажатии кнопки запускается программа, которая проверит, какое из чисел больше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Выводы и перспективы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Мне удалось создать приложение-викторину, в которое я могу свободно добавлять новые уровни, но они будут однотипными(выюор из вариантов), поэотому в дальнейшем я планирую добавить ещё несколько шаблонов уровней, чтобы игра стала разнообразней. Также я планирую добавить возможность выбирать фон для приложения и оформление.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Presentation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2025-06-07T18:12:00Z</dcterms:created>
  <dcterms:modified xsi:type="dcterms:W3CDTF">2025-06-07T20:33:00Z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09F9AFF650EF40B9A512906856F14CA4_11</vt:lpwstr>
  </property>
</Properties>
</file>