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FA46-4DC7-4FFB-988C-D73661526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7C395-1960-4AFC-AF95-B72C586E81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B0BC9-A21C-4539-8699-DE5B1CC23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0631-4CF5-41C3-A37E-E6535418F77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57288-3CEA-4155-AF8A-10A0FF4B4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22E75-FF5F-4EA6-BE51-C3D89B325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A602-6A2D-40F1-A358-41F25A6F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791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2DBBD-9B22-4B37-8E70-29B2B069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B1E7CD-862B-4F79-91E7-7C2FB215C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3F778-A29E-4505-9A54-E3B013BD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0631-4CF5-41C3-A37E-E6535418F77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980D3-CF75-45D8-A08C-A34062BF9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D9EF6-FE34-425D-A86B-1F2F820E0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A602-6A2D-40F1-A358-41F25A6F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22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2C7745-0299-48CA-AD60-0888016D71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D912F-F114-47DE-8159-E44371248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7467E-9521-4D7F-A7A5-DC6DBC1F0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0631-4CF5-41C3-A37E-E6535418F77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D90752-3926-4DFD-B43E-A2CEB6616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B6815-41ED-41F1-8B4B-ADF254F3F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A602-6A2D-40F1-A358-41F25A6F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51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0A121-4327-4482-B828-BA8407AA7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1337F-6253-479A-82BE-8897D4A14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4FCAEC-B919-434C-A013-76146418C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0631-4CF5-41C3-A37E-E6535418F77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F2FCA-397E-4F1B-A722-6D391DA8E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4CCCC4-FB7A-438F-85C7-1499B7AEC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A602-6A2D-40F1-A358-41F25A6F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42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E5D50-D28A-4338-9FD9-365B4BCFA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FC32D7-1B18-440C-92B8-B3DB71A54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D8B0D-C79F-4F92-8D6D-1E5B43540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0631-4CF5-41C3-A37E-E6535418F77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1438F-0E15-442C-9D15-B407A31F6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35FB5-933C-4463-B50C-5E05E17A5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A602-6A2D-40F1-A358-41F25A6F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8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ED5E6-B51F-4A2D-97CD-14E08E6BE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2B9A5-3838-4CBE-90C7-48AF64EC5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4703F4-0263-4C6A-9A4F-B8EF39EC8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06ACA-2CD1-4129-8D6C-A15A43FF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0631-4CF5-41C3-A37E-E6535418F77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ED429-30D5-4209-8E2B-4E3E62D8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D5AC9-32B7-4E4C-B117-888B32454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A602-6A2D-40F1-A358-41F25A6F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187B9-51E3-47A8-82FA-41ABABF6B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04E89-B8BC-4EB8-AC46-F4B8B46F8B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BAD93B-88F8-441E-8CF3-168DFAD219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945488-F0EB-450D-99DF-CBC1851754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ADFCF7-734B-45A0-8FFB-629709F1C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D8A1BC-CF53-4AC7-8487-E59CE480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0631-4CF5-41C3-A37E-E6535418F77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6798E9-1262-4E95-BDA6-FB593FE14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7228A-988D-45C0-9BC2-C8D020CCE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A602-6A2D-40F1-A358-41F25A6F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50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68109-A480-45C6-BF59-6818131F0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CF3A8D-D7D7-4C7E-9C3D-EF136296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0631-4CF5-41C3-A37E-E6535418F77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F75BA-5D0F-4EC9-8F6A-7A741C9D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87BBD4-0A47-420B-9FE3-1C14A798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A602-6A2D-40F1-A358-41F25A6F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84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D40160-420E-4A24-AC26-26B9E38C4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0631-4CF5-41C3-A37E-E6535418F77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C1EDA1-22E4-4D0C-BA18-AE0FBD0A4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75841-41C2-474A-905D-69054B2B9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A602-6A2D-40F1-A358-41F25A6F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99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BC4B9-FF24-4644-9DAC-5ED9CF0D4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458B9-2546-41FB-8725-CA02283B9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34EF39-A9D2-459F-BC16-935E34A8F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EDC05-C0F0-419F-B4B6-601011982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0631-4CF5-41C3-A37E-E6535418F77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D2B42-6421-42F2-86A9-A7F7CB68A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FB4F5D-CB0B-4828-A716-54F7FB0C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A602-6A2D-40F1-A358-41F25A6F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58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E6102-4BFB-444D-BB80-77BD60902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146ABB-48DD-4060-A0AD-52B12582D1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41A2C-955A-43C4-992D-D6D75B9FEA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55776C-676E-4A80-9ED0-76B48F11E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A0631-4CF5-41C3-A37E-E6535418F77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459AD-A0F4-46AD-8B39-39005F46F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74725-EDFE-47EC-92AA-877F6DEF0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9EA602-6A2D-40F1-A358-41F25A6F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0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BAAACF-6349-47E9-B56F-FD968B06D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0596FF-0759-4C49-9C9E-7A5B279DA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40F98-A7B6-4E2D-A300-64CFC701FE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A0631-4CF5-41C3-A37E-E6535418F779}" type="datetimeFigureOut">
              <a:rPr lang="en-US" smtClean="0"/>
              <a:t>9/4/2024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F158B-3EFF-4F60-BE4A-F1DE68632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F3F8DE-4091-43F7-8F1E-D3DE3982D8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9EA602-6A2D-40F1-A358-41F25A6FD0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3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129B0-5927-4B9D-AB05-46465DF702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C9 Web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51DB9-7D08-4D41-923E-C4BCC935D2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k-TM"/>
              <a:t>Gujurly Bilim Merkezi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22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302C2-2107-423D-AFA5-159E8951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000" b="1">
                <a:solidFill>
                  <a:srgbClr val="FF0000"/>
                </a:solidFill>
              </a:rPr>
              <a:t>Web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5BED8-3018-4E7F-82BF-1B8063341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1"/>
              <a:t>Web design n</a:t>
            </a:r>
            <a:r>
              <a:rPr lang="tk-TM" sz="3200" b="1"/>
              <a:t>äme?</a:t>
            </a:r>
          </a:p>
          <a:p>
            <a:endParaRPr lang="tk-TM" sz="3200" b="1"/>
          </a:p>
          <a:p>
            <a:r>
              <a:rPr lang="tk-TM" sz="3200" b="1"/>
              <a:t>Onuň maksady näme?</a:t>
            </a:r>
          </a:p>
          <a:p>
            <a:endParaRPr lang="tk-TM" sz="3200" b="1"/>
          </a:p>
          <a:p>
            <a:r>
              <a:rPr lang="tk-TM" sz="3200" b="1"/>
              <a:t>Näme üçin möhüm?</a:t>
            </a:r>
            <a:endParaRPr lang="en-US" sz="3200" b="1"/>
          </a:p>
        </p:txBody>
      </p:sp>
    </p:spTree>
    <p:extLst>
      <p:ext uri="{BB962C8B-B14F-4D97-AF65-F5344CB8AC3E}">
        <p14:creationId xmlns:p14="http://schemas.microsoft.com/office/powerpoint/2010/main" val="2960763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C06B-E1CF-49B6-BE54-26D6CE30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</a:t>
            </a:r>
            <a:r>
              <a:rPr lang="en-US" err="1"/>
              <a:t>Taslama</a:t>
            </a:r>
            <a:r>
              <a:rPr lang="en-US"/>
              <a:t> n</a:t>
            </a:r>
            <a:r>
              <a:rPr lang="tk-TM"/>
              <a:t>äme?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D3282-14D5-4229-AFFD-1FEFD78EE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Web </a:t>
            </a:r>
            <a:r>
              <a:rPr lang="en-US" err="1"/>
              <a:t>sahypaňyz</a:t>
            </a:r>
            <a:r>
              <a:rPr lang="en-US"/>
              <a:t> </a:t>
            </a:r>
            <a:r>
              <a:rPr lang="en-US" err="1"/>
              <a:t>hakda</a:t>
            </a:r>
            <a:r>
              <a:rPr lang="en-US"/>
              <a:t> </a:t>
            </a:r>
            <a:r>
              <a:rPr lang="en-US" err="1"/>
              <a:t>hemme</a:t>
            </a:r>
            <a:r>
              <a:rPr lang="en-US"/>
              <a:t> </a:t>
            </a:r>
            <a:r>
              <a:rPr lang="en-US" err="1"/>
              <a:t>zat</a:t>
            </a:r>
            <a:r>
              <a:rPr lang="en-US"/>
              <a:t>, </a:t>
            </a:r>
            <a:r>
              <a:rPr lang="en-US" err="1"/>
              <a:t>mazmuny</a:t>
            </a:r>
            <a:r>
              <a:rPr lang="en-US"/>
              <a:t>, </a:t>
            </a:r>
            <a:r>
              <a:rPr lang="en-US" err="1"/>
              <a:t>görnüşi</a:t>
            </a:r>
            <a:r>
              <a:rPr lang="en-US"/>
              <a:t> we </a:t>
            </a:r>
            <a:r>
              <a:rPr lang="en-US" err="1"/>
              <a:t>işleýşi</a:t>
            </a:r>
            <a:r>
              <a:rPr lang="en-US"/>
              <a:t>.</a:t>
            </a:r>
          </a:p>
          <a:p>
            <a:r>
              <a:rPr lang="en-US"/>
              <a:t>Web </a:t>
            </a:r>
            <a:r>
              <a:rPr lang="en-US" err="1"/>
              <a:t>dizaýny</a:t>
            </a:r>
            <a:r>
              <a:rPr lang="en-US"/>
              <a:t>, </a:t>
            </a:r>
            <a:r>
              <a:rPr lang="en-US" err="1"/>
              <a:t>ýerleşişi</a:t>
            </a:r>
            <a:r>
              <a:rPr lang="en-US"/>
              <a:t>, </a:t>
            </a:r>
            <a:r>
              <a:rPr lang="en-US" err="1"/>
              <a:t>reňkleri</a:t>
            </a:r>
            <a:r>
              <a:rPr lang="en-US"/>
              <a:t>, </a:t>
            </a:r>
            <a:r>
              <a:rPr lang="en-US" err="1"/>
              <a:t>tekst</a:t>
            </a:r>
            <a:r>
              <a:rPr lang="en-US"/>
              <a:t> </a:t>
            </a:r>
            <a:r>
              <a:rPr lang="en-US" err="1"/>
              <a:t>stilleri</a:t>
            </a:r>
            <a:r>
              <a:rPr lang="en-US"/>
              <a:t>, </a:t>
            </a:r>
            <a:r>
              <a:rPr lang="en-US" err="1"/>
              <a:t>gurluşy</a:t>
            </a:r>
            <a:r>
              <a:rPr lang="en-US"/>
              <a:t>, </a:t>
            </a:r>
            <a:r>
              <a:rPr lang="en-US" err="1"/>
              <a:t>grafikasy</a:t>
            </a:r>
            <a:r>
              <a:rPr lang="en-US"/>
              <a:t>.</a:t>
            </a:r>
          </a:p>
          <a:p>
            <a:r>
              <a:rPr lang="en-US" err="1"/>
              <a:t>Sahypaňyza</a:t>
            </a:r>
            <a:r>
              <a:rPr lang="en-US"/>
              <a:t> </a:t>
            </a:r>
            <a:r>
              <a:rPr lang="en-US" err="1"/>
              <a:t>girýänlere</a:t>
            </a:r>
            <a:r>
              <a:rPr lang="en-US"/>
              <a:t> </a:t>
            </a:r>
            <a:r>
              <a:rPr lang="en-US" err="1"/>
              <a:t>sahypalary</a:t>
            </a:r>
            <a:r>
              <a:rPr lang="en-US"/>
              <a:t> </a:t>
            </a:r>
            <a:r>
              <a:rPr lang="en-US" err="1"/>
              <a:t>berýän</a:t>
            </a:r>
            <a:r>
              <a:rPr lang="en-US"/>
              <a:t> </a:t>
            </a:r>
            <a:r>
              <a:rPr lang="en-US" err="1"/>
              <a:t>interaktiw</a:t>
            </a:r>
            <a:r>
              <a:rPr lang="en-US"/>
              <a:t> </a:t>
            </a:r>
            <a:r>
              <a:rPr lang="en-US" err="1"/>
              <a:t>aýratynlyklaryň</a:t>
            </a:r>
            <a:r>
              <a:rPr lang="en-US"/>
              <a:t> </a:t>
            </a:r>
            <a:r>
              <a:rPr lang="en-US" err="1"/>
              <a:t>ulanylyşyny</a:t>
            </a:r>
            <a:r>
              <a:rPr lang="en-US"/>
              <a:t>.</a:t>
            </a:r>
          </a:p>
          <a:p>
            <a:r>
              <a:rPr lang="en-US" err="1"/>
              <a:t>Meýilleşdirmek</a:t>
            </a:r>
            <a:r>
              <a:rPr lang="en-US"/>
              <a:t> we </a:t>
            </a:r>
            <a:r>
              <a:rPr lang="en-US" err="1"/>
              <a:t>gurmak</a:t>
            </a:r>
            <a:r>
              <a:rPr lang="en-US"/>
              <a:t> </a:t>
            </a:r>
            <a:r>
              <a:rPr lang="en-US" err="1"/>
              <a:t>prosesi</a:t>
            </a:r>
            <a:r>
              <a:rPr lang="en-US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1177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C06B-E1CF-49B6-BE54-26D6CE301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</a:t>
            </a:r>
            <a:r>
              <a:rPr lang="tk-TM"/>
              <a:t>ädip </a:t>
            </a:r>
            <a:r>
              <a:rPr lang="en-US"/>
              <a:t>Web </a:t>
            </a:r>
            <a:r>
              <a:rPr lang="en-US" err="1"/>
              <a:t>Taslamaly</a:t>
            </a:r>
            <a:r>
              <a:rPr lang="en-US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D3282-14D5-4229-AFFD-1FEFD78EE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HTML </a:t>
            </a:r>
            <a:r>
              <a:rPr lang="tk-TM"/>
              <a:t>=&gt; </a:t>
            </a:r>
            <a:r>
              <a:rPr lang="en-US"/>
              <a:t>Hypertext Markup Language</a:t>
            </a:r>
            <a:endParaRPr lang="tk-TM"/>
          </a:p>
          <a:p>
            <a:r>
              <a:rPr lang="en-US"/>
              <a:t>CSS =&gt; Cascading Style Sheets</a:t>
            </a:r>
          </a:p>
          <a:p>
            <a:r>
              <a:rPr lang="en-US"/>
              <a:t>JS =&gt; </a:t>
            </a:r>
            <a:r>
              <a:rPr lang="en-US" err="1"/>
              <a:t>Javascript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CC475-FB56-4D95-A685-1F89557420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8178" y="584438"/>
            <a:ext cx="2270760" cy="2270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50FB50-9894-4C22-BEA1-E8A539E1BA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2521" y="3266280"/>
            <a:ext cx="1607392" cy="2270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E93472-8A78-49C9-BCEC-B196FC5240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9995" y="4478337"/>
            <a:ext cx="1833563" cy="1833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547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44F54A5-2EDE-4FA3-A2AC-3B080F7877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5910" y="414502"/>
            <a:ext cx="9060180" cy="6028996"/>
          </a:xfrm>
        </p:spPr>
      </p:pic>
    </p:spTree>
    <p:extLst>
      <p:ext uri="{BB962C8B-B14F-4D97-AF65-F5344CB8AC3E}">
        <p14:creationId xmlns:p14="http://schemas.microsoft.com/office/powerpoint/2010/main" val="1012638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421</TotalTime>
  <Words>83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C9 Web design</vt:lpstr>
      <vt:lpstr>Web design</vt:lpstr>
      <vt:lpstr>Web Taslama näme?</vt:lpstr>
      <vt:lpstr>Nädip Web Taslamaly?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C9 Web design</dc:title>
  <dc:creator>SUPER</dc:creator>
  <cp:lastModifiedBy>Dev</cp:lastModifiedBy>
  <cp:revision>20</cp:revision>
  <dcterms:created xsi:type="dcterms:W3CDTF">2020-03-10T11:05:41Z</dcterms:created>
  <dcterms:modified xsi:type="dcterms:W3CDTF">2024-09-04T15:00:11Z</dcterms:modified>
</cp:coreProperties>
</file>