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75" r:id="rId7"/>
    <p:sldId id="261" r:id="rId8"/>
    <p:sldId id="262" r:id="rId9"/>
    <p:sldId id="263" r:id="rId10"/>
    <p:sldId id="271" r:id="rId11"/>
    <p:sldId id="264" r:id="rId12"/>
    <p:sldId id="273" r:id="rId13"/>
    <p:sldId id="265" r:id="rId14"/>
    <p:sldId id="267" r:id="rId15"/>
    <p:sldId id="266" r:id="rId16"/>
    <p:sldId id="274" r:id="rId17"/>
    <p:sldId id="268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A8DB86-9418-47BC-A91C-840C2E6B5711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F42529B-F6B9-4937-B68E-B82B34CE9AB7}">
      <dgm:prSet/>
      <dgm:spPr/>
      <dgm:t>
        <a:bodyPr/>
        <a:lstStyle/>
        <a:p>
          <a:r>
            <a:rPr lang="en-US" dirty="0"/>
            <a:t>Explanation about deep learning compiler</a:t>
          </a:r>
        </a:p>
      </dgm:t>
    </dgm:pt>
    <dgm:pt modelId="{7026FF0B-8020-4223-83F9-74A854C27420}" type="parTrans" cxnId="{AC9C45F6-08B9-4CE9-BB25-947CA0A2C6D2}">
      <dgm:prSet/>
      <dgm:spPr/>
      <dgm:t>
        <a:bodyPr/>
        <a:lstStyle/>
        <a:p>
          <a:endParaRPr lang="en-US"/>
        </a:p>
      </dgm:t>
    </dgm:pt>
    <dgm:pt modelId="{ED330818-7A72-47EF-933F-31E5945363B4}" type="sibTrans" cxnId="{AC9C45F6-08B9-4CE9-BB25-947CA0A2C6D2}">
      <dgm:prSet/>
      <dgm:spPr/>
      <dgm:t>
        <a:bodyPr/>
        <a:lstStyle/>
        <a:p>
          <a:endParaRPr lang="en-US"/>
        </a:p>
      </dgm:t>
    </dgm:pt>
    <dgm:pt modelId="{C276F075-D938-4EAB-9724-5ACBE8C95C00}">
      <dgm:prSet/>
      <dgm:spPr/>
      <dgm:t>
        <a:bodyPr/>
        <a:lstStyle/>
        <a:p>
          <a:r>
            <a:rPr lang="en-US"/>
            <a:t>What is Glow?</a:t>
          </a:r>
        </a:p>
      </dgm:t>
    </dgm:pt>
    <dgm:pt modelId="{1CA8CE40-327F-417B-92BF-F4BBB11A2679}" type="parTrans" cxnId="{16D629E0-99A9-4786-8842-7C78539F1B09}">
      <dgm:prSet/>
      <dgm:spPr/>
      <dgm:t>
        <a:bodyPr/>
        <a:lstStyle/>
        <a:p>
          <a:endParaRPr lang="en-US"/>
        </a:p>
      </dgm:t>
    </dgm:pt>
    <dgm:pt modelId="{3ECE6BD6-2ED6-4834-BD50-78DF0F720B0A}" type="sibTrans" cxnId="{16D629E0-99A9-4786-8842-7C78539F1B09}">
      <dgm:prSet/>
      <dgm:spPr/>
      <dgm:t>
        <a:bodyPr/>
        <a:lstStyle/>
        <a:p>
          <a:endParaRPr lang="en-US"/>
        </a:p>
      </dgm:t>
    </dgm:pt>
    <dgm:pt modelId="{4A10F9D0-FEF8-4F19-B716-5B4241F81612}">
      <dgm:prSet/>
      <dgm:spPr/>
      <dgm:t>
        <a:bodyPr/>
        <a:lstStyle/>
        <a:p>
          <a:r>
            <a:rPr lang="en-US" dirty="0"/>
            <a:t>Evaluation/Conclusion</a:t>
          </a:r>
        </a:p>
      </dgm:t>
    </dgm:pt>
    <dgm:pt modelId="{166E56D1-35C3-43D6-8D7D-DFFD40879C8F}" type="parTrans" cxnId="{076A7E4B-9C2E-4EC2-929C-D5F64D4974D3}">
      <dgm:prSet/>
      <dgm:spPr/>
      <dgm:t>
        <a:bodyPr/>
        <a:lstStyle/>
        <a:p>
          <a:endParaRPr lang="en-US"/>
        </a:p>
      </dgm:t>
    </dgm:pt>
    <dgm:pt modelId="{1F44D423-731B-43B6-AABF-9669346917E9}" type="sibTrans" cxnId="{076A7E4B-9C2E-4EC2-929C-D5F64D4974D3}">
      <dgm:prSet/>
      <dgm:spPr/>
      <dgm:t>
        <a:bodyPr/>
        <a:lstStyle/>
        <a:p>
          <a:endParaRPr lang="en-US"/>
        </a:p>
      </dgm:t>
    </dgm:pt>
    <dgm:pt modelId="{7EE76CB8-4318-49C4-B442-C71BE70C5486}">
      <dgm:prSet/>
      <dgm:spPr/>
      <dgm:t>
        <a:bodyPr/>
        <a:lstStyle/>
        <a:p>
          <a:r>
            <a:rPr lang="en-US"/>
            <a:t>Quantization</a:t>
          </a:r>
        </a:p>
      </dgm:t>
    </dgm:pt>
    <dgm:pt modelId="{940E5DFC-67E1-4B91-9824-C8354C469959}" type="parTrans" cxnId="{A47DBFF6-10A0-45F1-966F-E76644DE0836}">
      <dgm:prSet/>
      <dgm:spPr/>
      <dgm:t>
        <a:bodyPr/>
        <a:lstStyle/>
        <a:p>
          <a:endParaRPr lang="en-US"/>
        </a:p>
      </dgm:t>
    </dgm:pt>
    <dgm:pt modelId="{FA6F16E5-DC02-4445-B66B-1A047C580B38}" type="sibTrans" cxnId="{A47DBFF6-10A0-45F1-966F-E76644DE0836}">
      <dgm:prSet/>
      <dgm:spPr/>
      <dgm:t>
        <a:bodyPr/>
        <a:lstStyle/>
        <a:p>
          <a:endParaRPr lang="en-US"/>
        </a:p>
      </dgm:t>
    </dgm:pt>
    <dgm:pt modelId="{8C54D822-CF80-4615-A3DD-605145CD6253}">
      <dgm:prSet/>
      <dgm:spPr/>
      <dgm:t>
        <a:bodyPr/>
        <a:lstStyle/>
        <a:p>
          <a:r>
            <a:rPr lang="en-US"/>
            <a:t>What is Quantization?</a:t>
          </a:r>
        </a:p>
      </dgm:t>
    </dgm:pt>
    <dgm:pt modelId="{9E40F6E0-4858-4AD4-A7F6-6D5B5086119B}" type="parTrans" cxnId="{DC854DAE-F9DD-4703-AFB8-13D77892ADEB}">
      <dgm:prSet/>
      <dgm:spPr/>
      <dgm:t>
        <a:bodyPr/>
        <a:lstStyle/>
        <a:p>
          <a:endParaRPr lang="en-US"/>
        </a:p>
      </dgm:t>
    </dgm:pt>
    <dgm:pt modelId="{C74F8360-66CD-4749-AE7A-1C726DB6F83C}" type="sibTrans" cxnId="{DC854DAE-F9DD-4703-AFB8-13D77892ADEB}">
      <dgm:prSet/>
      <dgm:spPr/>
      <dgm:t>
        <a:bodyPr/>
        <a:lstStyle/>
        <a:p>
          <a:endParaRPr lang="en-US"/>
        </a:p>
      </dgm:t>
    </dgm:pt>
    <dgm:pt modelId="{E5C7FAA8-F00E-4818-9B68-A0C8DA647E49}">
      <dgm:prSet/>
      <dgm:spPr/>
      <dgm:t>
        <a:bodyPr/>
        <a:lstStyle/>
        <a:p>
          <a:r>
            <a:rPr lang="en-US" dirty="0"/>
            <a:t>Profile-Guided Quantization</a:t>
          </a:r>
        </a:p>
      </dgm:t>
    </dgm:pt>
    <dgm:pt modelId="{2802E89A-9E8C-49AE-B40D-3697CE159DBA}" type="parTrans" cxnId="{66454A14-3EA9-417A-82A6-43925EA7F782}">
      <dgm:prSet/>
      <dgm:spPr/>
      <dgm:t>
        <a:bodyPr/>
        <a:lstStyle/>
        <a:p>
          <a:endParaRPr lang="en-US"/>
        </a:p>
      </dgm:t>
    </dgm:pt>
    <dgm:pt modelId="{A2238ACB-2EDA-4323-A20B-FC42275A2476}" type="sibTrans" cxnId="{66454A14-3EA9-417A-82A6-43925EA7F782}">
      <dgm:prSet/>
      <dgm:spPr/>
      <dgm:t>
        <a:bodyPr/>
        <a:lstStyle/>
        <a:p>
          <a:endParaRPr lang="en-US"/>
        </a:p>
      </dgm:t>
    </dgm:pt>
    <dgm:pt modelId="{89A54D48-57E6-4505-BAA8-9BD7B685B2D2}">
      <dgm:prSet/>
      <dgm:spPr/>
      <dgm:t>
        <a:bodyPr/>
        <a:lstStyle/>
        <a:p>
          <a:r>
            <a:rPr lang="en-US" dirty="0"/>
            <a:t>Compiler Optimizations for Quantization</a:t>
          </a:r>
        </a:p>
      </dgm:t>
    </dgm:pt>
    <dgm:pt modelId="{ACE94134-C188-4FAE-88F2-52868A02B116}" type="parTrans" cxnId="{CD454983-09F9-434E-A386-F1F9BE54338A}">
      <dgm:prSet/>
      <dgm:spPr/>
      <dgm:t>
        <a:bodyPr/>
        <a:lstStyle/>
        <a:p>
          <a:endParaRPr lang="en-US"/>
        </a:p>
      </dgm:t>
    </dgm:pt>
    <dgm:pt modelId="{01ED4F41-7740-4B65-9404-61A9F24A0806}" type="sibTrans" cxnId="{CD454983-09F9-434E-A386-F1F9BE54338A}">
      <dgm:prSet/>
      <dgm:spPr/>
      <dgm:t>
        <a:bodyPr/>
        <a:lstStyle/>
        <a:p>
          <a:endParaRPr lang="en-US"/>
        </a:p>
      </dgm:t>
    </dgm:pt>
    <dgm:pt modelId="{0552A33A-3D62-4867-AA5C-7C6E170DE259}">
      <dgm:prSet/>
      <dgm:spPr/>
      <dgm:t>
        <a:bodyPr/>
        <a:lstStyle/>
        <a:p>
          <a:r>
            <a:rPr lang="en-US"/>
            <a:t>High-Level IR</a:t>
          </a:r>
        </a:p>
      </dgm:t>
    </dgm:pt>
    <dgm:pt modelId="{23A05543-B88C-4756-923A-5B2C929C2F31}" type="parTrans" cxnId="{D9C9A7A9-DA14-4747-B647-4CAD07DCAED7}">
      <dgm:prSet/>
      <dgm:spPr/>
      <dgm:t>
        <a:bodyPr/>
        <a:lstStyle/>
        <a:p>
          <a:endParaRPr lang="en-US"/>
        </a:p>
      </dgm:t>
    </dgm:pt>
    <dgm:pt modelId="{066D34E7-4BB8-49E0-A044-3837B0E83788}" type="sibTrans" cxnId="{D9C9A7A9-DA14-4747-B647-4CAD07DCAED7}">
      <dgm:prSet/>
      <dgm:spPr/>
      <dgm:t>
        <a:bodyPr/>
        <a:lstStyle/>
        <a:p>
          <a:endParaRPr lang="en-US"/>
        </a:p>
      </dgm:t>
    </dgm:pt>
    <dgm:pt modelId="{D559F5AA-39C7-4B2E-9E25-4FEE825BF80F}">
      <dgm:prSet/>
      <dgm:spPr/>
      <dgm:t>
        <a:bodyPr/>
        <a:lstStyle/>
        <a:p>
          <a:r>
            <a:rPr lang="en-US"/>
            <a:t>Low-Level IR</a:t>
          </a:r>
        </a:p>
      </dgm:t>
    </dgm:pt>
    <dgm:pt modelId="{13C8B838-F331-4B6D-89BA-F83994D1DA38}" type="parTrans" cxnId="{5D5C4111-98BA-4844-B673-AD77AF6D4B00}">
      <dgm:prSet/>
      <dgm:spPr/>
      <dgm:t>
        <a:bodyPr/>
        <a:lstStyle/>
        <a:p>
          <a:endParaRPr lang="en-US"/>
        </a:p>
      </dgm:t>
    </dgm:pt>
    <dgm:pt modelId="{0BB42075-238E-4B05-84BF-651E2509482C}" type="sibTrans" cxnId="{5D5C4111-98BA-4844-B673-AD77AF6D4B00}">
      <dgm:prSet/>
      <dgm:spPr/>
      <dgm:t>
        <a:bodyPr/>
        <a:lstStyle/>
        <a:p>
          <a:endParaRPr lang="en-US"/>
        </a:p>
      </dgm:t>
    </dgm:pt>
    <dgm:pt modelId="{14B5EC2E-3C79-4584-A7F5-01A686A66F9E}">
      <dgm:prSet/>
      <dgm:spPr/>
      <dgm:t>
        <a:bodyPr/>
        <a:lstStyle/>
        <a:p>
          <a:r>
            <a:rPr lang="en-US"/>
            <a:t>Operator Stacking</a:t>
          </a:r>
        </a:p>
      </dgm:t>
    </dgm:pt>
    <dgm:pt modelId="{74D952C7-84D2-4D51-8E39-6427894BDB56}" type="parTrans" cxnId="{076173F8-8450-4471-BCB6-225E648E8721}">
      <dgm:prSet/>
      <dgm:spPr/>
      <dgm:t>
        <a:bodyPr/>
        <a:lstStyle/>
        <a:p>
          <a:endParaRPr lang="en-US"/>
        </a:p>
      </dgm:t>
    </dgm:pt>
    <dgm:pt modelId="{53CD903E-B582-45F0-BB88-93F1524A42F9}" type="sibTrans" cxnId="{076173F8-8450-4471-BCB6-225E648E8721}">
      <dgm:prSet/>
      <dgm:spPr/>
      <dgm:t>
        <a:bodyPr/>
        <a:lstStyle/>
        <a:p>
          <a:endParaRPr lang="en-US"/>
        </a:p>
      </dgm:t>
    </dgm:pt>
    <dgm:pt modelId="{886CFE66-CEF2-47C9-AB00-9C42B827996F}">
      <dgm:prSet/>
      <dgm:spPr/>
      <dgm:t>
        <a:bodyPr/>
        <a:lstStyle/>
        <a:p>
          <a:r>
            <a:rPr lang="en-US"/>
            <a:t>Reference</a:t>
          </a:r>
        </a:p>
      </dgm:t>
    </dgm:pt>
    <dgm:pt modelId="{99FA6059-0B0E-42FD-A752-EA8CA205F90F}" type="parTrans" cxnId="{A285B6EE-E0DD-4463-AEC4-B76206730E94}">
      <dgm:prSet/>
      <dgm:spPr/>
      <dgm:t>
        <a:bodyPr/>
        <a:lstStyle/>
        <a:p>
          <a:endParaRPr lang="en-US"/>
        </a:p>
      </dgm:t>
    </dgm:pt>
    <dgm:pt modelId="{59E5654B-1771-465C-A714-AF400BCEA1AE}" type="sibTrans" cxnId="{A285B6EE-E0DD-4463-AEC4-B76206730E94}">
      <dgm:prSet/>
      <dgm:spPr/>
      <dgm:t>
        <a:bodyPr/>
        <a:lstStyle/>
        <a:p>
          <a:endParaRPr lang="en-US"/>
        </a:p>
      </dgm:t>
    </dgm:pt>
    <dgm:pt modelId="{2E6FDBA6-D59B-43DF-948D-B94603E06BB0}" type="pres">
      <dgm:prSet presAssocID="{6FA8DB86-9418-47BC-A91C-840C2E6B571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54F5C7E-853C-4F2F-8DA1-D3CB386A4810}" type="pres">
      <dgm:prSet presAssocID="{BF42529B-F6B9-4937-B68E-B82B34CE9AB7}" presName="hierRoot1" presStyleCnt="0">
        <dgm:presLayoutVars>
          <dgm:hierBranch val="init"/>
        </dgm:presLayoutVars>
      </dgm:prSet>
      <dgm:spPr/>
    </dgm:pt>
    <dgm:pt modelId="{5A6F9C8E-3792-42B5-B6B1-2A8B9EA6043F}" type="pres">
      <dgm:prSet presAssocID="{BF42529B-F6B9-4937-B68E-B82B34CE9AB7}" presName="rootComposite1" presStyleCnt="0"/>
      <dgm:spPr/>
    </dgm:pt>
    <dgm:pt modelId="{598AC066-CE27-4FE4-B9F9-D6D008EE65C0}" type="pres">
      <dgm:prSet presAssocID="{BF42529B-F6B9-4937-B68E-B82B34CE9AB7}" presName="rootText1" presStyleLbl="node0" presStyleIdx="0" presStyleCnt="8">
        <dgm:presLayoutVars>
          <dgm:chPref val="3"/>
        </dgm:presLayoutVars>
      </dgm:prSet>
      <dgm:spPr/>
    </dgm:pt>
    <dgm:pt modelId="{29DDA950-3E8D-4907-93DE-D89273059A76}" type="pres">
      <dgm:prSet presAssocID="{BF42529B-F6B9-4937-B68E-B82B34CE9AB7}" presName="rootConnector1" presStyleLbl="node1" presStyleIdx="0" presStyleCnt="0"/>
      <dgm:spPr/>
    </dgm:pt>
    <dgm:pt modelId="{311CEB20-4F72-43DE-91C6-DC8FFF6C0AF4}" type="pres">
      <dgm:prSet presAssocID="{BF42529B-F6B9-4937-B68E-B82B34CE9AB7}" presName="hierChild2" presStyleCnt="0"/>
      <dgm:spPr/>
    </dgm:pt>
    <dgm:pt modelId="{A276B2D0-AC3C-4221-B883-EBB0C6615D47}" type="pres">
      <dgm:prSet presAssocID="{BF42529B-F6B9-4937-B68E-B82B34CE9AB7}" presName="hierChild3" presStyleCnt="0"/>
      <dgm:spPr/>
    </dgm:pt>
    <dgm:pt modelId="{08A9E34A-D0FE-413B-B57C-54E79A8BEC87}" type="pres">
      <dgm:prSet presAssocID="{C276F075-D938-4EAB-9724-5ACBE8C95C00}" presName="hierRoot1" presStyleCnt="0">
        <dgm:presLayoutVars>
          <dgm:hierBranch val="init"/>
        </dgm:presLayoutVars>
      </dgm:prSet>
      <dgm:spPr/>
    </dgm:pt>
    <dgm:pt modelId="{E671D580-3056-4F19-958B-D9FF2618F36F}" type="pres">
      <dgm:prSet presAssocID="{C276F075-D938-4EAB-9724-5ACBE8C95C00}" presName="rootComposite1" presStyleCnt="0"/>
      <dgm:spPr/>
    </dgm:pt>
    <dgm:pt modelId="{0DE5BE8F-0488-40F8-82D5-97BE23160C42}" type="pres">
      <dgm:prSet presAssocID="{C276F075-D938-4EAB-9724-5ACBE8C95C00}" presName="rootText1" presStyleLbl="node0" presStyleIdx="1" presStyleCnt="8">
        <dgm:presLayoutVars>
          <dgm:chPref val="3"/>
        </dgm:presLayoutVars>
      </dgm:prSet>
      <dgm:spPr/>
    </dgm:pt>
    <dgm:pt modelId="{D0C2D4BC-1A11-4731-8BC6-7E0599A00565}" type="pres">
      <dgm:prSet presAssocID="{C276F075-D938-4EAB-9724-5ACBE8C95C00}" presName="rootConnector1" presStyleLbl="node1" presStyleIdx="0" presStyleCnt="0"/>
      <dgm:spPr/>
    </dgm:pt>
    <dgm:pt modelId="{B83400F2-58F3-479D-8BB1-A3FDDA2C31C3}" type="pres">
      <dgm:prSet presAssocID="{C276F075-D938-4EAB-9724-5ACBE8C95C00}" presName="hierChild2" presStyleCnt="0"/>
      <dgm:spPr/>
    </dgm:pt>
    <dgm:pt modelId="{51FBE248-8A5C-4B88-A47A-42F4C98814E7}" type="pres">
      <dgm:prSet presAssocID="{C276F075-D938-4EAB-9724-5ACBE8C95C00}" presName="hierChild3" presStyleCnt="0"/>
      <dgm:spPr/>
    </dgm:pt>
    <dgm:pt modelId="{A37793D9-A184-4BFA-9E44-6B9F6E0D345D}" type="pres">
      <dgm:prSet presAssocID="{4A10F9D0-FEF8-4F19-B716-5B4241F81612}" presName="hierRoot1" presStyleCnt="0">
        <dgm:presLayoutVars>
          <dgm:hierBranch val="init"/>
        </dgm:presLayoutVars>
      </dgm:prSet>
      <dgm:spPr/>
    </dgm:pt>
    <dgm:pt modelId="{BC79C4E8-81F3-4C4E-A3C9-3E27560FDAF7}" type="pres">
      <dgm:prSet presAssocID="{4A10F9D0-FEF8-4F19-B716-5B4241F81612}" presName="rootComposite1" presStyleCnt="0"/>
      <dgm:spPr/>
    </dgm:pt>
    <dgm:pt modelId="{26BA182B-57DE-4B77-AA91-F77695C3C552}" type="pres">
      <dgm:prSet presAssocID="{4A10F9D0-FEF8-4F19-B716-5B4241F81612}" presName="rootText1" presStyleLbl="node0" presStyleIdx="2" presStyleCnt="8">
        <dgm:presLayoutVars>
          <dgm:chPref val="3"/>
        </dgm:presLayoutVars>
      </dgm:prSet>
      <dgm:spPr/>
    </dgm:pt>
    <dgm:pt modelId="{1BD6BC57-D091-475B-99CC-23EA43A1E18E}" type="pres">
      <dgm:prSet presAssocID="{4A10F9D0-FEF8-4F19-B716-5B4241F81612}" presName="rootConnector1" presStyleLbl="node1" presStyleIdx="0" presStyleCnt="0"/>
      <dgm:spPr/>
    </dgm:pt>
    <dgm:pt modelId="{8381F911-03FC-4890-9738-1ED473264E86}" type="pres">
      <dgm:prSet presAssocID="{4A10F9D0-FEF8-4F19-B716-5B4241F81612}" presName="hierChild2" presStyleCnt="0"/>
      <dgm:spPr/>
    </dgm:pt>
    <dgm:pt modelId="{15F44519-D6C6-4586-9A5B-ECCB38451612}" type="pres">
      <dgm:prSet presAssocID="{4A10F9D0-FEF8-4F19-B716-5B4241F81612}" presName="hierChild3" presStyleCnt="0"/>
      <dgm:spPr/>
    </dgm:pt>
    <dgm:pt modelId="{7B279F3C-A1FC-4C3C-BD77-02E4B1B30DDF}" type="pres">
      <dgm:prSet presAssocID="{7EE76CB8-4318-49C4-B442-C71BE70C5486}" presName="hierRoot1" presStyleCnt="0">
        <dgm:presLayoutVars>
          <dgm:hierBranch val="init"/>
        </dgm:presLayoutVars>
      </dgm:prSet>
      <dgm:spPr/>
    </dgm:pt>
    <dgm:pt modelId="{6369C841-BAD5-43FB-8420-A46CEEE1D38B}" type="pres">
      <dgm:prSet presAssocID="{7EE76CB8-4318-49C4-B442-C71BE70C5486}" presName="rootComposite1" presStyleCnt="0"/>
      <dgm:spPr/>
    </dgm:pt>
    <dgm:pt modelId="{EBD65B32-E535-4D09-93D0-F1DD474CB465}" type="pres">
      <dgm:prSet presAssocID="{7EE76CB8-4318-49C4-B442-C71BE70C5486}" presName="rootText1" presStyleLbl="node0" presStyleIdx="3" presStyleCnt="8">
        <dgm:presLayoutVars>
          <dgm:chPref val="3"/>
        </dgm:presLayoutVars>
      </dgm:prSet>
      <dgm:spPr/>
    </dgm:pt>
    <dgm:pt modelId="{951D4E15-0F58-41CB-A2E4-7EA49A3DEAB1}" type="pres">
      <dgm:prSet presAssocID="{7EE76CB8-4318-49C4-B442-C71BE70C5486}" presName="rootConnector1" presStyleLbl="node1" presStyleIdx="0" presStyleCnt="0"/>
      <dgm:spPr/>
    </dgm:pt>
    <dgm:pt modelId="{945633FA-D9F7-4461-A74A-C112509AFCEF}" type="pres">
      <dgm:prSet presAssocID="{7EE76CB8-4318-49C4-B442-C71BE70C5486}" presName="hierChild2" presStyleCnt="0"/>
      <dgm:spPr/>
    </dgm:pt>
    <dgm:pt modelId="{5B285D96-7282-4963-A1C1-3EA124279DFE}" type="pres">
      <dgm:prSet presAssocID="{9E40F6E0-4858-4AD4-A7F6-6D5B5086119B}" presName="Name64" presStyleLbl="parChTrans1D2" presStyleIdx="0" presStyleCnt="3"/>
      <dgm:spPr/>
    </dgm:pt>
    <dgm:pt modelId="{6E1887E6-056E-4295-8777-1ECF5B803C49}" type="pres">
      <dgm:prSet presAssocID="{8C54D822-CF80-4615-A3DD-605145CD6253}" presName="hierRoot2" presStyleCnt="0">
        <dgm:presLayoutVars>
          <dgm:hierBranch val="init"/>
        </dgm:presLayoutVars>
      </dgm:prSet>
      <dgm:spPr/>
    </dgm:pt>
    <dgm:pt modelId="{BB8F9575-C426-43F5-AA50-777C89D2E923}" type="pres">
      <dgm:prSet presAssocID="{8C54D822-CF80-4615-A3DD-605145CD6253}" presName="rootComposite" presStyleCnt="0"/>
      <dgm:spPr/>
    </dgm:pt>
    <dgm:pt modelId="{00BDA66F-2BB3-4479-BF94-BDA33238CCBC}" type="pres">
      <dgm:prSet presAssocID="{8C54D822-CF80-4615-A3DD-605145CD6253}" presName="rootText" presStyleLbl="node2" presStyleIdx="0" presStyleCnt="3">
        <dgm:presLayoutVars>
          <dgm:chPref val="3"/>
        </dgm:presLayoutVars>
      </dgm:prSet>
      <dgm:spPr/>
    </dgm:pt>
    <dgm:pt modelId="{0A17944D-5ADC-478E-B86F-AED73B4085FB}" type="pres">
      <dgm:prSet presAssocID="{8C54D822-CF80-4615-A3DD-605145CD6253}" presName="rootConnector" presStyleLbl="node2" presStyleIdx="0" presStyleCnt="3"/>
      <dgm:spPr/>
    </dgm:pt>
    <dgm:pt modelId="{E2B286E7-1E08-439A-8E15-9985F446A040}" type="pres">
      <dgm:prSet presAssocID="{8C54D822-CF80-4615-A3DD-605145CD6253}" presName="hierChild4" presStyleCnt="0"/>
      <dgm:spPr/>
    </dgm:pt>
    <dgm:pt modelId="{909C3C8C-1D67-4265-90C6-554520EEEC09}" type="pres">
      <dgm:prSet presAssocID="{8C54D822-CF80-4615-A3DD-605145CD6253}" presName="hierChild5" presStyleCnt="0"/>
      <dgm:spPr/>
    </dgm:pt>
    <dgm:pt modelId="{99F220DD-2468-4B44-94AD-A9FFC1D500D1}" type="pres">
      <dgm:prSet presAssocID="{2802E89A-9E8C-49AE-B40D-3697CE159DBA}" presName="Name64" presStyleLbl="parChTrans1D2" presStyleIdx="1" presStyleCnt="3"/>
      <dgm:spPr/>
    </dgm:pt>
    <dgm:pt modelId="{63D98F2B-BE39-416E-9DBE-E9A5E4FE0FB5}" type="pres">
      <dgm:prSet presAssocID="{E5C7FAA8-F00E-4818-9B68-A0C8DA647E49}" presName="hierRoot2" presStyleCnt="0">
        <dgm:presLayoutVars>
          <dgm:hierBranch val="init"/>
        </dgm:presLayoutVars>
      </dgm:prSet>
      <dgm:spPr/>
    </dgm:pt>
    <dgm:pt modelId="{84DC214C-2548-4883-AFD9-75679D61D332}" type="pres">
      <dgm:prSet presAssocID="{E5C7FAA8-F00E-4818-9B68-A0C8DA647E49}" presName="rootComposite" presStyleCnt="0"/>
      <dgm:spPr/>
    </dgm:pt>
    <dgm:pt modelId="{E327A7FD-90E3-49F4-B003-95B20FA0F28A}" type="pres">
      <dgm:prSet presAssocID="{E5C7FAA8-F00E-4818-9B68-A0C8DA647E49}" presName="rootText" presStyleLbl="node2" presStyleIdx="1" presStyleCnt="3">
        <dgm:presLayoutVars>
          <dgm:chPref val="3"/>
        </dgm:presLayoutVars>
      </dgm:prSet>
      <dgm:spPr/>
    </dgm:pt>
    <dgm:pt modelId="{DABA744D-A2C3-4AD1-B75D-7BA0ADD8020B}" type="pres">
      <dgm:prSet presAssocID="{E5C7FAA8-F00E-4818-9B68-A0C8DA647E49}" presName="rootConnector" presStyleLbl="node2" presStyleIdx="1" presStyleCnt="3"/>
      <dgm:spPr/>
    </dgm:pt>
    <dgm:pt modelId="{F0656632-6801-4951-A238-7FB48F6E235C}" type="pres">
      <dgm:prSet presAssocID="{E5C7FAA8-F00E-4818-9B68-A0C8DA647E49}" presName="hierChild4" presStyleCnt="0"/>
      <dgm:spPr/>
    </dgm:pt>
    <dgm:pt modelId="{9047443C-A395-4E9A-A95B-74C74FE12EC4}" type="pres">
      <dgm:prSet presAssocID="{E5C7FAA8-F00E-4818-9B68-A0C8DA647E49}" presName="hierChild5" presStyleCnt="0"/>
      <dgm:spPr/>
    </dgm:pt>
    <dgm:pt modelId="{E756E2BF-91B2-4AF5-A669-F301965D2150}" type="pres">
      <dgm:prSet presAssocID="{ACE94134-C188-4FAE-88F2-52868A02B116}" presName="Name64" presStyleLbl="parChTrans1D2" presStyleIdx="2" presStyleCnt="3"/>
      <dgm:spPr/>
    </dgm:pt>
    <dgm:pt modelId="{93399879-692F-468B-9526-3568FF3FFCB1}" type="pres">
      <dgm:prSet presAssocID="{89A54D48-57E6-4505-BAA8-9BD7B685B2D2}" presName="hierRoot2" presStyleCnt="0">
        <dgm:presLayoutVars>
          <dgm:hierBranch val="init"/>
        </dgm:presLayoutVars>
      </dgm:prSet>
      <dgm:spPr/>
    </dgm:pt>
    <dgm:pt modelId="{BDE49411-3541-46C1-A497-57A235A0B0EA}" type="pres">
      <dgm:prSet presAssocID="{89A54D48-57E6-4505-BAA8-9BD7B685B2D2}" presName="rootComposite" presStyleCnt="0"/>
      <dgm:spPr/>
    </dgm:pt>
    <dgm:pt modelId="{2F841842-DEDB-42B2-8D9C-CEC2DD10DE4B}" type="pres">
      <dgm:prSet presAssocID="{89A54D48-57E6-4505-BAA8-9BD7B685B2D2}" presName="rootText" presStyleLbl="node2" presStyleIdx="2" presStyleCnt="3">
        <dgm:presLayoutVars>
          <dgm:chPref val="3"/>
        </dgm:presLayoutVars>
      </dgm:prSet>
      <dgm:spPr/>
    </dgm:pt>
    <dgm:pt modelId="{217E6B80-BBED-4657-9569-7AE8B225FD00}" type="pres">
      <dgm:prSet presAssocID="{89A54D48-57E6-4505-BAA8-9BD7B685B2D2}" presName="rootConnector" presStyleLbl="node2" presStyleIdx="2" presStyleCnt="3"/>
      <dgm:spPr/>
    </dgm:pt>
    <dgm:pt modelId="{F73B52A1-7446-4516-A4AF-5AEE13F1F3E9}" type="pres">
      <dgm:prSet presAssocID="{89A54D48-57E6-4505-BAA8-9BD7B685B2D2}" presName="hierChild4" presStyleCnt="0"/>
      <dgm:spPr/>
    </dgm:pt>
    <dgm:pt modelId="{8F61024E-95E7-46F2-8BB2-83AE0512B3C4}" type="pres">
      <dgm:prSet presAssocID="{89A54D48-57E6-4505-BAA8-9BD7B685B2D2}" presName="hierChild5" presStyleCnt="0"/>
      <dgm:spPr/>
    </dgm:pt>
    <dgm:pt modelId="{B26C2757-28A0-472F-85DB-1642F5F8AD49}" type="pres">
      <dgm:prSet presAssocID="{7EE76CB8-4318-49C4-B442-C71BE70C5486}" presName="hierChild3" presStyleCnt="0"/>
      <dgm:spPr/>
    </dgm:pt>
    <dgm:pt modelId="{5FF74AE6-0D18-4A76-893E-18DB1AEB7577}" type="pres">
      <dgm:prSet presAssocID="{0552A33A-3D62-4867-AA5C-7C6E170DE259}" presName="hierRoot1" presStyleCnt="0">
        <dgm:presLayoutVars>
          <dgm:hierBranch val="init"/>
        </dgm:presLayoutVars>
      </dgm:prSet>
      <dgm:spPr/>
    </dgm:pt>
    <dgm:pt modelId="{78291EFF-B043-46A2-9057-F1FB88079FBA}" type="pres">
      <dgm:prSet presAssocID="{0552A33A-3D62-4867-AA5C-7C6E170DE259}" presName="rootComposite1" presStyleCnt="0"/>
      <dgm:spPr/>
    </dgm:pt>
    <dgm:pt modelId="{5637D02B-0A12-4F56-A343-1D5DE34E72C9}" type="pres">
      <dgm:prSet presAssocID="{0552A33A-3D62-4867-AA5C-7C6E170DE259}" presName="rootText1" presStyleLbl="node0" presStyleIdx="4" presStyleCnt="8">
        <dgm:presLayoutVars>
          <dgm:chPref val="3"/>
        </dgm:presLayoutVars>
      </dgm:prSet>
      <dgm:spPr/>
    </dgm:pt>
    <dgm:pt modelId="{6CA67495-0601-451B-8181-5EC8150B7053}" type="pres">
      <dgm:prSet presAssocID="{0552A33A-3D62-4867-AA5C-7C6E170DE259}" presName="rootConnector1" presStyleLbl="node1" presStyleIdx="0" presStyleCnt="0"/>
      <dgm:spPr/>
    </dgm:pt>
    <dgm:pt modelId="{7C61288B-768E-4371-B1E6-2E519681192A}" type="pres">
      <dgm:prSet presAssocID="{0552A33A-3D62-4867-AA5C-7C6E170DE259}" presName="hierChild2" presStyleCnt="0"/>
      <dgm:spPr/>
    </dgm:pt>
    <dgm:pt modelId="{EB27AD3D-2D79-479B-9A6F-E3FCC1628C63}" type="pres">
      <dgm:prSet presAssocID="{0552A33A-3D62-4867-AA5C-7C6E170DE259}" presName="hierChild3" presStyleCnt="0"/>
      <dgm:spPr/>
    </dgm:pt>
    <dgm:pt modelId="{20F2DEB0-3D59-489C-834F-01AC437D6428}" type="pres">
      <dgm:prSet presAssocID="{D559F5AA-39C7-4B2E-9E25-4FEE825BF80F}" presName="hierRoot1" presStyleCnt="0">
        <dgm:presLayoutVars>
          <dgm:hierBranch val="init"/>
        </dgm:presLayoutVars>
      </dgm:prSet>
      <dgm:spPr/>
    </dgm:pt>
    <dgm:pt modelId="{576A8FB1-4905-4586-8648-FFDC36C4B003}" type="pres">
      <dgm:prSet presAssocID="{D559F5AA-39C7-4B2E-9E25-4FEE825BF80F}" presName="rootComposite1" presStyleCnt="0"/>
      <dgm:spPr/>
    </dgm:pt>
    <dgm:pt modelId="{E8E0062E-4C80-452B-9C39-DAE598E85FDF}" type="pres">
      <dgm:prSet presAssocID="{D559F5AA-39C7-4B2E-9E25-4FEE825BF80F}" presName="rootText1" presStyleLbl="node0" presStyleIdx="5" presStyleCnt="8">
        <dgm:presLayoutVars>
          <dgm:chPref val="3"/>
        </dgm:presLayoutVars>
      </dgm:prSet>
      <dgm:spPr/>
    </dgm:pt>
    <dgm:pt modelId="{91A78B12-EE6F-49E7-AF91-405B9A6F7B08}" type="pres">
      <dgm:prSet presAssocID="{D559F5AA-39C7-4B2E-9E25-4FEE825BF80F}" presName="rootConnector1" presStyleLbl="node1" presStyleIdx="0" presStyleCnt="0"/>
      <dgm:spPr/>
    </dgm:pt>
    <dgm:pt modelId="{3B0262C7-28FE-4B88-A369-18DC9183ACBD}" type="pres">
      <dgm:prSet presAssocID="{D559F5AA-39C7-4B2E-9E25-4FEE825BF80F}" presName="hierChild2" presStyleCnt="0"/>
      <dgm:spPr/>
    </dgm:pt>
    <dgm:pt modelId="{D7899F6F-D932-46C0-BDBE-63502EFCF0F5}" type="pres">
      <dgm:prSet presAssocID="{D559F5AA-39C7-4B2E-9E25-4FEE825BF80F}" presName="hierChild3" presStyleCnt="0"/>
      <dgm:spPr/>
    </dgm:pt>
    <dgm:pt modelId="{59052EC5-047D-47EA-B5CB-2A240C77CD23}" type="pres">
      <dgm:prSet presAssocID="{14B5EC2E-3C79-4584-A7F5-01A686A66F9E}" presName="hierRoot1" presStyleCnt="0">
        <dgm:presLayoutVars>
          <dgm:hierBranch val="init"/>
        </dgm:presLayoutVars>
      </dgm:prSet>
      <dgm:spPr/>
    </dgm:pt>
    <dgm:pt modelId="{7889E689-F8DD-4DA4-B04C-8DD69075BCD6}" type="pres">
      <dgm:prSet presAssocID="{14B5EC2E-3C79-4584-A7F5-01A686A66F9E}" presName="rootComposite1" presStyleCnt="0"/>
      <dgm:spPr/>
    </dgm:pt>
    <dgm:pt modelId="{E51A76FC-1225-410A-BD41-B639C2DDC9B2}" type="pres">
      <dgm:prSet presAssocID="{14B5EC2E-3C79-4584-A7F5-01A686A66F9E}" presName="rootText1" presStyleLbl="node0" presStyleIdx="6" presStyleCnt="8">
        <dgm:presLayoutVars>
          <dgm:chPref val="3"/>
        </dgm:presLayoutVars>
      </dgm:prSet>
      <dgm:spPr/>
    </dgm:pt>
    <dgm:pt modelId="{AF53184C-9340-45CF-9C30-7E06497AB5B7}" type="pres">
      <dgm:prSet presAssocID="{14B5EC2E-3C79-4584-A7F5-01A686A66F9E}" presName="rootConnector1" presStyleLbl="node1" presStyleIdx="0" presStyleCnt="0"/>
      <dgm:spPr/>
    </dgm:pt>
    <dgm:pt modelId="{97F39A6A-7F7D-4CF1-A9DC-4D59FB44545C}" type="pres">
      <dgm:prSet presAssocID="{14B5EC2E-3C79-4584-A7F5-01A686A66F9E}" presName="hierChild2" presStyleCnt="0"/>
      <dgm:spPr/>
    </dgm:pt>
    <dgm:pt modelId="{87FC3A15-5C4C-481A-A6C9-64CA866F4192}" type="pres">
      <dgm:prSet presAssocID="{14B5EC2E-3C79-4584-A7F5-01A686A66F9E}" presName="hierChild3" presStyleCnt="0"/>
      <dgm:spPr/>
    </dgm:pt>
    <dgm:pt modelId="{64BD3D35-9A36-4778-B127-5F2785F561A6}" type="pres">
      <dgm:prSet presAssocID="{886CFE66-CEF2-47C9-AB00-9C42B827996F}" presName="hierRoot1" presStyleCnt="0">
        <dgm:presLayoutVars>
          <dgm:hierBranch val="init"/>
        </dgm:presLayoutVars>
      </dgm:prSet>
      <dgm:spPr/>
    </dgm:pt>
    <dgm:pt modelId="{27F436EC-5083-45A1-BAE5-A9BA76152982}" type="pres">
      <dgm:prSet presAssocID="{886CFE66-CEF2-47C9-AB00-9C42B827996F}" presName="rootComposite1" presStyleCnt="0"/>
      <dgm:spPr/>
    </dgm:pt>
    <dgm:pt modelId="{91725917-D9E7-439F-97A8-CD7B671438EB}" type="pres">
      <dgm:prSet presAssocID="{886CFE66-CEF2-47C9-AB00-9C42B827996F}" presName="rootText1" presStyleLbl="node0" presStyleIdx="7" presStyleCnt="8">
        <dgm:presLayoutVars>
          <dgm:chPref val="3"/>
        </dgm:presLayoutVars>
      </dgm:prSet>
      <dgm:spPr/>
    </dgm:pt>
    <dgm:pt modelId="{078A4185-B94B-49BA-974E-27DE1758B956}" type="pres">
      <dgm:prSet presAssocID="{886CFE66-CEF2-47C9-AB00-9C42B827996F}" presName="rootConnector1" presStyleLbl="node1" presStyleIdx="0" presStyleCnt="0"/>
      <dgm:spPr/>
    </dgm:pt>
    <dgm:pt modelId="{4BBF655E-4149-4E91-946F-D5D082FBCCA5}" type="pres">
      <dgm:prSet presAssocID="{886CFE66-CEF2-47C9-AB00-9C42B827996F}" presName="hierChild2" presStyleCnt="0"/>
      <dgm:spPr/>
    </dgm:pt>
    <dgm:pt modelId="{757334C3-A19E-4694-96A5-F951CBB8C93E}" type="pres">
      <dgm:prSet presAssocID="{886CFE66-CEF2-47C9-AB00-9C42B827996F}" presName="hierChild3" presStyleCnt="0"/>
      <dgm:spPr/>
    </dgm:pt>
  </dgm:ptLst>
  <dgm:cxnLst>
    <dgm:cxn modelId="{5D5C4111-98BA-4844-B673-AD77AF6D4B00}" srcId="{6FA8DB86-9418-47BC-A91C-840C2E6B5711}" destId="{D559F5AA-39C7-4B2E-9E25-4FEE825BF80F}" srcOrd="5" destOrd="0" parTransId="{13C8B838-F331-4B6D-89BA-F83994D1DA38}" sibTransId="{0BB42075-238E-4B05-84BF-651E2509482C}"/>
    <dgm:cxn modelId="{66454A14-3EA9-417A-82A6-43925EA7F782}" srcId="{7EE76CB8-4318-49C4-B442-C71BE70C5486}" destId="{E5C7FAA8-F00E-4818-9B68-A0C8DA647E49}" srcOrd="1" destOrd="0" parTransId="{2802E89A-9E8C-49AE-B40D-3697CE159DBA}" sibTransId="{A2238ACB-2EDA-4323-A20B-FC42275A2476}"/>
    <dgm:cxn modelId="{C731B618-2FC0-4E9A-8962-017FDD23AE3F}" type="presOf" srcId="{D559F5AA-39C7-4B2E-9E25-4FEE825BF80F}" destId="{91A78B12-EE6F-49E7-AF91-405B9A6F7B08}" srcOrd="1" destOrd="0" presId="urn:microsoft.com/office/officeart/2009/3/layout/HorizontalOrganizationChart"/>
    <dgm:cxn modelId="{D8DB5F1E-34C8-4CDD-A87C-BB314867A392}" type="presOf" srcId="{BF42529B-F6B9-4937-B68E-B82B34CE9AB7}" destId="{598AC066-CE27-4FE4-B9F9-D6D008EE65C0}" srcOrd="0" destOrd="0" presId="urn:microsoft.com/office/officeart/2009/3/layout/HorizontalOrganizationChart"/>
    <dgm:cxn modelId="{B5D6932E-1FB3-4E80-87E4-85344F0268A2}" type="presOf" srcId="{E5C7FAA8-F00E-4818-9B68-A0C8DA647E49}" destId="{DABA744D-A2C3-4AD1-B75D-7BA0ADD8020B}" srcOrd="1" destOrd="0" presId="urn:microsoft.com/office/officeart/2009/3/layout/HorizontalOrganizationChart"/>
    <dgm:cxn modelId="{A9EF0E3B-5341-46B9-9BA6-D769DF60C2A4}" type="presOf" srcId="{886CFE66-CEF2-47C9-AB00-9C42B827996F}" destId="{91725917-D9E7-439F-97A8-CD7B671438EB}" srcOrd="0" destOrd="0" presId="urn:microsoft.com/office/officeart/2009/3/layout/HorizontalOrganizationChart"/>
    <dgm:cxn modelId="{89CF8242-4BCC-4352-9D94-CF0183CC053B}" type="presOf" srcId="{6FA8DB86-9418-47BC-A91C-840C2E6B5711}" destId="{2E6FDBA6-D59B-43DF-948D-B94603E06BB0}" srcOrd="0" destOrd="0" presId="urn:microsoft.com/office/officeart/2009/3/layout/HorizontalOrganizationChart"/>
    <dgm:cxn modelId="{44369D62-D3FF-4FAC-8AD4-0512D991137D}" type="presOf" srcId="{14B5EC2E-3C79-4584-A7F5-01A686A66F9E}" destId="{E51A76FC-1225-410A-BD41-B639C2DDC9B2}" srcOrd="0" destOrd="0" presId="urn:microsoft.com/office/officeart/2009/3/layout/HorizontalOrganizationChart"/>
    <dgm:cxn modelId="{0A5DB663-FBCA-4D88-8391-D4FDCB6AF960}" type="presOf" srcId="{886CFE66-CEF2-47C9-AB00-9C42B827996F}" destId="{078A4185-B94B-49BA-974E-27DE1758B956}" srcOrd="1" destOrd="0" presId="urn:microsoft.com/office/officeart/2009/3/layout/HorizontalOrganizationChart"/>
    <dgm:cxn modelId="{076A7E4B-9C2E-4EC2-929C-D5F64D4974D3}" srcId="{6FA8DB86-9418-47BC-A91C-840C2E6B5711}" destId="{4A10F9D0-FEF8-4F19-B716-5B4241F81612}" srcOrd="2" destOrd="0" parTransId="{166E56D1-35C3-43D6-8D7D-DFFD40879C8F}" sibTransId="{1F44D423-731B-43B6-AABF-9669346917E9}"/>
    <dgm:cxn modelId="{47F2CF4B-E58D-48CB-A955-6D4859DE89CE}" type="presOf" srcId="{7EE76CB8-4318-49C4-B442-C71BE70C5486}" destId="{EBD65B32-E535-4D09-93D0-F1DD474CB465}" srcOrd="0" destOrd="0" presId="urn:microsoft.com/office/officeart/2009/3/layout/HorizontalOrganizationChart"/>
    <dgm:cxn modelId="{9C7F2D71-1413-4293-AA8D-41100CF53066}" type="presOf" srcId="{7EE76CB8-4318-49C4-B442-C71BE70C5486}" destId="{951D4E15-0F58-41CB-A2E4-7EA49A3DEAB1}" srcOrd="1" destOrd="0" presId="urn:microsoft.com/office/officeart/2009/3/layout/HorizontalOrganizationChart"/>
    <dgm:cxn modelId="{E1B21572-7E49-4812-9D59-CD88F0B02FF0}" type="presOf" srcId="{0552A33A-3D62-4867-AA5C-7C6E170DE259}" destId="{5637D02B-0A12-4F56-A343-1D5DE34E72C9}" srcOrd="0" destOrd="0" presId="urn:microsoft.com/office/officeart/2009/3/layout/HorizontalOrganizationChart"/>
    <dgm:cxn modelId="{2BC16959-AE91-4217-B6D7-092F8AD61327}" type="presOf" srcId="{4A10F9D0-FEF8-4F19-B716-5B4241F81612}" destId="{26BA182B-57DE-4B77-AA91-F77695C3C552}" srcOrd="0" destOrd="0" presId="urn:microsoft.com/office/officeart/2009/3/layout/HorizontalOrganizationChart"/>
    <dgm:cxn modelId="{E3D10B7E-A20A-4FB6-8C62-4931F548F18C}" type="presOf" srcId="{2802E89A-9E8C-49AE-B40D-3697CE159DBA}" destId="{99F220DD-2468-4B44-94AD-A9FFC1D500D1}" srcOrd="0" destOrd="0" presId="urn:microsoft.com/office/officeart/2009/3/layout/HorizontalOrganizationChart"/>
    <dgm:cxn modelId="{CD454983-09F9-434E-A386-F1F9BE54338A}" srcId="{7EE76CB8-4318-49C4-B442-C71BE70C5486}" destId="{89A54D48-57E6-4505-BAA8-9BD7B685B2D2}" srcOrd="2" destOrd="0" parTransId="{ACE94134-C188-4FAE-88F2-52868A02B116}" sibTransId="{01ED4F41-7740-4B65-9404-61A9F24A0806}"/>
    <dgm:cxn modelId="{9364CC85-FF47-4019-82DC-6F52507AF7DB}" type="presOf" srcId="{4A10F9D0-FEF8-4F19-B716-5B4241F81612}" destId="{1BD6BC57-D091-475B-99CC-23EA43A1E18E}" srcOrd="1" destOrd="0" presId="urn:microsoft.com/office/officeart/2009/3/layout/HorizontalOrganizationChart"/>
    <dgm:cxn modelId="{A8F1D989-EDE0-428C-A846-9FF86997A037}" type="presOf" srcId="{9E40F6E0-4858-4AD4-A7F6-6D5B5086119B}" destId="{5B285D96-7282-4963-A1C1-3EA124279DFE}" srcOrd="0" destOrd="0" presId="urn:microsoft.com/office/officeart/2009/3/layout/HorizontalOrganizationChart"/>
    <dgm:cxn modelId="{DADCFD94-C5CB-4B27-9D8E-C6957C66F9BC}" type="presOf" srcId="{BF42529B-F6B9-4937-B68E-B82B34CE9AB7}" destId="{29DDA950-3E8D-4907-93DE-D89273059A76}" srcOrd="1" destOrd="0" presId="urn:microsoft.com/office/officeart/2009/3/layout/HorizontalOrganizationChart"/>
    <dgm:cxn modelId="{C73A4B96-77F5-4E00-8273-8AAF18E2F7D8}" type="presOf" srcId="{14B5EC2E-3C79-4584-A7F5-01A686A66F9E}" destId="{AF53184C-9340-45CF-9C30-7E06497AB5B7}" srcOrd="1" destOrd="0" presId="urn:microsoft.com/office/officeart/2009/3/layout/HorizontalOrganizationChart"/>
    <dgm:cxn modelId="{D9C9A7A9-DA14-4747-B647-4CAD07DCAED7}" srcId="{6FA8DB86-9418-47BC-A91C-840C2E6B5711}" destId="{0552A33A-3D62-4867-AA5C-7C6E170DE259}" srcOrd="4" destOrd="0" parTransId="{23A05543-B88C-4756-923A-5B2C929C2F31}" sibTransId="{066D34E7-4BB8-49E0-A044-3837B0E83788}"/>
    <dgm:cxn modelId="{DC854DAE-F9DD-4703-AFB8-13D77892ADEB}" srcId="{7EE76CB8-4318-49C4-B442-C71BE70C5486}" destId="{8C54D822-CF80-4615-A3DD-605145CD6253}" srcOrd="0" destOrd="0" parTransId="{9E40F6E0-4858-4AD4-A7F6-6D5B5086119B}" sibTransId="{C74F8360-66CD-4749-AE7A-1C726DB6F83C}"/>
    <dgm:cxn modelId="{14C5B9D0-6C82-4B62-B7C4-AF657AB9361F}" type="presOf" srcId="{E5C7FAA8-F00E-4818-9B68-A0C8DA647E49}" destId="{E327A7FD-90E3-49F4-B003-95B20FA0F28A}" srcOrd="0" destOrd="0" presId="urn:microsoft.com/office/officeart/2009/3/layout/HorizontalOrganizationChart"/>
    <dgm:cxn modelId="{979BEBD4-9A4F-414B-922D-647D34E17963}" type="presOf" srcId="{C276F075-D938-4EAB-9724-5ACBE8C95C00}" destId="{D0C2D4BC-1A11-4731-8BC6-7E0599A00565}" srcOrd="1" destOrd="0" presId="urn:microsoft.com/office/officeart/2009/3/layout/HorizontalOrganizationChart"/>
    <dgm:cxn modelId="{71EDE9DB-88AC-4C83-8211-FA421293EDBD}" type="presOf" srcId="{8C54D822-CF80-4615-A3DD-605145CD6253}" destId="{00BDA66F-2BB3-4479-BF94-BDA33238CCBC}" srcOrd="0" destOrd="0" presId="urn:microsoft.com/office/officeart/2009/3/layout/HorizontalOrganizationChart"/>
    <dgm:cxn modelId="{16D629E0-99A9-4786-8842-7C78539F1B09}" srcId="{6FA8DB86-9418-47BC-A91C-840C2E6B5711}" destId="{C276F075-D938-4EAB-9724-5ACBE8C95C00}" srcOrd="1" destOrd="0" parTransId="{1CA8CE40-327F-417B-92BF-F4BBB11A2679}" sibTransId="{3ECE6BD6-2ED6-4834-BD50-78DF0F720B0A}"/>
    <dgm:cxn modelId="{B95596E6-61C4-4B42-AFFD-65C94B24AFF0}" type="presOf" srcId="{89A54D48-57E6-4505-BAA8-9BD7B685B2D2}" destId="{217E6B80-BBED-4657-9569-7AE8B225FD00}" srcOrd="1" destOrd="0" presId="urn:microsoft.com/office/officeart/2009/3/layout/HorizontalOrganizationChart"/>
    <dgm:cxn modelId="{941DF0E8-2132-4226-821B-E73F95D9B81B}" type="presOf" srcId="{89A54D48-57E6-4505-BAA8-9BD7B685B2D2}" destId="{2F841842-DEDB-42B2-8D9C-CEC2DD10DE4B}" srcOrd="0" destOrd="0" presId="urn:microsoft.com/office/officeart/2009/3/layout/HorizontalOrganizationChart"/>
    <dgm:cxn modelId="{7455FFEA-95A8-4012-BF03-A6C5BF420C02}" type="presOf" srcId="{D559F5AA-39C7-4B2E-9E25-4FEE825BF80F}" destId="{E8E0062E-4C80-452B-9C39-DAE598E85FDF}" srcOrd="0" destOrd="0" presId="urn:microsoft.com/office/officeart/2009/3/layout/HorizontalOrganizationChart"/>
    <dgm:cxn modelId="{656B66EC-5BC3-4E18-99FD-AF09C0F6222F}" type="presOf" srcId="{C276F075-D938-4EAB-9724-5ACBE8C95C00}" destId="{0DE5BE8F-0488-40F8-82D5-97BE23160C42}" srcOrd="0" destOrd="0" presId="urn:microsoft.com/office/officeart/2009/3/layout/HorizontalOrganizationChart"/>
    <dgm:cxn modelId="{A285B6EE-E0DD-4463-AEC4-B76206730E94}" srcId="{6FA8DB86-9418-47BC-A91C-840C2E6B5711}" destId="{886CFE66-CEF2-47C9-AB00-9C42B827996F}" srcOrd="7" destOrd="0" parTransId="{99FA6059-0B0E-42FD-A752-EA8CA205F90F}" sibTransId="{59E5654B-1771-465C-A714-AF400BCEA1AE}"/>
    <dgm:cxn modelId="{AF23B4EF-D196-4022-AF45-4CC5E67B96BD}" type="presOf" srcId="{0552A33A-3D62-4867-AA5C-7C6E170DE259}" destId="{6CA67495-0601-451B-8181-5EC8150B7053}" srcOrd="1" destOrd="0" presId="urn:microsoft.com/office/officeart/2009/3/layout/HorizontalOrganizationChart"/>
    <dgm:cxn modelId="{AC9C45F6-08B9-4CE9-BB25-947CA0A2C6D2}" srcId="{6FA8DB86-9418-47BC-A91C-840C2E6B5711}" destId="{BF42529B-F6B9-4937-B68E-B82B34CE9AB7}" srcOrd="0" destOrd="0" parTransId="{7026FF0B-8020-4223-83F9-74A854C27420}" sibTransId="{ED330818-7A72-47EF-933F-31E5945363B4}"/>
    <dgm:cxn modelId="{A47DBFF6-10A0-45F1-966F-E76644DE0836}" srcId="{6FA8DB86-9418-47BC-A91C-840C2E6B5711}" destId="{7EE76CB8-4318-49C4-B442-C71BE70C5486}" srcOrd="3" destOrd="0" parTransId="{940E5DFC-67E1-4B91-9824-C8354C469959}" sibTransId="{FA6F16E5-DC02-4445-B66B-1A047C580B38}"/>
    <dgm:cxn modelId="{076173F8-8450-4471-BCB6-225E648E8721}" srcId="{6FA8DB86-9418-47BC-A91C-840C2E6B5711}" destId="{14B5EC2E-3C79-4584-A7F5-01A686A66F9E}" srcOrd="6" destOrd="0" parTransId="{74D952C7-84D2-4D51-8E39-6427894BDB56}" sibTransId="{53CD903E-B582-45F0-BB88-93F1524A42F9}"/>
    <dgm:cxn modelId="{F41982F9-D9BE-45F0-B2CE-A80814691D91}" type="presOf" srcId="{ACE94134-C188-4FAE-88F2-52868A02B116}" destId="{E756E2BF-91B2-4AF5-A669-F301965D2150}" srcOrd="0" destOrd="0" presId="urn:microsoft.com/office/officeart/2009/3/layout/HorizontalOrganizationChart"/>
    <dgm:cxn modelId="{EDF439FB-CF98-4C39-BE27-B2CCFBAA6457}" type="presOf" srcId="{8C54D822-CF80-4615-A3DD-605145CD6253}" destId="{0A17944D-5ADC-478E-B86F-AED73B4085FB}" srcOrd="1" destOrd="0" presId="urn:microsoft.com/office/officeart/2009/3/layout/HorizontalOrganizationChart"/>
    <dgm:cxn modelId="{763C225A-FA08-47C4-8714-CAB022472133}" type="presParOf" srcId="{2E6FDBA6-D59B-43DF-948D-B94603E06BB0}" destId="{F54F5C7E-853C-4F2F-8DA1-D3CB386A4810}" srcOrd="0" destOrd="0" presId="urn:microsoft.com/office/officeart/2009/3/layout/HorizontalOrganizationChart"/>
    <dgm:cxn modelId="{CF1E7FA5-8AE3-43E0-88CF-A03A1E30CA81}" type="presParOf" srcId="{F54F5C7E-853C-4F2F-8DA1-D3CB386A4810}" destId="{5A6F9C8E-3792-42B5-B6B1-2A8B9EA6043F}" srcOrd="0" destOrd="0" presId="urn:microsoft.com/office/officeart/2009/3/layout/HorizontalOrganizationChart"/>
    <dgm:cxn modelId="{97D63DB1-BCF3-4099-BA8D-08634F3B31E2}" type="presParOf" srcId="{5A6F9C8E-3792-42B5-B6B1-2A8B9EA6043F}" destId="{598AC066-CE27-4FE4-B9F9-D6D008EE65C0}" srcOrd="0" destOrd="0" presId="urn:microsoft.com/office/officeart/2009/3/layout/HorizontalOrganizationChart"/>
    <dgm:cxn modelId="{149391D8-4CFB-4D80-9C44-0EE2147C97A7}" type="presParOf" srcId="{5A6F9C8E-3792-42B5-B6B1-2A8B9EA6043F}" destId="{29DDA950-3E8D-4907-93DE-D89273059A76}" srcOrd="1" destOrd="0" presId="urn:microsoft.com/office/officeart/2009/3/layout/HorizontalOrganizationChart"/>
    <dgm:cxn modelId="{B6D5E289-A913-4D7A-BE14-3BAB4666C201}" type="presParOf" srcId="{F54F5C7E-853C-4F2F-8DA1-D3CB386A4810}" destId="{311CEB20-4F72-43DE-91C6-DC8FFF6C0AF4}" srcOrd="1" destOrd="0" presId="urn:microsoft.com/office/officeart/2009/3/layout/HorizontalOrganizationChart"/>
    <dgm:cxn modelId="{52BC4EC4-FEFB-4565-8CAD-853B4A4BE3A3}" type="presParOf" srcId="{F54F5C7E-853C-4F2F-8DA1-D3CB386A4810}" destId="{A276B2D0-AC3C-4221-B883-EBB0C6615D47}" srcOrd="2" destOrd="0" presId="urn:microsoft.com/office/officeart/2009/3/layout/HorizontalOrganizationChart"/>
    <dgm:cxn modelId="{07C4EC97-2203-4243-9AA9-332C15CF39D1}" type="presParOf" srcId="{2E6FDBA6-D59B-43DF-948D-B94603E06BB0}" destId="{08A9E34A-D0FE-413B-B57C-54E79A8BEC87}" srcOrd="1" destOrd="0" presId="urn:microsoft.com/office/officeart/2009/3/layout/HorizontalOrganizationChart"/>
    <dgm:cxn modelId="{71BFBDFB-967E-4ACF-AF82-421FF4FDBC2D}" type="presParOf" srcId="{08A9E34A-D0FE-413B-B57C-54E79A8BEC87}" destId="{E671D580-3056-4F19-958B-D9FF2618F36F}" srcOrd="0" destOrd="0" presId="urn:microsoft.com/office/officeart/2009/3/layout/HorizontalOrganizationChart"/>
    <dgm:cxn modelId="{7D6229A0-289F-44F7-93C1-D21D177E27CC}" type="presParOf" srcId="{E671D580-3056-4F19-958B-D9FF2618F36F}" destId="{0DE5BE8F-0488-40F8-82D5-97BE23160C42}" srcOrd="0" destOrd="0" presId="urn:microsoft.com/office/officeart/2009/3/layout/HorizontalOrganizationChart"/>
    <dgm:cxn modelId="{D906B18B-4981-4262-AFB5-E0FBB3D47A11}" type="presParOf" srcId="{E671D580-3056-4F19-958B-D9FF2618F36F}" destId="{D0C2D4BC-1A11-4731-8BC6-7E0599A00565}" srcOrd="1" destOrd="0" presId="urn:microsoft.com/office/officeart/2009/3/layout/HorizontalOrganizationChart"/>
    <dgm:cxn modelId="{ECB0387E-4BB5-476B-9D53-1A0FF893EA29}" type="presParOf" srcId="{08A9E34A-D0FE-413B-B57C-54E79A8BEC87}" destId="{B83400F2-58F3-479D-8BB1-A3FDDA2C31C3}" srcOrd="1" destOrd="0" presId="urn:microsoft.com/office/officeart/2009/3/layout/HorizontalOrganizationChart"/>
    <dgm:cxn modelId="{CED11ED0-4D39-4B53-88C0-761247954ED6}" type="presParOf" srcId="{08A9E34A-D0FE-413B-B57C-54E79A8BEC87}" destId="{51FBE248-8A5C-4B88-A47A-42F4C98814E7}" srcOrd="2" destOrd="0" presId="urn:microsoft.com/office/officeart/2009/3/layout/HorizontalOrganizationChart"/>
    <dgm:cxn modelId="{F1458349-125F-434B-BC08-9CCBA5F2A08E}" type="presParOf" srcId="{2E6FDBA6-D59B-43DF-948D-B94603E06BB0}" destId="{A37793D9-A184-4BFA-9E44-6B9F6E0D345D}" srcOrd="2" destOrd="0" presId="urn:microsoft.com/office/officeart/2009/3/layout/HorizontalOrganizationChart"/>
    <dgm:cxn modelId="{6E40851C-6B37-4927-BAA4-8EF11D8EF88A}" type="presParOf" srcId="{A37793D9-A184-4BFA-9E44-6B9F6E0D345D}" destId="{BC79C4E8-81F3-4C4E-A3C9-3E27560FDAF7}" srcOrd="0" destOrd="0" presId="urn:microsoft.com/office/officeart/2009/3/layout/HorizontalOrganizationChart"/>
    <dgm:cxn modelId="{F21F184D-0EBA-4144-AA37-8DF1AA143C0B}" type="presParOf" srcId="{BC79C4E8-81F3-4C4E-A3C9-3E27560FDAF7}" destId="{26BA182B-57DE-4B77-AA91-F77695C3C552}" srcOrd="0" destOrd="0" presId="urn:microsoft.com/office/officeart/2009/3/layout/HorizontalOrganizationChart"/>
    <dgm:cxn modelId="{830264ED-E31A-44DB-B040-AFAE8B371653}" type="presParOf" srcId="{BC79C4E8-81F3-4C4E-A3C9-3E27560FDAF7}" destId="{1BD6BC57-D091-475B-99CC-23EA43A1E18E}" srcOrd="1" destOrd="0" presId="urn:microsoft.com/office/officeart/2009/3/layout/HorizontalOrganizationChart"/>
    <dgm:cxn modelId="{E8AC09CC-E2DB-4044-82EC-7095C21F3994}" type="presParOf" srcId="{A37793D9-A184-4BFA-9E44-6B9F6E0D345D}" destId="{8381F911-03FC-4890-9738-1ED473264E86}" srcOrd="1" destOrd="0" presId="urn:microsoft.com/office/officeart/2009/3/layout/HorizontalOrganizationChart"/>
    <dgm:cxn modelId="{8F68764F-CBE6-49BE-AB06-28A97802BF82}" type="presParOf" srcId="{A37793D9-A184-4BFA-9E44-6B9F6E0D345D}" destId="{15F44519-D6C6-4586-9A5B-ECCB38451612}" srcOrd="2" destOrd="0" presId="urn:microsoft.com/office/officeart/2009/3/layout/HorizontalOrganizationChart"/>
    <dgm:cxn modelId="{E2DD11F2-4D55-44EC-BEC4-967CC585A36C}" type="presParOf" srcId="{2E6FDBA6-D59B-43DF-948D-B94603E06BB0}" destId="{7B279F3C-A1FC-4C3C-BD77-02E4B1B30DDF}" srcOrd="3" destOrd="0" presId="urn:microsoft.com/office/officeart/2009/3/layout/HorizontalOrganizationChart"/>
    <dgm:cxn modelId="{912A92E0-764B-4F6D-9414-79075187EB88}" type="presParOf" srcId="{7B279F3C-A1FC-4C3C-BD77-02E4B1B30DDF}" destId="{6369C841-BAD5-43FB-8420-A46CEEE1D38B}" srcOrd="0" destOrd="0" presId="urn:microsoft.com/office/officeart/2009/3/layout/HorizontalOrganizationChart"/>
    <dgm:cxn modelId="{2AE1E52D-074D-4C0E-A7D5-A122AF73300F}" type="presParOf" srcId="{6369C841-BAD5-43FB-8420-A46CEEE1D38B}" destId="{EBD65B32-E535-4D09-93D0-F1DD474CB465}" srcOrd="0" destOrd="0" presId="urn:microsoft.com/office/officeart/2009/3/layout/HorizontalOrganizationChart"/>
    <dgm:cxn modelId="{98A077CB-60DD-4DF9-813D-FEFE24C03E76}" type="presParOf" srcId="{6369C841-BAD5-43FB-8420-A46CEEE1D38B}" destId="{951D4E15-0F58-41CB-A2E4-7EA49A3DEAB1}" srcOrd="1" destOrd="0" presId="urn:microsoft.com/office/officeart/2009/3/layout/HorizontalOrganizationChart"/>
    <dgm:cxn modelId="{93FFC72A-11A7-4786-A71A-225CEDD5DDB3}" type="presParOf" srcId="{7B279F3C-A1FC-4C3C-BD77-02E4B1B30DDF}" destId="{945633FA-D9F7-4461-A74A-C112509AFCEF}" srcOrd="1" destOrd="0" presId="urn:microsoft.com/office/officeart/2009/3/layout/HorizontalOrganizationChart"/>
    <dgm:cxn modelId="{C763EFBC-EFA4-4180-9C52-AB0FB8A328DC}" type="presParOf" srcId="{945633FA-D9F7-4461-A74A-C112509AFCEF}" destId="{5B285D96-7282-4963-A1C1-3EA124279DFE}" srcOrd="0" destOrd="0" presId="urn:microsoft.com/office/officeart/2009/3/layout/HorizontalOrganizationChart"/>
    <dgm:cxn modelId="{4899BEBC-C976-4972-B5DF-2F965F1DCAEF}" type="presParOf" srcId="{945633FA-D9F7-4461-A74A-C112509AFCEF}" destId="{6E1887E6-056E-4295-8777-1ECF5B803C49}" srcOrd="1" destOrd="0" presId="urn:microsoft.com/office/officeart/2009/3/layout/HorizontalOrganizationChart"/>
    <dgm:cxn modelId="{4E08632B-F684-4AF4-99DE-08EDB0F53BC6}" type="presParOf" srcId="{6E1887E6-056E-4295-8777-1ECF5B803C49}" destId="{BB8F9575-C426-43F5-AA50-777C89D2E923}" srcOrd="0" destOrd="0" presId="urn:microsoft.com/office/officeart/2009/3/layout/HorizontalOrganizationChart"/>
    <dgm:cxn modelId="{376F77A6-5BF2-4E8B-8A33-F3D092223366}" type="presParOf" srcId="{BB8F9575-C426-43F5-AA50-777C89D2E923}" destId="{00BDA66F-2BB3-4479-BF94-BDA33238CCBC}" srcOrd="0" destOrd="0" presId="urn:microsoft.com/office/officeart/2009/3/layout/HorizontalOrganizationChart"/>
    <dgm:cxn modelId="{384FC483-BFBB-414B-A46D-88FB33964C0A}" type="presParOf" srcId="{BB8F9575-C426-43F5-AA50-777C89D2E923}" destId="{0A17944D-5ADC-478E-B86F-AED73B4085FB}" srcOrd="1" destOrd="0" presId="urn:microsoft.com/office/officeart/2009/3/layout/HorizontalOrganizationChart"/>
    <dgm:cxn modelId="{D0DC8AB2-B317-4F90-A4E1-EBE9671BCF96}" type="presParOf" srcId="{6E1887E6-056E-4295-8777-1ECF5B803C49}" destId="{E2B286E7-1E08-439A-8E15-9985F446A040}" srcOrd="1" destOrd="0" presId="urn:microsoft.com/office/officeart/2009/3/layout/HorizontalOrganizationChart"/>
    <dgm:cxn modelId="{A184D2B6-AC73-4BA4-BBDE-3EB78B35C21B}" type="presParOf" srcId="{6E1887E6-056E-4295-8777-1ECF5B803C49}" destId="{909C3C8C-1D67-4265-90C6-554520EEEC09}" srcOrd="2" destOrd="0" presId="urn:microsoft.com/office/officeart/2009/3/layout/HorizontalOrganizationChart"/>
    <dgm:cxn modelId="{21D51752-31EE-483D-A884-705C52B7D8A4}" type="presParOf" srcId="{945633FA-D9F7-4461-A74A-C112509AFCEF}" destId="{99F220DD-2468-4B44-94AD-A9FFC1D500D1}" srcOrd="2" destOrd="0" presId="urn:microsoft.com/office/officeart/2009/3/layout/HorizontalOrganizationChart"/>
    <dgm:cxn modelId="{1EBB0F12-CF94-4390-A218-24252F17D5CD}" type="presParOf" srcId="{945633FA-D9F7-4461-A74A-C112509AFCEF}" destId="{63D98F2B-BE39-416E-9DBE-E9A5E4FE0FB5}" srcOrd="3" destOrd="0" presId="urn:microsoft.com/office/officeart/2009/3/layout/HorizontalOrganizationChart"/>
    <dgm:cxn modelId="{A5F39DB4-F754-4B19-87B4-39B438AF323F}" type="presParOf" srcId="{63D98F2B-BE39-416E-9DBE-E9A5E4FE0FB5}" destId="{84DC214C-2548-4883-AFD9-75679D61D332}" srcOrd="0" destOrd="0" presId="urn:microsoft.com/office/officeart/2009/3/layout/HorizontalOrganizationChart"/>
    <dgm:cxn modelId="{51472AE1-F609-46FF-8925-863273FB5EBD}" type="presParOf" srcId="{84DC214C-2548-4883-AFD9-75679D61D332}" destId="{E327A7FD-90E3-49F4-B003-95B20FA0F28A}" srcOrd="0" destOrd="0" presId="urn:microsoft.com/office/officeart/2009/3/layout/HorizontalOrganizationChart"/>
    <dgm:cxn modelId="{F67F8038-9CAF-4DD7-9577-60D2B93AC625}" type="presParOf" srcId="{84DC214C-2548-4883-AFD9-75679D61D332}" destId="{DABA744D-A2C3-4AD1-B75D-7BA0ADD8020B}" srcOrd="1" destOrd="0" presId="urn:microsoft.com/office/officeart/2009/3/layout/HorizontalOrganizationChart"/>
    <dgm:cxn modelId="{4D1B31E2-0E75-4E85-9C9A-2AEA2A5A5160}" type="presParOf" srcId="{63D98F2B-BE39-416E-9DBE-E9A5E4FE0FB5}" destId="{F0656632-6801-4951-A238-7FB48F6E235C}" srcOrd="1" destOrd="0" presId="urn:microsoft.com/office/officeart/2009/3/layout/HorizontalOrganizationChart"/>
    <dgm:cxn modelId="{FBD540D3-2A8C-4CC8-AE6A-2157BE9A798F}" type="presParOf" srcId="{63D98F2B-BE39-416E-9DBE-E9A5E4FE0FB5}" destId="{9047443C-A395-4E9A-A95B-74C74FE12EC4}" srcOrd="2" destOrd="0" presId="urn:microsoft.com/office/officeart/2009/3/layout/HorizontalOrganizationChart"/>
    <dgm:cxn modelId="{2000B2E3-7B72-4444-A2D8-ADA615E147B7}" type="presParOf" srcId="{945633FA-D9F7-4461-A74A-C112509AFCEF}" destId="{E756E2BF-91B2-4AF5-A669-F301965D2150}" srcOrd="4" destOrd="0" presId="urn:microsoft.com/office/officeart/2009/3/layout/HorizontalOrganizationChart"/>
    <dgm:cxn modelId="{2F1A6A24-3397-45CE-B2FD-9944765757B9}" type="presParOf" srcId="{945633FA-D9F7-4461-A74A-C112509AFCEF}" destId="{93399879-692F-468B-9526-3568FF3FFCB1}" srcOrd="5" destOrd="0" presId="urn:microsoft.com/office/officeart/2009/3/layout/HorizontalOrganizationChart"/>
    <dgm:cxn modelId="{1CA6ABF0-6509-49BC-BC6A-4224956A936C}" type="presParOf" srcId="{93399879-692F-468B-9526-3568FF3FFCB1}" destId="{BDE49411-3541-46C1-A497-57A235A0B0EA}" srcOrd="0" destOrd="0" presId="urn:microsoft.com/office/officeart/2009/3/layout/HorizontalOrganizationChart"/>
    <dgm:cxn modelId="{55462A44-77B7-43CB-BF33-B74189D08692}" type="presParOf" srcId="{BDE49411-3541-46C1-A497-57A235A0B0EA}" destId="{2F841842-DEDB-42B2-8D9C-CEC2DD10DE4B}" srcOrd="0" destOrd="0" presId="urn:microsoft.com/office/officeart/2009/3/layout/HorizontalOrganizationChart"/>
    <dgm:cxn modelId="{483CE82A-20ED-4BE8-8B44-BFE1A62A1207}" type="presParOf" srcId="{BDE49411-3541-46C1-A497-57A235A0B0EA}" destId="{217E6B80-BBED-4657-9569-7AE8B225FD00}" srcOrd="1" destOrd="0" presId="urn:microsoft.com/office/officeart/2009/3/layout/HorizontalOrganizationChart"/>
    <dgm:cxn modelId="{0403C3D4-C6C5-4FB4-8836-5ED167ABE95A}" type="presParOf" srcId="{93399879-692F-468B-9526-3568FF3FFCB1}" destId="{F73B52A1-7446-4516-A4AF-5AEE13F1F3E9}" srcOrd="1" destOrd="0" presId="urn:microsoft.com/office/officeart/2009/3/layout/HorizontalOrganizationChart"/>
    <dgm:cxn modelId="{58BB3584-7403-4CC2-A650-36C53FAF3269}" type="presParOf" srcId="{93399879-692F-468B-9526-3568FF3FFCB1}" destId="{8F61024E-95E7-46F2-8BB2-83AE0512B3C4}" srcOrd="2" destOrd="0" presId="urn:microsoft.com/office/officeart/2009/3/layout/HorizontalOrganizationChart"/>
    <dgm:cxn modelId="{D9A150DD-EF0C-4EF8-9F0C-C82F8D44ADB5}" type="presParOf" srcId="{7B279F3C-A1FC-4C3C-BD77-02E4B1B30DDF}" destId="{B26C2757-28A0-472F-85DB-1642F5F8AD49}" srcOrd="2" destOrd="0" presId="urn:microsoft.com/office/officeart/2009/3/layout/HorizontalOrganizationChart"/>
    <dgm:cxn modelId="{2723CC3D-2903-40A9-8DA6-97E90E2BDF0A}" type="presParOf" srcId="{2E6FDBA6-D59B-43DF-948D-B94603E06BB0}" destId="{5FF74AE6-0D18-4A76-893E-18DB1AEB7577}" srcOrd="4" destOrd="0" presId="urn:microsoft.com/office/officeart/2009/3/layout/HorizontalOrganizationChart"/>
    <dgm:cxn modelId="{F81B6638-80D1-4D25-8E52-446922EAC85E}" type="presParOf" srcId="{5FF74AE6-0D18-4A76-893E-18DB1AEB7577}" destId="{78291EFF-B043-46A2-9057-F1FB88079FBA}" srcOrd="0" destOrd="0" presId="urn:microsoft.com/office/officeart/2009/3/layout/HorizontalOrganizationChart"/>
    <dgm:cxn modelId="{8F8190DC-8C7B-41E5-B150-786801A78594}" type="presParOf" srcId="{78291EFF-B043-46A2-9057-F1FB88079FBA}" destId="{5637D02B-0A12-4F56-A343-1D5DE34E72C9}" srcOrd="0" destOrd="0" presId="urn:microsoft.com/office/officeart/2009/3/layout/HorizontalOrganizationChart"/>
    <dgm:cxn modelId="{CBE76F9B-3CF6-4A73-B26B-8CAD5BFAA0B9}" type="presParOf" srcId="{78291EFF-B043-46A2-9057-F1FB88079FBA}" destId="{6CA67495-0601-451B-8181-5EC8150B7053}" srcOrd="1" destOrd="0" presId="urn:microsoft.com/office/officeart/2009/3/layout/HorizontalOrganizationChart"/>
    <dgm:cxn modelId="{4217A9D0-FAB7-4F6D-8465-16D05C2B42EE}" type="presParOf" srcId="{5FF74AE6-0D18-4A76-893E-18DB1AEB7577}" destId="{7C61288B-768E-4371-B1E6-2E519681192A}" srcOrd="1" destOrd="0" presId="urn:microsoft.com/office/officeart/2009/3/layout/HorizontalOrganizationChart"/>
    <dgm:cxn modelId="{21E46EF9-9106-41B0-B215-275A9E95779B}" type="presParOf" srcId="{5FF74AE6-0D18-4A76-893E-18DB1AEB7577}" destId="{EB27AD3D-2D79-479B-9A6F-E3FCC1628C63}" srcOrd="2" destOrd="0" presId="urn:microsoft.com/office/officeart/2009/3/layout/HorizontalOrganizationChart"/>
    <dgm:cxn modelId="{DB94D39F-9838-4071-8161-E0D4F8EC7C9B}" type="presParOf" srcId="{2E6FDBA6-D59B-43DF-948D-B94603E06BB0}" destId="{20F2DEB0-3D59-489C-834F-01AC437D6428}" srcOrd="5" destOrd="0" presId="urn:microsoft.com/office/officeart/2009/3/layout/HorizontalOrganizationChart"/>
    <dgm:cxn modelId="{637BE44E-552A-465C-A6E8-AC6DFBD729AC}" type="presParOf" srcId="{20F2DEB0-3D59-489C-834F-01AC437D6428}" destId="{576A8FB1-4905-4586-8648-FFDC36C4B003}" srcOrd="0" destOrd="0" presId="urn:microsoft.com/office/officeart/2009/3/layout/HorizontalOrganizationChart"/>
    <dgm:cxn modelId="{BCA727D9-844C-4863-8C70-C73C8D25F85C}" type="presParOf" srcId="{576A8FB1-4905-4586-8648-FFDC36C4B003}" destId="{E8E0062E-4C80-452B-9C39-DAE598E85FDF}" srcOrd="0" destOrd="0" presId="urn:microsoft.com/office/officeart/2009/3/layout/HorizontalOrganizationChart"/>
    <dgm:cxn modelId="{FDF143AA-C5E7-4654-8A61-1269E50AED43}" type="presParOf" srcId="{576A8FB1-4905-4586-8648-FFDC36C4B003}" destId="{91A78B12-EE6F-49E7-AF91-405B9A6F7B08}" srcOrd="1" destOrd="0" presId="urn:microsoft.com/office/officeart/2009/3/layout/HorizontalOrganizationChart"/>
    <dgm:cxn modelId="{451093A1-6BF5-4824-A2A1-720EFA7B6F20}" type="presParOf" srcId="{20F2DEB0-3D59-489C-834F-01AC437D6428}" destId="{3B0262C7-28FE-4B88-A369-18DC9183ACBD}" srcOrd="1" destOrd="0" presId="urn:microsoft.com/office/officeart/2009/3/layout/HorizontalOrganizationChart"/>
    <dgm:cxn modelId="{D617115F-5E03-4A0C-B135-4BE3404EB1C0}" type="presParOf" srcId="{20F2DEB0-3D59-489C-834F-01AC437D6428}" destId="{D7899F6F-D932-46C0-BDBE-63502EFCF0F5}" srcOrd="2" destOrd="0" presId="urn:microsoft.com/office/officeart/2009/3/layout/HorizontalOrganizationChart"/>
    <dgm:cxn modelId="{093812E3-6261-43DE-ABE0-676F346D7C42}" type="presParOf" srcId="{2E6FDBA6-D59B-43DF-948D-B94603E06BB0}" destId="{59052EC5-047D-47EA-B5CB-2A240C77CD23}" srcOrd="6" destOrd="0" presId="urn:microsoft.com/office/officeart/2009/3/layout/HorizontalOrganizationChart"/>
    <dgm:cxn modelId="{198EB2C3-7ADD-4FAE-8B72-1786DE173DCD}" type="presParOf" srcId="{59052EC5-047D-47EA-B5CB-2A240C77CD23}" destId="{7889E689-F8DD-4DA4-B04C-8DD69075BCD6}" srcOrd="0" destOrd="0" presId="urn:microsoft.com/office/officeart/2009/3/layout/HorizontalOrganizationChart"/>
    <dgm:cxn modelId="{57B3C53B-98B9-4CF0-9300-BB889D77D9CB}" type="presParOf" srcId="{7889E689-F8DD-4DA4-B04C-8DD69075BCD6}" destId="{E51A76FC-1225-410A-BD41-B639C2DDC9B2}" srcOrd="0" destOrd="0" presId="urn:microsoft.com/office/officeart/2009/3/layout/HorizontalOrganizationChart"/>
    <dgm:cxn modelId="{04D4C698-2256-40EB-9535-6A2A388F5184}" type="presParOf" srcId="{7889E689-F8DD-4DA4-B04C-8DD69075BCD6}" destId="{AF53184C-9340-45CF-9C30-7E06497AB5B7}" srcOrd="1" destOrd="0" presId="urn:microsoft.com/office/officeart/2009/3/layout/HorizontalOrganizationChart"/>
    <dgm:cxn modelId="{1E6442F3-67BF-4EFC-93FA-733FCA2123D5}" type="presParOf" srcId="{59052EC5-047D-47EA-B5CB-2A240C77CD23}" destId="{97F39A6A-7F7D-4CF1-A9DC-4D59FB44545C}" srcOrd="1" destOrd="0" presId="urn:microsoft.com/office/officeart/2009/3/layout/HorizontalOrganizationChart"/>
    <dgm:cxn modelId="{2ACA79CD-BDD2-4E98-BB3C-25F868B34356}" type="presParOf" srcId="{59052EC5-047D-47EA-B5CB-2A240C77CD23}" destId="{87FC3A15-5C4C-481A-A6C9-64CA866F4192}" srcOrd="2" destOrd="0" presId="urn:microsoft.com/office/officeart/2009/3/layout/HorizontalOrganizationChart"/>
    <dgm:cxn modelId="{CB7EFB3A-5632-4213-B137-26080370CEFF}" type="presParOf" srcId="{2E6FDBA6-D59B-43DF-948D-B94603E06BB0}" destId="{64BD3D35-9A36-4778-B127-5F2785F561A6}" srcOrd="7" destOrd="0" presId="urn:microsoft.com/office/officeart/2009/3/layout/HorizontalOrganizationChart"/>
    <dgm:cxn modelId="{445BFBC0-E035-462F-BC87-9045D565455D}" type="presParOf" srcId="{64BD3D35-9A36-4778-B127-5F2785F561A6}" destId="{27F436EC-5083-45A1-BAE5-A9BA76152982}" srcOrd="0" destOrd="0" presId="urn:microsoft.com/office/officeart/2009/3/layout/HorizontalOrganizationChart"/>
    <dgm:cxn modelId="{D5452A9D-742E-4414-9885-A77AF19E60DC}" type="presParOf" srcId="{27F436EC-5083-45A1-BAE5-A9BA76152982}" destId="{91725917-D9E7-439F-97A8-CD7B671438EB}" srcOrd="0" destOrd="0" presId="urn:microsoft.com/office/officeart/2009/3/layout/HorizontalOrganizationChart"/>
    <dgm:cxn modelId="{077C99E2-6968-4DC5-BC54-03AA797A625E}" type="presParOf" srcId="{27F436EC-5083-45A1-BAE5-A9BA76152982}" destId="{078A4185-B94B-49BA-974E-27DE1758B956}" srcOrd="1" destOrd="0" presId="urn:microsoft.com/office/officeart/2009/3/layout/HorizontalOrganizationChart"/>
    <dgm:cxn modelId="{73C6FB2E-3C3D-410D-A7BF-5220A256CEDA}" type="presParOf" srcId="{64BD3D35-9A36-4778-B127-5F2785F561A6}" destId="{4BBF655E-4149-4E91-946F-D5D082FBCCA5}" srcOrd="1" destOrd="0" presId="urn:microsoft.com/office/officeart/2009/3/layout/HorizontalOrganizationChart"/>
    <dgm:cxn modelId="{B75027EA-C015-49FB-BBC5-714A80BEB0F8}" type="presParOf" srcId="{64BD3D35-9A36-4778-B127-5F2785F561A6}" destId="{757334C3-A19E-4694-96A5-F951CBB8C93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25B6AC-CA6C-426D-A287-CDD992E4C59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8EB5AC92-D49C-4A36-99A8-1579832041F1}">
      <dgm:prSet/>
      <dgm:spPr/>
      <dgm:t>
        <a:bodyPr/>
        <a:lstStyle/>
        <a:p>
          <a:r>
            <a:rPr lang="en-US"/>
            <a:t>This paper presented the design of Glow, a ML compiler for heterogeneous hardware.</a:t>
          </a:r>
        </a:p>
      </dgm:t>
    </dgm:pt>
    <dgm:pt modelId="{763658AD-46C6-4B1D-ACAA-E0A668834037}" type="parTrans" cxnId="{7FAC2D38-AEAE-4A2E-84B2-747A88686275}">
      <dgm:prSet/>
      <dgm:spPr/>
      <dgm:t>
        <a:bodyPr/>
        <a:lstStyle/>
        <a:p>
          <a:endParaRPr lang="en-US"/>
        </a:p>
      </dgm:t>
    </dgm:pt>
    <dgm:pt modelId="{B6E300B1-6ABD-4942-A695-19190CE66019}" type="sibTrans" cxnId="{7FAC2D38-AEAE-4A2E-84B2-747A88686275}">
      <dgm:prSet/>
      <dgm:spPr/>
      <dgm:t>
        <a:bodyPr/>
        <a:lstStyle/>
        <a:p>
          <a:endParaRPr lang="en-US"/>
        </a:p>
      </dgm:t>
    </dgm:pt>
    <dgm:pt modelId="{4E3CC1D5-B84E-40A4-9EDA-3D4B96425FB1}">
      <dgm:prSet/>
      <dgm:spPr/>
      <dgm:t>
        <a:bodyPr/>
        <a:lstStyle/>
        <a:p>
          <a:r>
            <a:rPr lang="en-US" dirty="0"/>
            <a:t>Glow lowers the compute graph of neural networks to multi-level strongly-type IR , enabling analyses and optimizations appropriate for each level to efficiently and </a:t>
          </a:r>
          <a:r>
            <a:rPr lang="en-US" dirty="0" err="1"/>
            <a:t>scalably</a:t>
          </a:r>
          <a:r>
            <a:rPr lang="en-US" dirty="0"/>
            <a:t> target many backends </a:t>
          </a:r>
        </a:p>
      </dgm:t>
    </dgm:pt>
    <dgm:pt modelId="{381F4CC4-9E83-4B0E-8528-3F03D25617D4}" type="parTrans" cxnId="{A8AF53B2-F1C9-4A90-B963-6F8908E4849F}">
      <dgm:prSet/>
      <dgm:spPr/>
      <dgm:t>
        <a:bodyPr/>
        <a:lstStyle/>
        <a:p>
          <a:endParaRPr lang="en-US"/>
        </a:p>
      </dgm:t>
    </dgm:pt>
    <dgm:pt modelId="{D09DCA6C-4843-40FB-8BAF-D580000C82A5}" type="sibTrans" cxnId="{A8AF53B2-F1C9-4A90-B963-6F8908E4849F}">
      <dgm:prSet/>
      <dgm:spPr/>
      <dgm:t>
        <a:bodyPr/>
        <a:lstStyle/>
        <a:p>
          <a:endParaRPr lang="en-US"/>
        </a:p>
      </dgm:t>
    </dgm:pt>
    <dgm:pt modelId="{50EB02F9-CC4A-4783-81B9-E9412B59C9C8}" type="pres">
      <dgm:prSet presAssocID="{EB25B6AC-CA6C-426D-A287-CDD992E4C593}" presName="root" presStyleCnt="0">
        <dgm:presLayoutVars>
          <dgm:dir/>
          <dgm:resizeHandles val="exact"/>
        </dgm:presLayoutVars>
      </dgm:prSet>
      <dgm:spPr/>
    </dgm:pt>
    <dgm:pt modelId="{ED21A9F0-8DE3-4A30-8065-E6C171F9119D}" type="pres">
      <dgm:prSet presAssocID="{8EB5AC92-D49C-4A36-99A8-1579832041F1}" presName="compNode" presStyleCnt="0"/>
      <dgm:spPr/>
    </dgm:pt>
    <dgm:pt modelId="{0ABA0E81-1F32-41E6-917A-A16D5B48EFC9}" type="pres">
      <dgm:prSet presAssocID="{8EB5AC92-D49C-4A36-99A8-1579832041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프로세서"/>
        </a:ext>
      </dgm:extLst>
    </dgm:pt>
    <dgm:pt modelId="{CA901E3C-EB16-4952-9344-FD646C4EEE27}" type="pres">
      <dgm:prSet presAssocID="{8EB5AC92-D49C-4A36-99A8-1579832041F1}" presName="spaceRect" presStyleCnt="0"/>
      <dgm:spPr/>
    </dgm:pt>
    <dgm:pt modelId="{C8B620CC-4FD2-4D37-8B49-1B00084683C7}" type="pres">
      <dgm:prSet presAssocID="{8EB5AC92-D49C-4A36-99A8-1579832041F1}" presName="textRect" presStyleLbl="revTx" presStyleIdx="0" presStyleCnt="2">
        <dgm:presLayoutVars>
          <dgm:chMax val="1"/>
          <dgm:chPref val="1"/>
        </dgm:presLayoutVars>
      </dgm:prSet>
      <dgm:spPr/>
    </dgm:pt>
    <dgm:pt modelId="{FF2C9771-29D5-415C-8E3E-7AE369390BE4}" type="pres">
      <dgm:prSet presAssocID="{B6E300B1-6ABD-4942-A695-19190CE66019}" presName="sibTrans" presStyleCnt="0"/>
      <dgm:spPr/>
    </dgm:pt>
    <dgm:pt modelId="{493601D5-512F-476F-8981-BF92D6F32BA4}" type="pres">
      <dgm:prSet presAssocID="{4E3CC1D5-B84E-40A4-9EDA-3D4B96425FB1}" presName="compNode" presStyleCnt="0"/>
      <dgm:spPr/>
    </dgm:pt>
    <dgm:pt modelId="{AB4E104B-2257-427D-9C37-8E633EE3B421}" type="pres">
      <dgm:prSet presAssocID="{4E3CC1D5-B84E-40A4-9EDA-3D4B96425FB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연결 끊김"/>
        </a:ext>
      </dgm:extLst>
    </dgm:pt>
    <dgm:pt modelId="{45CB18FF-170C-4CD6-8085-C725352CC204}" type="pres">
      <dgm:prSet presAssocID="{4E3CC1D5-B84E-40A4-9EDA-3D4B96425FB1}" presName="spaceRect" presStyleCnt="0"/>
      <dgm:spPr/>
    </dgm:pt>
    <dgm:pt modelId="{8F7A5835-6BC1-4758-A2E5-943258C29962}" type="pres">
      <dgm:prSet presAssocID="{4E3CC1D5-B84E-40A4-9EDA-3D4B96425FB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FE19405-66DD-4576-AABB-C7E93D3BD86F}" type="presOf" srcId="{8EB5AC92-D49C-4A36-99A8-1579832041F1}" destId="{C8B620CC-4FD2-4D37-8B49-1B00084683C7}" srcOrd="0" destOrd="0" presId="urn:microsoft.com/office/officeart/2018/2/layout/IconLabelList"/>
    <dgm:cxn modelId="{C840F718-8628-461D-9C32-821374BCE033}" type="presOf" srcId="{EB25B6AC-CA6C-426D-A287-CDD992E4C593}" destId="{50EB02F9-CC4A-4783-81B9-E9412B59C9C8}" srcOrd="0" destOrd="0" presId="urn:microsoft.com/office/officeart/2018/2/layout/IconLabelList"/>
    <dgm:cxn modelId="{7FAC2D38-AEAE-4A2E-84B2-747A88686275}" srcId="{EB25B6AC-CA6C-426D-A287-CDD992E4C593}" destId="{8EB5AC92-D49C-4A36-99A8-1579832041F1}" srcOrd="0" destOrd="0" parTransId="{763658AD-46C6-4B1D-ACAA-E0A668834037}" sibTransId="{B6E300B1-6ABD-4942-A695-19190CE66019}"/>
    <dgm:cxn modelId="{24ECB093-A7BA-450D-9A60-8B96EF237825}" type="presOf" srcId="{4E3CC1D5-B84E-40A4-9EDA-3D4B96425FB1}" destId="{8F7A5835-6BC1-4758-A2E5-943258C29962}" srcOrd="0" destOrd="0" presId="urn:microsoft.com/office/officeart/2018/2/layout/IconLabelList"/>
    <dgm:cxn modelId="{A8AF53B2-F1C9-4A90-B963-6F8908E4849F}" srcId="{EB25B6AC-CA6C-426D-A287-CDD992E4C593}" destId="{4E3CC1D5-B84E-40A4-9EDA-3D4B96425FB1}" srcOrd="1" destOrd="0" parTransId="{381F4CC4-9E83-4B0E-8528-3F03D25617D4}" sibTransId="{D09DCA6C-4843-40FB-8BAF-D580000C82A5}"/>
    <dgm:cxn modelId="{402706BA-D3C2-45C7-91DE-06B6614F228F}" type="presParOf" srcId="{50EB02F9-CC4A-4783-81B9-E9412B59C9C8}" destId="{ED21A9F0-8DE3-4A30-8065-E6C171F9119D}" srcOrd="0" destOrd="0" presId="urn:microsoft.com/office/officeart/2018/2/layout/IconLabelList"/>
    <dgm:cxn modelId="{F0E8534E-933C-451B-A5A5-8796A6375541}" type="presParOf" srcId="{ED21A9F0-8DE3-4A30-8065-E6C171F9119D}" destId="{0ABA0E81-1F32-41E6-917A-A16D5B48EFC9}" srcOrd="0" destOrd="0" presId="urn:microsoft.com/office/officeart/2018/2/layout/IconLabelList"/>
    <dgm:cxn modelId="{8BE99A82-DA3F-4446-9BF4-8B689F56A46A}" type="presParOf" srcId="{ED21A9F0-8DE3-4A30-8065-E6C171F9119D}" destId="{CA901E3C-EB16-4952-9344-FD646C4EEE27}" srcOrd="1" destOrd="0" presId="urn:microsoft.com/office/officeart/2018/2/layout/IconLabelList"/>
    <dgm:cxn modelId="{8E16F06C-3DBC-4154-9464-C8F5E7CD120F}" type="presParOf" srcId="{ED21A9F0-8DE3-4A30-8065-E6C171F9119D}" destId="{C8B620CC-4FD2-4D37-8B49-1B00084683C7}" srcOrd="2" destOrd="0" presId="urn:microsoft.com/office/officeart/2018/2/layout/IconLabelList"/>
    <dgm:cxn modelId="{A74A08A3-E354-4FCE-92C9-156FC3444A2A}" type="presParOf" srcId="{50EB02F9-CC4A-4783-81B9-E9412B59C9C8}" destId="{FF2C9771-29D5-415C-8E3E-7AE369390BE4}" srcOrd="1" destOrd="0" presId="urn:microsoft.com/office/officeart/2018/2/layout/IconLabelList"/>
    <dgm:cxn modelId="{1E3ABF82-F4D8-4AD8-A3F3-8E62266A333B}" type="presParOf" srcId="{50EB02F9-CC4A-4783-81B9-E9412B59C9C8}" destId="{493601D5-512F-476F-8981-BF92D6F32BA4}" srcOrd="2" destOrd="0" presId="urn:microsoft.com/office/officeart/2018/2/layout/IconLabelList"/>
    <dgm:cxn modelId="{03528FE9-C874-4D55-BAEF-435424CC22FB}" type="presParOf" srcId="{493601D5-512F-476F-8981-BF92D6F32BA4}" destId="{AB4E104B-2257-427D-9C37-8E633EE3B421}" srcOrd="0" destOrd="0" presId="urn:microsoft.com/office/officeart/2018/2/layout/IconLabelList"/>
    <dgm:cxn modelId="{CECDF080-3720-41A2-B579-9D071B5704BB}" type="presParOf" srcId="{493601D5-512F-476F-8981-BF92D6F32BA4}" destId="{45CB18FF-170C-4CD6-8085-C725352CC204}" srcOrd="1" destOrd="0" presId="urn:microsoft.com/office/officeart/2018/2/layout/IconLabelList"/>
    <dgm:cxn modelId="{529B7F5E-1C8E-4AF3-9B05-FA5CB35D58D9}" type="presParOf" srcId="{493601D5-512F-476F-8981-BF92D6F32BA4}" destId="{8F7A5835-6BC1-4758-A2E5-943258C2996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6E2BF-91B2-4AF5-A669-F301965D2150}">
      <dsp:nvSpPr>
        <dsp:cNvPr id="0" name=""/>
        <dsp:cNvSpPr/>
      </dsp:nvSpPr>
      <dsp:spPr>
        <a:xfrm>
          <a:off x="3633799" y="2513468"/>
          <a:ext cx="348156" cy="748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4078" y="0"/>
              </a:lnTo>
              <a:lnTo>
                <a:pt x="174078" y="748537"/>
              </a:lnTo>
              <a:lnTo>
                <a:pt x="348156" y="748537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220DD-2468-4B44-94AD-A9FFC1D500D1}">
      <dsp:nvSpPr>
        <dsp:cNvPr id="0" name=""/>
        <dsp:cNvSpPr/>
      </dsp:nvSpPr>
      <dsp:spPr>
        <a:xfrm>
          <a:off x="3633799" y="2467748"/>
          <a:ext cx="3481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81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85D96-7282-4963-A1C1-3EA124279DFE}">
      <dsp:nvSpPr>
        <dsp:cNvPr id="0" name=""/>
        <dsp:cNvSpPr/>
      </dsp:nvSpPr>
      <dsp:spPr>
        <a:xfrm>
          <a:off x="3633799" y="1764931"/>
          <a:ext cx="348156" cy="748537"/>
        </a:xfrm>
        <a:custGeom>
          <a:avLst/>
          <a:gdLst/>
          <a:ahLst/>
          <a:cxnLst/>
          <a:rect l="0" t="0" r="0" b="0"/>
          <a:pathLst>
            <a:path>
              <a:moveTo>
                <a:pt x="0" y="748537"/>
              </a:moveTo>
              <a:lnTo>
                <a:pt x="174078" y="748537"/>
              </a:lnTo>
              <a:lnTo>
                <a:pt x="174078" y="0"/>
              </a:lnTo>
              <a:lnTo>
                <a:pt x="348156" y="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AC066-CE27-4FE4-B9F9-D6D008EE65C0}">
      <dsp:nvSpPr>
        <dsp:cNvPr id="0" name=""/>
        <dsp:cNvSpPr/>
      </dsp:nvSpPr>
      <dsp:spPr>
        <a:xfrm>
          <a:off x="1893015" y="2387"/>
          <a:ext cx="1740784" cy="530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Explanation about deep learning compiler</a:t>
          </a:r>
        </a:p>
      </dsp:txBody>
      <dsp:txXfrm>
        <a:off x="1893015" y="2387"/>
        <a:ext cx="1740784" cy="530939"/>
      </dsp:txXfrm>
    </dsp:sp>
    <dsp:sp modelId="{0DE5BE8F-0488-40F8-82D5-97BE23160C42}">
      <dsp:nvSpPr>
        <dsp:cNvPr id="0" name=""/>
        <dsp:cNvSpPr/>
      </dsp:nvSpPr>
      <dsp:spPr>
        <a:xfrm>
          <a:off x="1893015" y="750924"/>
          <a:ext cx="1740784" cy="530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is Glow?</a:t>
          </a:r>
        </a:p>
      </dsp:txBody>
      <dsp:txXfrm>
        <a:off x="1893015" y="750924"/>
        <a:ext cx="1740784" cy="530939"/>
      </dsp:txXfrm>
    </dsp:sp>
    <dsp:sp modelId="{26BA182B-57DE-4B77-AA91-F77695C3C552}">
      <dsp:nvSpPr>
        <dsp:cNvPr id="0" name=""/>
        <dsp:cNvSpPr/>
      </dsp:nvSpPr>
      <dsp:spPr>
        <a:xfrm>
          <a:off x="1893015" y="1499461"/>
          <a:ext cx="1740784" cy="530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Evaluation/Conclusion</a:t>
          </a:r>
        </a:p>
      </dsp:txBody>
      <dsp:txXfrm>
        <a:off x="1893015" y="1499461"/>
        <a:ext cx="1740784" cy="530939"/>
      </dsp:txXfrm>
    </dsp:sp>
    <dsp:sp modelId="{EBD65B32-E535-4D09-93D0-F1DD474CB465}">
      <dsp:nvSpPr>
        <dsp:cNvPr id="0" name=""/>
        <dsp:cNvSpPr/>
      </dsp:nvSpPr>
      <dsp:spPr>
        <a:xfrm>
          <a:off x="1893015" y="2247998"/>
          <a:ext cx="1740784" cy="530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Quantization</a:t>
          </a:r>
        </a:p>
      </dsp:txBody>
      <dsp:txXfrm>
        <a:off x="1893015" y="2247998"/>
        <a:ext cx="1740784" cy="530939"/>
      </dsp:txXfrm>
    </dsp:sp>
    <dsp:sp modelId="{00BDA66F-2BB3-4479-BF94-BDA33238CCBC}">
      <dsp:nvSpPr>
        <dsp:cNvPr id="0" name=""/>
        <dsp:cNvSpPr/>
      </dsp:nvSpPr>
      <dsp:spPr>
        <a:xfrm>
          <a:off x="3981956" y="1499461"/>
          <a:ext cx="1740784" cy="5309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is Quantization?</a:t>
          </a:r>
        </a:p>
      </dsp:txBody>
      <dsp:txXfrm>
        <a:off x="3981956" y="1499461"/>
        <a:ext cx="1740784" cy="530939"/>
      </dsp:txXfrm>
    </dsp:sp>
    <dsp:sp modelId="{E327A7FD-90E3-49F4-B003-95B20FA0F28A}">
      <dsp:nvSpPr>
        <dsp:cNvPr id="0" name=""/>
        <dsp:cNvSpPr/>
      </dsp:nvSpPr>
      <dsp:spPr>
        <a:xfrm>
          <a:off x="3981956" y="2247998"/>
          <a:ext cx="1740784" cy="5309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Profile-Guided Quantization</a:t>
          </a:r>
        </a:p>
      </dsp:txBody>
      <dsp:txXfrm>
        <a:off x="3981956" y="2247998"/>
        <a:ext cx="1740784" cy="530939"/>
      </dsp:txXfrm>
    </dsp:sp>
    <dsp:sp modelId="{2F841842-DEDB-42B2-8D9C-CEC2DD10DE4B}">
      <dsp:nvSpPr>
        <dsp:cNvPr id="0" name=""/>
        <dsp:cNvSpPr/>
      </dsp:nvSpPr>
      <dsp:spPr>
        <a:xfrm>
          <a:off x="3981956" y="2996536"/>
          <a:ext cx="1740784" cy="5309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Compiler Optimizations for Quantization</a:t>
          </a:r>
        </a:p>
      </dsp:txBody>
      <dsp:txXfrm>
        <a:off x="3981956" y="2996536"/>
        <a:ext cx="1740784" cy="530939"/>
      </dsp:txXfrm>
    </dsp:sp>
    <dsp:sp modelId="{5637D02B-0A12-4F56-A343-1D5DE34E72C9}">
      <dsp:nvSpPr>
        <dsp:cNvPr id="0" name=""/>
        <dsp:cNvSpPr/>
      </dsp:nvSpPr>
      <dsp:spPr>
        <a:xfrm>
          <a:off x="1893015" y="2996536"/>
          <a:ext cx="1740784" cy="530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High-Level IR</a:t>
          </a:r>
        </a:p>
      </dsp:txBody>
      <dsp:txXfrm>
        <a:off x="1893015" y="2996536"/>
        <a:ext cx="1740784" cy="530939"/>
      </dsp:txXfrm>
    </dsp:sp>
    <dsp:sp modelId="{E8E0062E-4C80-452B-9C39-DAE598E85FDF}">
      <dsp:nvSpPr>
        <dsp:cNvPr id="0" name=""/>
        <dsp:cNvSpPr/>
      </dsp:nvSpPr>
      <dsp:spPr>
        <a:xfrm>
          <a:off x="1893015" y="3745073"/>
          <a:ext cx="1740784" cy="530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Low-Level IR</a:t>
          </a:r>
        </a:p>
      </dsp:txBody>
      <dsp:txXfrm>
        <a:off x="1893015" y="3745073"/>
        <a:ext cx="1740784" cy="530939"/>
      </dsp:txXfrm>
    </dsp:sp>
    <dsp:sp modelId="{E51A76FC-1225-410A-BD41-B639C2DDC9B2}">
      <dsp:nvSpPr>
        <dsp:cNvPr id="0" name=""/>
        <dsp:cNvSpPr/>
      </dsp:nvSpPr>
      <dsp:spPr>
        <a:xfrm>
          <a:off x="1893015" y="4493610"/>
          <a:ext cx="1740784" cy="530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Operator Stacking</a:t>
          </a:r>
        </a:p>
      </dsp:txBody>
      <dsp:txXfrm>
        <a:off x="1893015" y="4493610"/>
        <a:ext cx="1740784" cy="530939"/>
      </dsp:txXfrm>
    </dsp:sp>
    <dsp:sp modelId="{91725917-D9E7-439F-97A8-CD7B671438EB}">
      <dsp:nvSpPr>
        <dsp:cNvPr id="0" name=""/>
        <dsp:cNvSpPr/>
      </dsp:nvSpPr>
      <dsp:spPr>
        <a:xfrm>
          <a:off x="1893015" y="5242147"/>
          <a:ext cx="1740784" cy="530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Reference</a:t>
          </a:r>
        </a:p>
      </dsp:txBody>
      <dsp:txXfrm>
        <a:off x="1893015" y="5242147"/>
        <a:ext cx="1740784" cy="5309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A0E81-1F32-41E6-917A-A16D5B48EFC9}">
      <dsp:nvSpPr>
        <dsp:cNvPr id="0" name=""/>
        <dsp:cNvSpPr/>
      </dsp:nvSpPr>
      <dsp:spPr>
        <a:xfrm>
          <a:off x="823830" y="1525334"/>
          <a:ext cx="1306125" cy="1306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620CC-4FD2-4D37-8B49-1B00084683C7}">
      <dsp:nvSpPr>
        <dsp:cNvPr id="0" name=""/>
        <dsp:cNvSpPr/>
      </dsp:nvSpPr>
      <dsp:spPr>
        <a:xfrm>
          <a:off x="25643" y="3200997"/>
          <a:ext cx="29025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This paper presented the design of Glow, a ML compiler for heterogeneous hardware.</a:t>
          </a:r>
        </a:p>
      </dsp:txBody>
      <dsp:txXfrm>
        <a:off x="25643" y="3200997"/>
        <a:ext cx="2902500" cy="787500"/>
      </dsp:txXfrm>
    </dsp:sp>
    <dsp:sp modelId="{AB4E104B-2257-427D-9C37-8E633EE3B421}">
      <dsp:nvSpPr>
        <dsp:cNvPr id="0" name=""/>
        <dsp:cNvSpPr/>
      </dsp:nvSpPr>
      <dsp:spPr>
        <a:xfrm>
          <a:off x="4234268" y="1525334"/>
          <a:ext cx="1306125" cy="1306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A5835-6BC1-4758-A2E5-943258C29962}">
      <dsp:nvSpPr>
        <dsp:cNvPr id="0" name=""/>
        <dsp:cNvSpPr/>
      </dsp:nvSpPr>
      <dsp:spPr>
        <a:xfrm>
          <a:off x="3436080" y="3200997"/>
          <a:ext cx="29025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Glow lowers the compute graph of neural networks to multi-level strongly-type IR , enabling analyses and optimizations appropriate for each level to efficiently and </a:t>
          </a:r>
          <a:r>
            <a:rPr lang="en-US" sz="1100" kern="1200" dirty="0" err="1"/>
            <a:t>scalably</a:t>
          </a:r>
          <a:r>
            <a:rPr lang="en-US" sz="1100" kern="1200" dirty="0"/>
            <a:t> target many backends </a:t>
          </a:r>
        </a:p>
      </dsp:txBody>
      <dsp:txXfrm>
        <a:off x="3436080" y="3200997"/>
        <a:ext cx="2902500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BD4E9-F17C-43E1-9471-4AE7DFB6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4D1E27-EB85-4185-8CB7-B367E386B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CD6E0-C94D-4E64-88C2-2BFE4386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FBA4-4A4A-4344-A3DC-FA7C2A7D66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A37BF-513F-4D1A-B218-5AEC3D46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1DAF2-A8ED-4356-AF7E-E648FBDC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AAC7-53F4-46BB-ABAC-F0D7A415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0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0ECDD-F912-493C-85C3-445F3457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E2E503-1B36-496B-B4CC-BF1737875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38D234-A91B-4C17-A904-6E3860D2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FBA4-4A4A-4344-A3DC-FA7C2A7D66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8BA32-A32C-4753-8C95-3AAEE6A6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4FE9B-B497-4B18-B66E-8759B9D3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AAC7-53F4-46BB-ABAC-F0D7A415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3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9B4CC2-68C8-4808-962F-843B5053B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88F043-421D-427A-B024-D20CA8F5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1257E-8E3B-47C2-B2BA-015726CC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FBA4-4A4A-4344-A3DC-FA7C2A7D66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A169C-D17F-42F7-81E5-DBEA08BC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DF2D1-B74D-46DA-B14A-ECC1BDC8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AAC7-53F4-46BB-ABAC-F0D7A415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1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8B4A2-7B8D-4D96-A4BD-C6B411F6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8C9DD-9F6B-4D57-AF55-6EE1D3D85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4E9CA-285E-4434-8772-16F5B7D5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FBA4-4A4A-4344-A3DC-FA7C2A7D66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CA4CF-6480-4EA6-98EA-7A6CEC2C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44E5D-8360-4235-A78D-F9E05302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AAC7-53F4-46BB-ABAC-F0D7A415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0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599B8-7B23-45D7-A8C7-95673B76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758A10-24F9-4B56-9C03-1416804F9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9FDC1-8908-4BB8-BFDA-BE79A884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FBA4-4A4A-4344-A3DC-FA7C2A7D66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6BCB5-48CD-4011-88A1-591CB456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C45AD-1963-44C5-AFCD-1DA4E0FD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AAC7-53F4-46BB-ABAC-F0D7A415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5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28060-BFDC-44D5-895A-F820842A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303C7-60A6-4AE7-B20C-77AD6F705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33C956-1792-4FF0-AE85-79501CCF1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22A779-0F26-4D68-B638-219BEBC6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FBA4-4A4A-4344-A3DC-FA7C2A7D66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ADA58-0224-4224-B5CA-22BD3D6A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55107F-B655-4647-A180-209A5699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AAC7-53F4-46BB-ABAC-F0D7A415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6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2CCFE-7E5F-44FA-87F9-AAE07AE4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39737-1670-460B-B295-A7F07154C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5E5E84-E574-468B-8DDD-C0D67A470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4B2C13-F7AD-4748-886F-E7BC78DE5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E11A7D-C5E5-41AC-9AB3-A5435EF13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4F2745-2B2B-4510-A141-4DB567A5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FBA4-4A4A-4344-A3DC-FA7C2A7D66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091396-3C45-4E10-A24A-18B0E405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4DE333-2D06-45EC-8CBF-45162665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AAC7-53F4-46BB-ABAC-F0D7A415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1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3686D-36ED-429F-9B9A-DBFE10BA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31607B-687E-4051-B475-FB2A0358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FBA4-4A4A-4344-A3DC-FA7C2A7D66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01910F-F76C-41FE-B2BC-2AC5FC6C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ABBF16-4CDF-4B86-851A-A9FF7025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AAC7-53F4-46BB-ABAC-F0D7A415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6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27E6E8-D556-4CB6-B3A6-4AF578EE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FBA4-4A4A-4344-A3DC-FA7C2A7D66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4B6C11-AC05-4D6E-B1C5-2FD2E6592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BA2F2F-56BF-4417-A218-B675E1F1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AAC7-53F4-46BB-ABAC-F0D7A415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6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1AEE9-79B3-4185-B79B-9F5E18F1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BF190-7E65-45BA-AB8D-CEE1E7FC2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3117D-FD9E-4F4F-A630-262983E7F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58CAD8-A4C9-431D-8A1E-A05E4BBF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FBA4-4A4A-4344-A3DC-FA7C2A7D66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E65962-8335-4A6D-AC10-83296F04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64C3CC-4E8A-4AE8-9B3E-4F923149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AAC7-53F4-46BB-ABAC-F0D7A415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6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D1E62-DDBC-4B7F-A4E4-B18F96B2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BEB8EC-24F9-41BF-AB7A-ED0DDCBF1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34F424-6428-4D14-9880-DD4E9661B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4EDA46-C0D0-4DE9-AADE-D7CF3FB9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FBA4-4A4A-4344-A3DC-FA7C2A7D66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1EE970-7FA8-4712-AE99-B4B87D3B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3F1507-0DF4-4B84-9C59-23A99DB3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AAC7-53F4-46BB-ABAC-F0D7A415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937629-2CA0-45EB-9877-70768FC1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B361F9-5A9C-4A14-9BA4-8924F5A38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12BA8-7152-4D1F-B289-053BA9118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5FBA4-4A4A-4344-A3DC-FA7C2A7D66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4A74F-2181-4F19-AD5A-513D789E9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70AEE-571E-4C94-A9C9-E6C072CD9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EAAC7-53F4-46BB-ABAC-F0D7A415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orch/glow/blob/master/docs/IR.md#:~:text=The%20high-level%20IR%20is%20a%20dataflow%20node-based%20graph,of%20one%20operator%20to%20one%20or%20more%20nodes.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V31xwqJUKI&amp;t=4s" TargetMode="External"/><Relationship Id="rId2" Type="http://schemas.openxmlformats.org/officeDocument/2006/relationships/hyperlink" Target="https://www.youtube.com/watch?v=mDefFU7rbV0&amp;t=62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ytorch/glow/blob/master/docs/IR.md#:~:text=The%20high-level%20IR%20is%20a%20dataflow%20node-based%20graph,of%20one%20operator%20to%20one%20or%20more%20nodes.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E6E176-A138-4516-9FA7-10A6A2087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Glow: Graph Lowering Compiler Techniques for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05386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BAFB6745-A5E4-85F3-3AF6-49190F5C8F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836B05EF-37E6-4825-AF6E-F851D89E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846" y="194768"/>
            <a:ext cx="3332747" cy="1303254"/>
          </a:xfrm>
        </p:spPr>
        <p:txBody>
          <a:bodyPr/>
          <a:lstStyle/>
          <a:p>
            <a:pPr algn="ctr"/>
            <a:r>
              <a:rPr lang="en-US" dirty="0"/>
              <a:t>uniform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5F7545C-223C-46C6-8398-06188B6F6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316" y="1668380"/>
            <a:ext cx="4503821" cy="4350586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Compress and then mapping irregularly by using codebook -&gt; complicated</a:t>
            </a:r>
          </a:p>
          <a:p>
            <a:r>
              <a:rPr lang="en-US" dirty="0"/>
              <a:t>When compiler generate code without help of extra hardware, it is hard by using non-uniform way </a:t>
            </a:r>
          </a:p>
          <a:p>
            <a:r>
              <a:rPr lang="en-US" dirty="0"/>
              <a:t>By compression , can be fit in </a:t>
            </a:r>
            <a:r>
              <a:rPr lang="en-US" dirty="0" err="1"/>
              <a:t>Sram</a:t>
            </a:r>
            <a:r>
              <a:rPr lang="en-US" dirty="0"/>
              <a:t> in small IOT device </a:t>
            </a:r>
          </a:p>
          <a:p>
            <a:endParaRPr 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176B2BA-7ADC-4237-92C3-AF4060577A4B}"/>
              </a:ext>
            </a:extLst>
          </p:cNvPr>
          <p:cNvSpPr txBox="1">
            <a:spLocks/>
          </p:cNvSpPr>
          <p:nvPr/>
        </p:nvSpPr>
        <p:spPr>
          <a:xfrm>
            <a:off x="7182852" y="194768"/>
            <a:ext cx="3332747" cy="1303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Non-uniform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CCFAB0C-D275-433B-BDFF-7EFE765B9502}"/>
              </a:ext>
            </a:extLst>
          </p:cNvPr>
          <p:cNvSpPr txBox="1">
            <a:spLocks/>
          </p:cNvSpPr>
          <p:nvPr/>
        </p:nvSpPr>
        <p:spPr>
          <a:xfrm>
            <a:off x="880310" y="1668380"/>
            <a:ext cx="4503821" cy="43505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Mapping in linear way</a:t>
            </a:r>
          </a:p>
          <a:p>
            <a:r>
              <a:rPr lang="en-US" dirty="0"/>
              <a:t>Generally using it when you considering computational benefit </a:t>
            </a:r>
          </a:p>
          <a:p>
            <a:endParaRPr lang="en-US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5C9392E-8B3A-46B2-BE2B-A710FC97ECC3}"/>
              </a:ext>
            </a:extLst>
          </p:cNvPr>
          <p:cNvSpPr txBox="1">
            <a:spLocks/>
          </p:cNvSpPr>
          <p:nvPr/>
        </p:nvSpPr>
        <p:spPr>
          <a:xfrm>
            <a:off x="-184486" y="-279771"/>
            <a:ext cx="5193635" cy="1109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Method of fp32-&gt; int8 mapping </a:t>
            </a:r>
          </a:p>
        </p:txBody>
      </p:sp>
    </p:spTree>
    <p:extLst>
      <p:ext uri="{BB962C8B-B14F-4D97-AF65-F5344CB8AC3E}">
        <p14:creationId xmlns:p14="http://schemas.microsoft.com/office/powerpoint/2010/main" val="45068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F9CA96-3D50-0B15-E134-1C07F5412F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5000"/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EC2294-5A7B-45E5-9251-C1AA89F4A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>
              <a:alpha val="6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CAE2D6-BC3E-4155-8AA0-16D6A452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altLang="ko-KR" sz="4000" dirty="0"/>
              <a:t>Profile-Guided Quantization</a:t>
            </a:r>
            <a:endParaRPr lang="en-US" sz="4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0C743-970A-4D3D-A128-F7440D81A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6192319" cy="4726276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-apple-system"/>
              </a:rPr>
              <a:t>observing execution during inference to estimate the possible numeric range for each stage of the neural network.</a:t>
            </a:r>
          </a:p>
          <a:p>
            <a:r>
              <a:rPr lang="en-US" sz="2000" dirty="0">
                <a:latin typeface="-apple-system"/>
              </a:rPr>
              <a:t>Glow’s quantization conversion works using two-phase process</a:t>
            </a:r>
          </a:p>
        </p:txBody>
      </p:sp>
    </p:spTree>
    <p:extLst>
      <p:ext uri="{BB962C8B-B14F-4D97-AF65-F5344CB8AC3E}">
        <p14:creationId xmlns:p14="http://schemas.microsoft.com/office/powerpoint/2010/main" val="57308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F9CA96-3D50-0B15-E134-1C07F5412F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5000"/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CAE2D6-BC3E-4155-8AA0-16D6A452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altLang="ko-KR" sz="4000" dirty="0"/>
              <a:t>Profile-Guided Quantization</a:t>
            </a:r>
            <a:endParaRPr 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0C743-970A-4D3D-A128-F7440D81A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6192319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-apple-system"/>
              </a:rPr>
              <a:t>First, statically instrument the network with special profiling nodes that record the ranges of activations that low in the network, optimize the network including these profiling nodes, and then run inference</a:t>
            </a:r>
          </a:p>
          <a:p>
            <a:r>
              <a:rPr lang="en-US" sz="2000" dirty="0">
                <a:latin typeface="-apple-system"/>
              </a:rPr>
              <a:t>Then recompile the network using this profile information  to convert the network into a quantized form, allowing for static optimization of the quantized graph</a:t>
            </a:r>
          </a:p>
          <a:p>
            <a:r>
              <a:rPr lang="en-US" sz="2000" dirty="0">
                <a:latin typeface="-apple-system"/>
              </a:rPr>
              <a:t>Then convert portions of the network into islands of integer computation and aim to generate outputs in the range that the original floating-point network produces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9152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CAE2D6-BC3E-4155-8AA0-16D6A452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lvl="0" algn="r"/>
            <a:r>
              <a:rPr lang="en-US">
                <a:solidFill>
                  <a:schemeClr val="accent1"/>
                </a:solidFill>
              </a:rPr>
              <a:t>Compiler Optimizations for Quantization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0C743-970A-4D3D-A128-F7440D81A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Compiler optimization -&gt; transform the compute graph and make it more efficient </a:t>
            </a:r>
          </a:p>
          <a:p>
            <a:r>
              <a:rPr lang="en-US" sz="2400" dirty="0"/>
              <a:t>First minimize the number of conversions between floating-point tensors and integer tensors ,in both directions.</a:t>
            </a:r>
          </a:p>
          <a:p>
            <a:r>
              <a:rPr lang="en-US" sz="2400" dirty="0"/>
              <a:t>Second, neural network contains “rescale” nodes that change the range of integers.</a:t>
            </a:r>
          </a:p>
          <a:p>
            <a:r>
              <a:rPr lang="en-US" sz="2400" dirty="0"/>
              <a:t>Third, possible to rescale the values in the network in order to allow fast hardware implementations of the quantized operations.</a:t>
            </a:r>
          </a:p>
        </p:txBody>
      </p:sp>
    </p:spTree>
    <p:extLst>
      <p:ext uri="{BB962C8B-B14F-4D97-AF65-F5344CB8AC3E}">
        <p14:creationId xmlns:p14="http://schemas.microsoft.com/office/powerpoint/2010/main" val="1256507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CAE2D6-BC3E-4155-8AA0-16D6A452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lvl="0" algn="r"/>
            <a:r>
              <a:rPr lang="en-US" dirty="0">
                <a:solidFill>
                  <a:schemeClr val="accent1"/>
                </a:solidFill>
              </a:rPr>
              <a:t>High-Level IR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0C743-970A-4D3D-A128-F7440D81A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Dataflow node-based graph representation </a:t>
            </a:r>
          </a:p>
          <a:p>
            <a:r>
              <a:rPr lang="en-US" sz="2400" dirty="0"/>
              <a:t>It’s a simple graph that allows basic transformations, such as replacing all uses of some node with another node, or modifying the content of input tensors known at compile time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8974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CAE2D6-BC3E-4155-8AA0-16D6A452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lvl="0" algn="r"/>
            <a:r>
              <a:rPr lang="en-US" dirty="0">
                <a:solidFill>
                  <a:schemeClr val="accent1"/>
                </a:solidFill>
              </a:rPr>
              <a:t>Low-Level IR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0C743-970A-4D3D-A128-F7440D81A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1600" dirty="0"/>
              <a:t>The low-level IR enables a different kind of target independent optimizations that are not possible with the high-level graph format.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2013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0C743-970A-4D3D-A128-F7440D81A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879" y="1231232"/>
            <a:ext cx="10760242" cy="4395536"/>
          </a:xfrm>
        </p:spPr>
        <p:txBody>
          <a:bodyPr anchor="ctr">
            <a:normAutofit/>
          </a:bodyPr>
          <a:lstStyle/>
          <a:p>
            <a:r>
              <a:rPr lang="en-US" sz="1600" dirty="0">
                <a:hlinkClick r:id="rId2"/>
              </a:rPr>
              <a:t>glow/IR.md at master · </a:t>
            </a:r>
            <a:r>
              <a:rPr lang="en-US" sz="1600" dirty="0" err="1">
                <a:hlinkClick r:id="rId2"/>
              </a:rPr>
              <a:t>pytorch</a:t>
            </a:r>
            <a:r>
              <a:rPr lang="en-US" sz="1600" dirty="0">
                <a:hlinkClick r:id="rId2"/>
              </a:rPr>
              <a:t>/glow (github.com)</a:t>
            </a:r>
            <a:r>
              <a:rPr lang="en-US" sz="1600" dirty="0"/>
              <a:t> for additional information about High or Low-level IR of Glow Compiler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9529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CAE2D6-BC3E-4155-8AA0-16D6A452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lvl="0" algn="r"/>
            <a:r>
              <a:rPr lang="en-US" dirty="0">
                <a:solidFill>
                  <a:schemeClr val="accent1"/>
                </a:solidFill>
              </a:rPr>
              <a:t>Operator Stacking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0C743-970A-4D3D-A128-F7440D81A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For optimization?</a:t>
            </a:r>
          </a:p>
          <a:p>
            <a:r>
              <a:rPr lang="en-US" sz="2400" dirty="0"/>
              <a:t>Instead of loading CPU every time in case of iterate over a large buffer, Glow stacks operators and performs a few data-parallel operators one after the other on the same memory location. </a:t>
            </a:r>
          </a:p>
          <a:p>
            <a:r>
              <a:rPr lang="en-US" sz="2400" dirty="0"/>
              <a:t>Similar to operator fusion</a:t>
            </a:r>
          </a:p>
        </p:txBody>
      </p:sp>
    </p:spTree>
    <p:extLst>
      <p:ext uri="{BB962C8B-B14F-4D97-AF65-F5344CB8AC3E}">
        <p14:creationId xmlns:p14="http://schemas.microsoft.com/office/powerpoint/2010/main" val="427083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A8271-59C3-4E62-BDF9-00D0D431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40973E-CE93-403B-9B7A-2B5136E78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sz="1200" dirty="0"/>
              <a:t>The Deep Learning Compiler: A Comprehensive Survey MINGZHEN LI , YI LIU , XIAOYAN LIU , QINGXIAO SUN , XIN YOU , HAILONG YANG, ZHONGZHI LUAN , LIN GAN , GUANGWEN YANG , and DEPEI QIAN , </a:t>
            </a:r>
            <a:r>
              <a:rPr lang="en-US" sz="1200" dirty="0" err="1"/>
              <a:t>Beihang</a:t>
            </a:r>
            <a:r>
              <a:rPr lang="en-US" sz="1200" dirty="0"/>
              <a:t> University and Tsinghua University</a:t>
            </a:r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en-US" sz="1200" b="1" dirty="0">
                <a:hlinkClick r:id="rId2"/>
              </a:rPr>
              <a:t>https://www.youtube.com/watch?v=mDefFU7rbV0&amp;t=62s</a:t>
            </a:r>
            <a:r>
              <a:rPr lang="en-US" sz="1200" b="1" dirty="0"/>
              <a:t> , </a:t>
            </a:r>
            <a:r>
              <a:rPr lang="en-US" sz="1200" b="1" dirty="0">
                <a:hlinkClick r:id="rId3"/>
              </a:rPr>
              <a:t>https://www.youtube.com/watch?v=JV31xwqJUKI&amp;t=4s</a:t>
            </a:r>
            <a:r>
              <a:rPr lang="en-US" sz="1200" b="1" dirty="0"/>
              <a:t> / Quantization presentation by </a:t>
            </a:r>
          </a:p>
          <a:p>
            <a:pPr marL="0" indent="0">
              <a:buNone/>
            </a:pPr>
            <a:r>
              <a:rPr lang="en-US" sz="1200" b="1" dirty="0" err="1"/>
              <a:t>Ph.D</a:t>
            </a:r>
            <a:r>
              <a:rPr lang="en-US" sz="1200" b="1" dirty="0"/>
              <a:t> </a:t>
            </a:r>
            <a:r>
              <a:rPr lang="en-US" sz="1200" b="1" dirty="0" err="1"/>
              <a:t>Jemin</a:t>
            </a:r>
            <a:r>
              <a:rPr lang="en-US" sz="1200" b="1" dirty="0"/>
              <a:t> Lee(Senior researcher), ETRI </a:t>
            </a:r>
          </a:p>
          <a:p>
            <a:pPr marL="0" indent="0">
              <a:buNone/>
            </a:pPr>
            <a:r>
              <a:rPr lang="en-US" b="1" dirty="0"/>
              <a:t>[3] </a:t>
            </a:r>
            <a:r>
              <a:rPr lang="en-US" sz="1000" dirty="0">
                <a:hlinkClick r:id="rId4"/>
              </a:rPr>
              <a:t>glow/IR.md at master · </a:t>
            </a:r>
            <a:r>
              <a:rPr lang="en-US" sz="1000" dirty="0" err="1">
                <a:hlinkClick r:id="rId4"/>
              </a:rPr>
              <a:t>pytorch</a:t>
            </a:r>
            <a:r>
              <a:rPr lang="en-US" sz="1000" dirty="0">
                <a:hlinkClick r:id="rId4"/>
              </a:rPr>
              <a:t>/glow (github.com)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1286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58DE8E-A41A-4382-B063-C56B9D12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Table of contents</a:t>
            </a:r>
          </a:p>
        </p:txBody>
      </p:sp>
      <p:graphicFrame>
        <p:nvGraphicFramePr>
          <p:cNvPr id="20" name="내용 개체 틀 2">
            <a:extLst>
              <a:ext uri="{FF2B5EF4-FFF2-40B4-BE49-F238E27FC236}">
                <a16:creationId xmlns:a16="http://schemas.microsoft.com/office/drawing/2014/main" id="{F0102F01-C651-CEAD-7AB3-BA5C3A229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212720"/>
              </p:ext>
            </p:extLst>
          </p:nvPr>
        </p:nvGraphicFramePr>
        <p:xfrm>
          <a:off x="4288222" y="511388"/>
          <a:ext cx="7615756" cy="5775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228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CAE2D6-BC3E-4155-8AA0-16D6A452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Deep Learning Compiler 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0C743-970A-4D3D-A128-F7440D81A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 dirty="0"/>
              <a:t>Basically, DL compilers take the DL models described in different DL frameworks as input, and then generate optimized codes for diverse DL hardware as output[1]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B472929-3DA0-42CC-B51C-DDE82C413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42" y="1661815"/>
            <a:ext cx="5201023" cy="312061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5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CAE2D6-BC3E-4155-8AA0-16D6A452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2551414"/>
            <a:ext cx="3103808" cy="2870915"/>
          </a:xfrm>
        </p:spPr>
        <p:txBody>
          <a:bodyPr anchor="t">
            <a:normAutofit/>
          </a:bodyPr>
          <a:lstStyle/>
          <a:p>
            <a:pPr algn="r"/>
            <a:r>
              <a:rPr lang="en-US" altLang="ko-KR" sz="4000" dirty="0"/>
              <a:t>Glow?</a:t>
            </a:r>
            <a:r>
              <a:rPr lang="en-US" sz="4000" dirty="0"/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0C743-970A-4D3D-A128-F7440D81A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454" y="2400545"/>
            <a:ext cx="6755535" cy="2056910"/>
          </a:xfrm>
        </p:spPr>
        <p:txBody>
          <a:bodyPr anchor="t">
            <a:normAutofit/>
          </a:bodyPr>
          <a:lstStyle/>
          <a:p>
            <a:r>
              <a:rPr lang="en-US" sz="2000" dirty="0"/>
              <a:t>Developed by Facebook</a:t>
            </a:r>
          </a:p>
          <a:p>
            <a:r>
              <a:rPr lang="en-US" sz="2000" dirty="0"/>
              <a:t>Basically, DL compilers take the DL models described in different DL frameworks as input, and then generate optimized codes for diverse DL hardware as output[1]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6934D579-AB37-4C06-BA7D-50ACD6C4C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3066"/>
            <a:ext cx="10515600" cy="397186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51C72CB-78F2-43A1-A994-6D686524BBDD}"/>
              </a:ext>
            </a:extLst>
          </p:cNvPr>
          <p:cNvSpPr/>
          <p:nvPr/>
        </p:nvSpPr>
        <p:spPr>
          <a:xfrm>
            <a:off x="838200" y="350058"/>
            <a:ext cx="2571750" cy="7048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Deep learning models..</a:t>
            </a:r>
          </a:p>
        </p:txBody>
      </p:sp>
    </p:spTree>
    <p:extLst>
      <p:ext uri="{BB962C8B-B14F-4D97-AF65-F5344CB8AC3E}">
        <p14:creationId xmlns:p14="http://schemas.microsoft.com/office/powerpoint/2010/main" val="136567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CAE2D6-BC3E-4155-8AA0-16D6A452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Evaluation / Conclusion</a:t>
            </a:r>
            <a:endParaRPr lang="en-US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763B75-601D-4AA3-A43C-80B61ED18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87" y="2729397"/>
            <a:ext cx="4838700" cy="3483864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875EC4E-82F5-4F8C-B254-8111CD874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81" y="2876539"/>
            <a:ext cx="5523082" cy="318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6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CAE2D6-BC3E-4155-8AA0-16D6A452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Evaluation / Conclusion</a:t>
            </a:r>
            <a:endParaRPr lang="en-US" sz="4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D65001A8-AA69-E312-7866-A4A3CCE67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27715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6187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39068D35-8761-4AC4-AA5A-7A327C1A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3"/>
            <a:ext cx="9144000" cy="25215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Quantization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01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BAFB6745-A5E4-85F3-3AF6-49190F5C8F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EC2294-5A7B-45E5-9251-C1AA89F4A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>
              <a:alpha val="6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CAE2D6-BC3E-4155-8AA0-16D6A452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altLang="ko-KR" sz="4000" dirty="0"/>
              <a:t>What is Quantization?</a:t>
            </a:r>
            <a:endParaRPr lang="en-US" sz="4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0C743-970A-4D3D-A128-F7440D81A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6192319" cy="4726276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Quantization is the process of converting a neural network from floating point to integer arithmetic. By using small integers its is more efficient than the computation of full-width floating point numbers</a:t>
            </a:r>
          </a:p>
          <a:p>
            <a:r>
              <a:rPr lang="en-US" altLang="ko-KR" sz="2000" dirty="0"/>
              <a:t>In Glow convert floating point based networks into signed 8bit integer networks. (fp32 -&gt; int8)</a:t>
            </a:r>
          </a:p>
          <a:p>
            <a:r>
              <a:rPr lang="en-US" altLang="ko-KR" sz="2000" dirty="0"/>
              <a:t>It can be considered for model simplification.</a:t>
            </a:r>
          </a:p>
          <a:p>
            <a:r>
              <a:rPr lang="en-US" altLang="ko-KR" sz="2000" dirty="0"/>
              <a:t>Very effective optimization</a:t>
            </a:r>
          </a:p>
        </p:txBody>
      </p:sp>
    </p:spTree>
    <p:extLst>
      <p:ext uri="{BB962C8B-B14F-4D97-AF65-F5344CB8AC3E}">
        <p14:creationId xmlns:p14="http://schemas.microsoft.com/office/powerpoint/2010/main" val="239737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2139</TotalTime>
  <Words>723</Words>
  <Application>Microsoft Office PowerPoint</Application>
  <PresentationFormat>와이드스크린</PresentationFormat>
  <Paragraphs>64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Office 테마</vt:lpstr>
      <vt:lpstr>Glow: Graph Lowering Compiler Techniques for Neural Networks</vt:lpstr>
      <vt:lpstr>Table of contents</vt:lpstr>
      <vt:lpstr>Deep Learning Compiler ?</vt:lpstr>
      <vt:lpstr>Glow??</vt:lpstr>
      <vt:lpstr>PowerPoint 프레젠테이션</vt:lpstr>
      <vt:lpstr>Evaluation / Conclusion</vt:lpstr>
      <vt:lpstr>Evaluation / Conclusion</vt:lpstr>
      <vt:lpstr>Quantization </vt:lpstr>
      <vt:lpstr>What is Quantization?</vt:lpstr>
      <vt:lpstr>uniform</vt:lpstr>
      <vt:lpstr>Profile-Guided Quantization</vt:lpstr>
      <vt:lpstr>Profile-Guided Quantization</vt:lpstr>
      <vt:lpstr>Compiler Optimizations for Quantization</vt:lpstr>
      <vt:lpstr>High-Level IR</vt:lpstr>
      <vt:lpstr>Low-Level IR</vt:lpstr>
      <vt:lpstr>PowerPoint 프레젠테이션</vt:lpstr>
      <vt:lpstr>Operator Stacking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Glow: Graph Lowering Compiler Techniques for Neural Networks</dc:title>
  <dc:creator>김 경태</dc:creator>
  <cp:lastModifiedBy>김 경태</cp:lastModifiedBy>
  <cp:revision>7</cp:revision>
  <dcterms:created xsi:type="dcterms:W3CDTF">2022-03-15T10:51:56Z</dcterms:created>
  <dcterms:modified xsi:type="dcterms:W3CDTF">2022-03-19T07:46:02Z</dcterms:modified>
</cp:coreProperties>
</file>