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26A0-1600-402A-8ADC-842468C8C73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4A3E0-3F35-46CA-B24C-48931E45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5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436AE-E13D-45D3-B9E2-F8818F141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9DB461-111A-45DA-BA53-48D55779A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6D51-A828-4941-BA1A-F2AEAF5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7DAB-0336-4A29-A274-C4BDB9E92EA3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6BA16-4FBC-4E4B-9BC9-3F9F2D6D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9D78A-C4DB-4E54-A452-6288EA3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2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FA13-705E-432E-A2E5-D1D2FF43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8701D-30EB-425E-8FC6-B5323D04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0BF78-0407-4388-BEB0-B65C9E37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6A6-ECD5-412D-B58A-6752FD9A6968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07EDC-06FC-40F0-A134-B190F4BC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A9D6D-1BE1-4390-8EB1-A4847E4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5A001-E0B8-4656-9909-F4BA94D6D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CDBFF-FA02-44C3-A439-DC3F27589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705DE-2D2B-4792-B07D-DD336C08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B51-71E8-4E77-84C9-B2BF64513C62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5AE1-EC61-4DA3-A6D0-CD36A4CA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D7A42-D55C-4DB1-A921-CE9B6FB4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E647D-2D6C-4535-ABC9-2919B917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FB13A-1D5D-4A99-B31A-5A2729C9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9B435-C20E-486B-BEF9-27A210BF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F6B7-E573-4757-8A69-F2F2406335DC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3FEFB-B325-4C7F-8384-9C7AA51C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40E24-B911-492C-A5E8-96529F22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83EAD-B9F5-4F68-AA2F-9C14F6FF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1AE6F-B634-44A6-83CA-5F6251E3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22CF7-ABD7-4E25-8045-49F00651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030-DFE9-45F1-AC4E-D17EB116992D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1CF0D-F360-4A3B-A553-78E16117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896F1-89D4-416F-95CC-2B47580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0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3E51-4C26-4E7C-A2B2-6421B010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EA85C-9193-4F67-96B3-600D7998B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7E6FA-305A-4294-B625-6A4A13D8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D899D-3E92-485B-A3DD-0A16AB21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5FD0-8B07-4448-B1C1-36EB2EA9ADC1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34126-AB2E-497F-B499-DE8F8B39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4BA2F-D264-48BE-BD29-563D20F7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1979D-D874-4BF7-87E9-F0C6F075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A1CDA-EF16-4B53-9AA8-EF4CB15C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2C84E-219D-4713-8627-055A87F8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B812C-1499-4F76-9920-436FE5CB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28158-4616-4835-98CF-15E909CDC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EB882B-4E01-4178-90A8-897A4B26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A8D4-EDD0-447D-B5B8-C25A90564CB1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D16F52-DFEA-4C4F-8E77-3B039EE4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649A6-13B1-4CF9-80DE-3ABBC2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7A33C-CF02-4CC2-AC67-0DE9641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0A13A-7E9B-4151-924D-A6671521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8F22-1CFA-4FDA-A435-76C17D766A24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7965B0-6680-4252-B58E-12A832A4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58E030-BFF6-40B3-84F1-6DA85CB6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5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31F9F-DD02-4B67-ACF9-CE0C8041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2C4E-654D-4E04-9569-234D76FD8266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3E4DFA-26BD-47EC-936A-8D5E93DE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A127B-22B9-4724-884B-AB19492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273DE69C-3A7D-47D3-931B-5C210D5535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0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1794-AC0D-42E9-9105-12461A3A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60AED-4142-4718-9210-4C3C5FB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B4740-ACE6-403B-AC38-B5F95E9C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FD588-1E36-4ED9-A53F-C750CDCE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A10B-5BB8-4D5A-865A-95F86F272D17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C0FBC-6F69-4D4A-8B45-A2F87BB7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E9A1A-2B4B-4A43-9802-B232992A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27B0D-FD31-4FF1-93F8-F003D7DF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F747A6-76EC-4DD7-8A61-864403E03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A2EB93-F83F-4D55-89AE-98C34011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B05C1-1121-46D9-8741-DC31A2A5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04DB-7FF4-4791-A51B-1C916F2A72C4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41A94-33A0-4B55-887A-73F1B3B2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B5B87-5DFE-4577-933A-75FE3DB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8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CC9977-D608-4BC8-9313-731E5A92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0C9AB-AE42-4BF5-9A8C-D717EA9A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355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498DA-62A9-4F8E-87CB-985444CF9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01E8-AB52-47CB-8C6F-967BF2743B29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1986-7ABD-4511-A4D9-D462173F2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7A8D6-4001-4FB6-B113-EEF6D036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273DE69C-3A7D-47D3-931B-5C210D5535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4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2C10D-F413-4891-8A22-AF7A11027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9076"/>
            <a:ext cx="12192000" cy="2469924"/>
          </a:xfrm>
        </p:spPr>
        <p:txBody>
          <a:bodyPr>
            <a:normAutofit/>
          </a:bodyPr>
          <a:lstStyle/>
          <a:p>
            <a:r>
              <a:rPr lang="en-US" altLang="ko-KR" dirty="0"/>
              <a:t>ImageNet Classification with Deep Convolutional Neural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E2FA0-FA07-489C-87EC-7670B399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E0DC57-C225-4C41-A739-BB7D938DCA82}"/>
              </a:ext>
            </a:extLst>
          </p:cNvPr>
          <p:cNvSpPr txBox="1">
            <a:spLocks/>
          </p:cNvSpPr>
          <p:nvPr/>
        </p:nvSpPr>
        <p:spPr>
          <a:xfrm>
            <a:off x="7876673" y="4379494"/>
            <a:ext cx="3753853" cy="75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GyeongTae Kim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396F-31DC-4D24-B812-C7C02B71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125" y="3405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Table of Contents</a:t>
            </a:r>
            <a:endParaRPr lang="ko-KR" altLang="en-US" sz="5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5C4EF-3270-4764-81DF-4B170DBF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40"/>
            <a:ext cx="10515600" cy="4351338"/>
          </a:xfrm>
        </p:spPr>
        <p:txBody>
          <a:bodyPr/>
          <a:lstStyle/>
          <a:p>
            <a:r>
              <a:rPr lang="en-US" altLang="ko-KR" sz="4400" dirty="0"/>
              <a:t>Abstract</a:t>
            </a:r>
          </a:p>
          <a:p>
            <a:r>
              <a:rPr lang="en-US" altLang="ko-KR" sz="4400" dirty="0"/>
              <a:t>Introduction</a:t>
            </a:r>
          </a:p>
          <a:p>
            <a:r>
              <a:rPr lang="en-US" altLang="ko-KR" sz="4400" dirty="0" err="1"/>
              <a:t>ReLU</a:t>
            </a:r>
            <a:r>
              <a:rPr lang="en-US" altLang="ko-KR" sz="4400" dirty="0"/>
              <a:t> Nonlinearity</a:t>
            </a:r>
          </a:p>
          <a:p>
            <a:r>
              <a:rPr lang="en-US" altLang="ko-KR" sz="4400" dirty="0"/>
              <a:t>Dropout</a:t>
            </a:r>
          </a:p>
          <a:p>
            <a:r>
              <a:rPr lang="en-US" altLang="ko-KR" sz="4400" dirty="0"/>
              <a:t>Results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CA031-84E4-4226-8097-CDABC7AA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A62E-5368-4DB9-8A2C-2B3A8EDCC3F3}" type="slidenum">
              <a:rPr lang="ko-KR" altLang="en-US" b="1" smtClean="0">
                <a:solidFill>
                  <a:schemeClr val="tx1"/>
                </a:solidFill>
              </a:rPr>
              <a:t>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E917-64D8-4109-B5CE-63BDAC0A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2405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Abstract</a:t>
            </a:r>
            <a:endParaRPr lang="ko-KR" altLang="en-US" sz="5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ED032-8987-42CA-89D5-89FB2332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07723" cy="441649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neural network</a:t>
            </a:r>
            <a:endParaRPr lang="ko-KR" altLang="ko-KR" sz="4000" b="1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altLang="ko-KR" sz="4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Consists of five convolutional layers</a:t>
            </a:r>
            <a:endParaRPr lang="ko-KR" altLang="ko-KR" sz="4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4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used regularization method called “dropout"</a:t>
            </a:r>
            <a:endParaRPr lang="ko-KR" altLang="ko-KR" sz="4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BDDD1-28E3-4C6E-8534-6C4D90EB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F60C-A3FD-4CB6-B802-0787D8DEBDE7}" type="slidenum">
              <a:rPr lang="ko-KR" altLang="en-US" b="1">
                <a:solidFill>
                  <a:schemeClr val="tx1"/>
                </a:solidFill>
              </a:rPr>
              <a:t>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4C69A-B1FC-4CB6-ACCB-5F19986A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1" y="5016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Introduction</a:t>
            </a:r>
            <a:endParaRPr lang="ko-KR" altLang="en-US" sz="5400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D1FF7780-CC53-4F54-B95E-BC4C3CD6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6C6A62E-5368-4DB9-8A2C-2B3A8EDCC3F3}" type="slidenum">
              <a:rPr lang="ko-KR" altLang="en-US" b="1" smtClean="0">
                <a:solidFill>
                  <a:schemeClr val="tx1"/>
                </a:solidFill>
              </a:rPr>
              <a:t>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05A43-8F33-4065-920A-1DD873EDD2DF}"/>
              </a:ext>
            </a:extLst>
          </p:cNvPr>
          <p:cNvSpPr txBox="1"/>
          <p:nvPr/>
        </p:nvSpPr>
        <p:spPr>
          <a:xfrm>
            <a:off x="547731" y="2701525"/>
            <a:ext cx="11096537" cy="295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altLang="ko-KR" sz="4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way like before doesn’t work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altLang="ko-KR" sz="4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Still have problem with apply on high-resolution images</a:t>
            </a:r>
            <a:endParaRPr lang="en-US" altLang="ko-KR" sz="4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4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 conclusion, our network is best. </a:t>
            </a:r>
            <a:endParaRPr lang="ko-KR" altLang="ko-KR" sz="4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0F0BD9-24D2-473D-AFB5-0959E5A8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b="1" smtClean="0">
                <a:solidFill>
                  <a:schemeClr val="tx1"/>
                </a:solidFill>
              </a:rPr>
              <a:t>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1F3CC3-6569-46D6-AA30-95C6EAA7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182"/>
            <a:ext cx="12192000" cy="374847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872D413-AEFC-441F-AB9E-B79BF724039C}"/>
              </a:ext>
            </a:extLst>
          </p:cNvPr>
          <p:cNvSpPr txBox="1">
            <a:spLocks/>
          </p:cNvSpPr>
          <p:nvPr/>
        </p:nvSpPr>
        <p:spPr>
          <a:xfrm>
            <a:off x="371035" y="37468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2B3DD1-BF8B-49BC-B9C6-B0CCD32E57A8}"/>
              </a:ext>
            </a:extLst>
          </p:cNvPr>
          <p:cNvSpPr txBox="1">
            <a:spLocks/>
          </p:cNvSpPr>
          <p:nvPr/>
        </p:nvSpPr>
        <p:spPr>
          <a:xfrm>
            <a:off x="5751443" y="1833183"/>
            <a:ext cx="1435058" cy="28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[Figure 1]</a:t>
            </a:r>
            <a:endParaRPr lang="ko-KR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0E06-6BA1-48B4-9F82-CB566FB6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20" y="54355"/>
            <a:ext cx="10515600" cy="1325563"/>
          </a:xfrm>
        </p:spPr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Nonlinearity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E7F27E-5944-4E47-80A3-E1530185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6" y="1690688"/>
            <a:ext cx="4296375" cy="337232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CECCA-474B-4CFA-BAB8-9DE6C61F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CF5A-2630-4901-A0B4-0B1D5E6329D3}" type="slidenum">
              <a:rPr lang="ko-KR" altLang="en-US"/>
              <a:t>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F3902A2-D738-4F64-B3B6-AB82FA06F129}"/>
              </a:ext>
            </a:extLst>
          </p:cNvPr>
          <p:cNvSpPr txBox="1">
            <a:spLocks/>
          </p:cNvSpPr>
          <p:nvPr/>
        </p:nvSpPr>
        <p:spPr>
          <a:xfrm>
            <a:off x="4942609" y="1432070"/>
            <a:ext cx="7335982" cy="37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Based on CIFAR-10 dataset, showing number of iterations to reach 25% training error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Tanh vs </a:t>
            </a:r>
            <a:r>
              <a:rPr lang="en-US" altLang="ko-KR" sz="40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r>
              <a:rPr lang="en-US" altLang="ko-KR" sz="4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22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EF4649B-781B-477B-99D9-F4BE3B76E72B}"/>
              </a:ext>
            </a:extLst>
          </p:cNvPr>
          <p:cNvSpPr txBox="1">
            <a:spLocks/>
          </p:cNvSpPr>
          <p:nvPr/>
        </p:nvSpPr>
        <p:spPr>
          <a:xfrm>
            <a:off x="255154" y="5206043"/>
            <a:ext cx="5351319" cy="722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Solid line -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CNN with </a:t>
            </a:r>
            <a:r>
              <a:rPr lang="en-US" altLang="ko-KR" sz="1600" b="1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en-US" altLang="ko-KR" sz="1600" b="1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Dashed line - </a:t>
            </a:r>
            <a:r>
              <a:rPr lang="en-US" altLang="ko-KR" sz="1600" dirty="0"/>
              <a:t>equivalent network with </a:t>
            </a:r>
            <a:r>
              <a:rPr lang="en-US" altLang="ko-KR" sz="1600" b="1" dirty="0"/>
              <a:t>tanh</a:t>
            </a:r>
            <a:r>
              <a:rPr lang="en-US" altLang="ko-KR" sz="1600" dirty="0"/>
              <a:t> neurons</a:t>
            </a:r>
            <a:endParaRPr lang="ko-KR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893194-402F-4B5C-B5DE-FE27C8F63FAA}"/>
              </a:ext>
            </a:extLst>
          </p:cNvPr>
          <p:cNvSpPr txBox="1">
            <a:spLocks/>
          </p:cNvSpPr>
          <p:nvPr/>
        </p:nvSpPr>
        <p:spPr>
          <a:xfrm>
            <a:off x="2096707" y="1541478"/>
            <a:ext cx="1435058" cy="28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800"/>
              </a:spcAft>
              <a:buNone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[Figure 2]</a:t>
            </a:r>
            <a:endParaRPr lang="ko-KR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30F6-F5F8-4B24-BE50-D26724C3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6" y="247679"/>
            <a:ext cx="10515600" cy="1325563"/>
          </a:xfrm>
        </p:spPr>
        <p:txBody>
          <a:bodyPr/>
          <a:lstStyle/>
          <a:p>
            <a:r>
              <a:rPr lang="en-US" altLang="ko-KR" dirty="0"/>
              <a:t>Tanh and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F2C3F-4132-4251-8D5D-755BCB66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29" y="1458663"/>
            <a:ext cx="7717871" cy="1855758"/>
          </a:xfrm>
        </p:spPr>
        <p:txBody>
          <a:bodyPr>
            <a:noAutofit/>
          </a:bodyPr>
          <a:lstStyle/>
          <a:p>
            <a:r>
              <a:rPr lang="en-US" altLang="ko-KR" dirty="0"/>
              <a:t>Hyperbolic tangent function </a:t>
            </a:r>
          </a:p>
          <a:p>
            <a:pPr lvl="1"/>
            <a:r>
              <a:rPr lang="en-US" altLang="ko-KR" sz="2800" dirty="0"/>
              <a:t>Solved problem of sigmoid optimization</a:t>
            </a:r>
          </a:p>
          <a:p>
            <a:pPr lvl="1"/>
            <a:r>
              <a:rPr lang="en-US" altLang="ko-KR" sz="2800" dirty="0"/>
              <a:t>But with differential function when it is over certain value has gradient vanishing problem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EE454-713F-49D7-85F2-68FF7A02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4A115F-80B2-455C-B671-00B98D0E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300" y="603115"/>
            <a:ext cx="3971799" cy="25019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0DFC19-16DE-44F5-B663-EE3FF8F5B6E0}"/>
              </a:ext>
            </a:extLst>
          </p:cNvPr>
          <p:cNvSpPr txBox="1">
            <a:spLocks/>
          </p:cNvSpPr>
          <p:nvPr/>
        </p:nvSpPr>
        <p:spPr>
          <a:xfrm>
            <a:off x="179752" y="4123909"/>
            <a:ext cx="7717871" cy="185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Rectified Linear Unit</a:t>
            </a:r>
          </a:p>
          <a:p>
            <a:pPr lvl="1"/>
            <a:r>
              <a:rPr lang="en-US" altLang="ko-KR" sz="2800" dirty="0"/>
              <a:t>The most commonly used Activation function</a:t>
            </a:r>
          </a:p>
          <a:p>
            <a:pPr lvl="1"/>
            <a:r>
              <a:rPr lang="en-US" altLang="ko-KR" sz="2800" dirty="0"/>
              <a:t>Compared to sigmoid, tanh function fast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C6B010C-F47A-47EE-AB89-DDD87ABAAC43}"/>
              </a:ext>
            </a:extLst>
          </p:cNvPr>
          <p:cNvCxnSpPr>
            <a:cxnSpLocks/>
          </p:cNvCxnSpPr>
          <p:nvPr/>
        </p:nvCxnSpPr>
        <p:spPr>
          <a:xfrm>
            <a:off x="0" y="35401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DA065BB-D747-4EAA-956E-0FA909A12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300" y="3747227"/>
            <a:ext cx="3971799" cy="26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220D2-CFDB-4466-AE03-D1316755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25" y="493613"/>
            <a:ext cx="10515600" cy="1325563"/>
          </a:xfrm>
        </p:spPr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95DEEC4-C2BE-46C6-AE1A-2C80898C5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81" y="0"/>
            <a:ext cx="5556218" cy="306041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688DB-6EB1-489A-A477-4E649FB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7CCA5D-5433-4C8E-BBBB-5BC9F8E491A0}"/>
              </a:ext>
            </a:extLst>
          </p:cNvPr>
          <p:cNvSpPr txBox="1">
            <a:spLocks/>
          </p:cNvSpPr>
          <p:nvPr/>
        </p:nvSpPr>
        <p:spPr>
          <a:xfrm>
            <a:off x="232825" y="2930094"/>
            <a:ext cx="11107723" cy="441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Dropout is a popular regularization technique with deep networks</a:t>
            </a:r>
            <a:endParaRPr lang="ko-KR" altLang="ko-KR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Used dropout in the first two fully-connected layers </a:t>
            </a:r>
            <a:r>
              <a:rPr lang="en-US" altLang="ko-KR" sz="1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[Figure 1](page 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8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8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3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DEEA-CBA8-40F3-8B54-DF5D805A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D958D474-6BA9-40A3-88B9-05E52B1F1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69" y="1003286"/>
            <a:ext cx="4620270" cy="140989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20B09-5CF5-486B-A1E6-94B51719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E69C-3A7D-47D3-931B-5C210D5535A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848D652-B791-4B01-94F1-59D38E2B6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93" y="3275327"/>
            <a:ext cx="7135221" cy="2029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E20DAC-61CC-4091-BCDB-E3A3E203A2A4}"/>
              </a:ext>
            </a:extLst>
          </p:cNvPr>
          <p:cNvSpPr txBox="1"/>
          <p:nvPr/>
        </p:nvSpPr>
        <p:spPr>
          <a:xfrm>
            <a:off x="6397568" y="2413183"/>
            <a:ext cx="184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[Table 1]</a:t>
            </a:r>
          </a:p>
          <a:p>
            <a:pPr algn="ctr"/>
            <a:r>
              <a:rPr lang="en-US" dirty="0"/>
              <a:t>ILSVRC-2010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3B5B1-4A53-43CF-B9FE-C320184E20E2}"/>
              </a:ext>
            </a:extLst>
          </p:cNvPr>
          <p:cNvSpPr txBox="1"/>
          <p:nvPr/>
        </p:nvSpPr>
        <p:spPr>
          <a:xfrm>
            <a:off x="6397567" y="5304435"/>
            <a:ext cx="184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[Table 2]</a:t>
            </a:r>
          </a:p>
          <a:p>
            <a:pPr algn="ctr"/>
            <a:r>
              <a:rPr lang="en-US" dirty="0"/>
              <a:t>ILSVRC-2012</a:t>
            </a:r>
          </a:p>
        </p:txBody>
      </p:sp>
    </p:spTree>
    <p:extLst>
      <p:ext uri="{BB962C8B-B14F-4D97-AF65-F5344CB8AC3E}">
        <p14:creationId xmlns:p14="http://schemas.microsoft.com/office/powerpoint/2010/main" val="386335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188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테마</vt:lpstr>
      <vt:lpstr>ImageNet Classification with Deep Convolutional Neural Network</vt:lpstr>
      <vt:lpstr>Table of Contents</vt:lpstr>
      <vt:lpstr>Abstract</vt:lpstr>
      <vt:lpstr>Introduction</vt:lpstr>
      <vt:lpstr>PowerPoint 프레젠테이션</vt:lpstr>
      <vt:lpstr>ReLU Nonlinearity</vt:lpstr>
      <vt:lpstr>Tanh and ReLU</vt:lpstr>
      <vt:lpstr>Dropout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ImageNet Classification with Deep Convolutional Neural Network</dc:title>
  <dc:creator>김경태</dc:creator>
  <cp:lastModifiedBy>김 경태</cp:lastModifiedBy>
  <cp:revision>5</cp:revision>
  <dcterms:created xsi:type="dcterms:W3CDTF">2022-03-23T04:35:23Z</dcterms:created>
  <dcterms:modified xsi:type="dcterms:W3CDTF">2022-03-24T08:11:40Z</dcterms:modified>
</cp:coreProperties>
</file>